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9.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0.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 id="2147483672" r:id="rId5"/>
    <p:sldMasterId id="2147483686" r:id="rId6"/>
    <p:sldMasterId id="2147483698" r:id="rId7"/>
    <p:sldMasterId id="2147483716" r:id="rId8"/>
    <p:sldMasterId id="2147483730" r:id="rId9"/>
    <p:sldMasterId id="2147483748" r:id="rId10"/>
    <p:sldMasterId id="2147483767" r:id="rId11"/>
    <p:sldMasterId id="2147483794" r:id="rId12"/>
    <p:sldMasterId id="2147483811" r:id="rId13"/>
    <p:sldMasterId id="2147483826" r:id="rId14"/>
  </p:sldMasterIdLst>
  <p:notesMasterIdLst>
    <p:notesMasterId r:id="rId276"/>
  </p:notesMasterIdLst>
  <p:sldIdLst>
    <p:sldId id="293" r:id="rId15"/>
    <p:sldId id="480" r:id="rId16"/>
    <p:sldId id="296" r:id="rId17"/>
    <p:sldId id="298" r:id="rId18"/>
    <p:sldId id="299" r:id="rId19"/>
    <p:sldId id="300" r:id="rId20"/>
    <p:sldId id="297" r:id="rId21"/>
    <p:sldId id="301" r:id="rId22"/>
    <p:sldId id="302" r:id="rId23"/>
    <p:sldId id="303" r:id="rId24"/>
    <p:sldId id="304" r:id="rId25"/>
    <p:sldId id="305" r:id="rId26"/>
    <p:sldId id="306" r:id="rId27"/>
    <p:sldId id="307" r:id="rId28"/>
    <p:sldId id="308" r:id="rId29"/>
    <p:sldId id="311" r:id="rId30"/>
    <p:sldId id="258" r:id="rId31"/>
    <p:sldId id="310" r:id="rId32"/>
    <p:sldId id="281" r:id="rId33"/>
    <p:sldId id="278" r:id="rId34"/>
    <p:sldId id="279" r:id="rId35"/>
    <p:sldId id="309" r:id="rId36"/>
    <p:sldId id="312" r:id="rId37"/>
    <p:sldId id="313" r:id="rId38"/>
    <p:sldId id="314" r:id="rId39"/>
    <p:sldId id="315" r:id="rId40"/>
    <p:sldId id="316" r:id="rId41"/>
    <p:sldId id="318" r:id="rId42"/>
    <p:sldId id="319" r:id="rId43"/>
    <p:sldId id="508" r:id="rId44"/>
    <p:sldId id="473" r:id="rId45"/>
    <p:sldId id="320" r:id="rId46"/>
    <p:sldId id="472" r:id="rId47"/>
    <p:sldId id="321" r:id="rId48"/>
    <p:sldId id="509" r:id="rId49"/>
    <p:sldId id="317" r:id="rId50"/>
    <p:sldId id="474" r:id="rId51"/>
    <p:sldId id="531" r:id="rId52"/>
    <p:sldId id="475" r:id="rId53"/>
    <p:sldId id="510" r:id="rId54"/>
    <p:sldId id="479" r:id="rId55"/>
    <p:sldId id="476" r:id="rId56"/>
    <p:sldId id="477" r:id="rId57"/>
    <p:sldId id="482" r:id="rId58"/>
    <p:sldId id="481" r:id="rId59"/>
    <p:sldId id="512" r:id="rId60"/>
    <p:sldId id="483" r:id="rId61"/>
    <p:sldId id="484" r:id="rId62"/>
    <p:sldId id="485" r:id="rId63"/>
    <p:sldId id="513" r:id="rId64"/>
    <p:sldId id="486" r:id="rId65"/>
    <p:sldId id="487" r:id="rId66"/>
    <p:sldId id="488" r:id="rId67"/>
    <p:sldId id="489" r:id="rId68"/>
    <p:sldId id="511" r:id="rId69"/>
    <p:sldId id="490" r:id="rId70"/>
    <p:sldId id="491" r:id="rId71"/>
    <p:sldId id="514" r:id="rId72"/>
    <p:sldId id="492" r:id="rId73"/>
    <p:sldId id="283" r:id="rId74"/>
    <p:sldId id="284" r:id="rId75"/>
    <p:sldId id="285" r:id="rId76"/>
    <p:sldId id="286" r:id="rId77"/>
    <p:sldId id="287" r:id="rId78"/>
    <p:sldId id="288" r:id="rId79"/>
    <p:sldId id="289" r:id="rId80"/>
    <p:sldId id="290" r:id="rId81"/>
    <p:sldId id="291" r:id="rId82"/>
    <p:sldId id="493" r:id="rId83"/>
    <p:sldId id="494" r:id="rId84"/>
    <p:sldId id="495" r:id="rId85"/>
    <p:sldId id="496" r:id="rId86"/>
    <p:sldId id="497" r:id="rId87"/>
    <p:sldId id="498" r:id="rId88"/>
    <p:sldId id="499" r:id="rId89"/>
    <p:sldId id="500" r:id="rId90"/>
    <p:sldId id="501" r:id="rId91"/>
    <p:sldId id="507" r:id="rId92"/>
    <p:sldId id="503" r:id="rId93"/>
    <p:sldId id="502" r:id="rId94"/>
    <p:sldId id="504" r:id="rId95"/>
    <p:sldId id="506" r:id="rId96"/>
    <p:sldId id="515" r:id="rId97"/>
    <p:sldId id="516" r:id="rId98"/>
    <p:sldId id="517" r:id="rId99"/>
    <p:sldId id="528" r:id="rId100"/>
    <p:sldId id="529" r:id="rId101"/>
    <p:sldId id="530" r:id="rId102"/>
    <p:sldId id="535" r:id="rId103"/>
    <p:sldId id="532" r:id="rId104"/>
    <p:sldId id="410" r:id="rId105"/>
    <p:sldId id="533" r:id="rId106"/>
    <p:sldId id="534" r:id="rId107"/>
    <p:sldId id="536" r:id="rId108"/>
    <p:sldId id="537" r:id="rId109"/>
    <p:sldId id="538" r:id="rId110"/>
    <p:sldId id="539" r:id="rId111"/>
    <p:sldId id="540" r:id="rId112"/>
    <p:sldId id="541" r:id="rId113"/>
    <p:sldId id="543" r:id="rId114"/>
    <p:sldId id="542" r:id="rId115"/>
    <p:sldId id="544" r:id="rId116"/>
    <p:sldId id="545" r:id="rId117"/>
    <p:sldId id="505" r:id="rId118"/>
    <p:sldId id="546" r:id="rId119"/>
    <p:sldId id="547" r:id="rId120"/>
    <p:sldId id="548" r:id="rId121"/>
    <p:sldId id="549" r:id="rId122"/>
    <p:sldId id="550" r:id="rId123"/>
    <p:sldId id="551" r:id="rId124"/>
    <p:sldId id="552" r:id="rId125"/>
    <p:sldId id="554" r:id="rId126"/>
    <p:sldId id="555" r:id="rId127"/>
    <p:sldId id="556" r:id="rId128"/>
    <p:sldId id="558" r:id="rId129"/>
    <p:sldId id="557" r:id="rId130"/>
    <p:sldId id="559" r:id="rId131"/>
    <p:sldId id="560" r:id="rId132"/>
    <p:sldId id="561" r:id="rId133"/>
    <p:sldId id="563" r:id="rId134"/>
    <p:sldId id="562" r:id="rId135"/>
    <p:sldId id="564" r:id="rId136"/>
    <p:sldId id="565" r:id="rId137"/>
    <p:sldId id="566" r:id="rId138"/>
    <p:sldId id="567" r:id="rId139"/>
    <p:sldId id="568" r:id="rId140"/>
    <p:sldId id="393" r:id="rId141"/>
    <p:sldId id="569" r:id="rId142"/>
    <p:sldId id="570" r:id="rId143"/>
    <p:sldId id="571" r:id="rId144"/>
    <p:sldId id="572" r:id="rId145"/>
    <p:sldId id="573" r:id="rId146"/>
    <p:sldId id="574" r:id="rId147"/>
    <p:sldId id="575" r:id="rId148"/>
    <p:sldId id="576" r:id="rId149"/>
    <p:sldId id="577" r:id="rId150"/>
    <p:sldId id="580" r:id="rId151"/>
    <p:sldId id="581" r:id="rId152"/>
    <p:sldId id="582" r:id="rId153"/>
    <p:sldId id="583" r:id="rId154"/>
    <p:sldId id="584" r:id="rId155"/>
    <p:sldId id="585" r:id="rId156"/>
    <p:sldId id="586" r:id="rId157"/>
    <p:sldId id="578" r:id="rId158"/>
    <p:sldId id="579" r:id="rId159"/>
    <p:sldId id="587" r:id="rId160"/>
    <p:sldId id="588" r:id="rId161"/>
    <p:sldId id="590" r:id="rId162"/>
    <p:sldId id="589" r:id="rId163"/>
    <p:sldId id="355" r:id="rId164"/>
    <p:sldId id="591" r:id="rId165"/>
    <p:sldId id="592" r:id="rId166"/>
    <p:sldId id="593" r:id="rId167"/>
    <p:sldId id="594" r:id="rId168"/>
    <p:sldId id="595" r:id="rId169"/>
    <p:sldId id="596" r:id="rId170"/>
    <p:sldId id="597" r:id="rId171"/>
    <p:sldId id="598" r:id="rId172"/>
    <p:sldId id="599" r:id="rId173"/>
    <p:sldId id="600" r:id="rId174"/>
    <p:sldId id="601" r:id="rId175"/>
    <p:sldId id="603" r:id="rId176"/>
    <p:sldId id="605" r:id="rId177"/>
    <p:sldId id="604" r:id="rId178"/>
    <p:sldId id="606" r:id="rId179"/>
    <p:sldId id="607" r:id="rId180"/>
    <p:sldId id="602" r:id="rId181"/>
    <p:sldId id="608" r:id="rId182"/>
    <p:sldId id="609" r:id="rId183"/>
    <p:sldId id="610" r:id="rId184"/>
    <p:sldId id="611" r:id="rId185"/>
    <p:sldId id="613" r:id="rId186"/>
    <p:sldId id="612" r:id="rId187"/>
    <p:sldId id="614" r:id="rId188"/>
    <p:sldId id="615" r:id="rId189"/>
    <p:sldId id="616" r:id="rId190"/>
    <p:sldId id="617" r:id="rId191"/>
    <p:sldId id="618" r:id="rId192"/>
    <p:sldId id="619" r:id="rId193"/>
    <p:sldId id="620" r:id="rId194"/>
    <p:sldId id="621" r:id="rId195"/>
    <p:sldId id="627" r:id="rId196"/>
    <p:sldId id="623" r:id="rId197"/>
    <p:sldId id="622" r:id="rId198"/>
    <p:sldId id="624" r:id="rId199"/>
    <p:sldId id="625" r:id="rId200"/>
    <p:sldId id="626" r:id="rId201"/>
    <p:sldId id="628" r:id="rId202"/>
    <p:sldId id="629" r:id="rId203"/>
    <p:sldId id="630" r:id="rId204"/>
    <p:sldId id="518" r:id="rId205"/>
    <p:sldId id="631" r:id="rId206"/>
    <p:sldId id="632" r:id="rId207"/>
    <p:sldId id="633" r:id="rId208"/>
    <p:sldId id="634" r:id="rId209"/>
    <p:sldId id="637" r:id="rId210"/>
    <p:sldId id="638" r:id="rId211"/>
    <p:sldId id="639" r:id="rId212"/>
    <p:sldId id="635" r:id="rId213"/>
    <p:sldId id="641" r:id="rId214"/>
    <p:sldId id="642" r:id="rId215"/>
    <p:sldId id="636" r:id="rId216"/>
    <p:sldId id="643" r:id="rId217"/>
    <p:sldId id="644" r:id="rId218"/>
    <p:sldId id="645" r:id="rId219"/>
    <p:sldId id="646" r:id="rId220"/>
    <p:sldId id="647" r:id="rId221"/>
    <p:sldId id="648" r:id="rId222"/>
    <p:sldId id="649" r:id="rId223"/>
    <p:sldId id="640" r:id="rId224"/>
    <p:sldId id="651" r:id="rId225"/>
    <p:sldId id="519" r:id="rId226"/>
    <p:sldId id="650" r:id="rId227"/>
    <p:sldId id="653" r:id="rId228"/>
    <p:sldId id="654" r:id="rId229"/>
    <p:sldId id="655" r:id="rId230"/>
    <p:sldId id="656" r:id="rId231"/>
    <p:sldId id="657" r:id="rId232"/>
    <p:sldId id="520" r:id="rId233"/>
    <p:sldId id="658" r:id="rId234"/>
    <p:sldId id="659" r:id="rId235"/>
    <p:sldId id="660" r:id="rId236"/>
    <p:sldId id="662" r:id="rId237"/>
    <p:sldId id="664" r:id="rId238"/>
    <p:sldId id="663" r:id="rId239"/>
    <p:sldId id="665" r:id="rId240"/>
    <p:sldId id="666" r:id="rId241"/>
    <p:sldId id="667" r:id="rId242"/>
    <p:sldId id="668" r:id="rId243"/>
    <p:sldId id="521" r:id="rId244"/>
    <p:sldId id="669" r:id="rId245"/>
    <p:sldId id="671" r:id="rId246"/>
    <p:sldId id="672" r:id="rId247"/>
    <p:sldId id="673" r:id="rId248"/>
    <p:sldId id="670" r:id="rId249"/>
    <p:sldId id="675" r:id="rId250"/>
    <p:sldId id="676" r:id="rId251"/>
    <p:sldId id="677" r:id="rId252"/>
    <p:sldId id="678" r:id="rId253"/>
    <p:sldId id="679" r:id="rId254"/>
    <p:sldId id="680" r:id="rId255"/>
    <p:sldId id="522" r:id="rId256"/>
    <p:sldId id="681" r:id="rId257"/>
    <p:sldId id="652" r:id="rId258"/>
    <p:sldId id="682" r:id="rId259"/>
    <p:sldId id="523" r:id="rId260"/>
    <p:sldId id="683" r:id="rId261"/>
    <p:sldId id="684" r:id="rId262"/>
    <p:sldId id="685" r:id="rId263"/>
    <p:sldId id="686" r:id="rId264"/>
    <p:sldId id="688" r:id="rId265"/>
    <p:sldId id="687" r:id="rId266"/>
    <p:sldId id="524" r:id="rId267"/>
    <p:sldId id="689" r:id="rId268"/>
    <p:sldId id="525" r:id="rId269"/>
    <p:sldId id="526" r:id="rId270"/>
    <p:sldId id="527" r:id="rId271"/>
    <p:sldId id="690" r:id="rId272"/>
    <p:sldId id="691" r:id="rId273"/>
    <p:sldId id="692" r:id="rId274"/>
    <p:sldId id="693" r:id="rId275"/>
  </p:sldIdLst>
  <p:sldSz cx="12192000" cy="6858000"/>
  <p:notesSz cx="7053263" cy="9309100"/>
  <p:embeddedFontLst>
    <p:embeddedFont>
      <p:font typeface="Agency FB" panose="020B0503020202020204" pitchFamily="34" charset="0"/>
      <p:regular r:id="rId277"/>
      <p:bold r:id="rId278"/>
    </p:embeddedFont>
    <p:embeddedFont>
      <p:font typeface="Aptos Narrow" panose="020B0004020202020204" pitchFamily="34" charset="0"/>
      <p:regular r:id="rId279"/>
      <p:bold r:id="rId280"/>
      <p:italic r:id="rId281"/>
      <p:boldItalic r:id="rId282"/>
    </p:embeddedFont>
    <p:embeddedFont>
      <p:font typeface="Arial Black" panose="020B0A04020102020204" pitchFamily="34" charset="0"/>
      <p:bold r:id="rId283"/>
    </p:embeddedFont>
    <p:embeddedFont>
      <p:font typeface="Arial Narrow" panose="020B0606020202030204" pitchFamily="34" charset="0"/>
      <p:regular r:id="rId284"/>
      <p:bold r:id="rId285"/>
      <p:italic r:id="rId286"/>
      <p:boldItalic r:id="rId287"/>
    </p:embeddedFont>
    <p:embeddedFont>
      <p:font typeface="Arial Rounded MT Bold" panose="020F0704030504030204" pitchFamily="34" charset="0"/>
      <p:regular r:id="rId288"/>
    </p:embeddedFont>
    <p:embeddedFont>
      <p:font typeface="Avenir Next LT Pro" panose="020B0504020202020204" pitchFamily="34" charset="0"/>
      <p:regular r:id="rId289"/>
      <p:bold r:id="rId290"/>
      <p:italic r:id="rId291"/>
      <p:boldItalic r:id="rId292"/>
    </p:embeddedFont>
    <p:embeddedFont>
      <p:font typeface="Avenir Next LT Pro Light" panose="020B0304020202020204" pitchFamily="34" charset="0"/>
      <p:regular r:id="rId293"/>
      <p:italic r:id="rId294"/>
    </p:embeddedFont>
    <p:embeddedFont>
      <p:font typeface="Baskerville Old Face" panose="02020602080505020303" pitchFamily="18" charset="0"/>
      <p:regular r:id="rId295"/>
    </p:embeddedFont>
    <p:embeddedFont>
      <p:font typeface="Bernard MT Condensed" panose="02050806060905020404" pitchFamily="18" charset="0"/>
      <p:regular r:id="rId296"/>
    </p:embeddedFont>
    <p:embeddedFont>
      <p:font typeface="Book Antiqua" panose="02040602050305030304" pitchFamily="18" charset="0"/>
      <p:regular r:id="rId297"/>
      <p:bold r:id="rId298"/>
      <p:italic r:id="rId299"/>
      <p:boldItalic r:id="rId300"/>
    </p:embeddedFont>
    <p:embeddedFont>
      <p:font typeface="Brush Script MT" panose="03060802040406070304" pitchFamily="66" charset="0"/>
      <p:italic r:id="rId301"/>
    </p:embeddedFont>
    <p:embeddedFont>
      <p:font typeface="Century Gothic" panose="020B0502020202020204" pitchFamily="34" charset="0"/>
      <p:regular r:id="rId302"/>
      <p:bold r:id="rId303"/>
      <p:italic r:id="rId304"/>
      <p:boldItalic r:id="rId305"/>
    </p:embeddedFont>
    <p:embeddedFont>
      <p:font typeface="Constantia" panose="02030602050306030303" pitchFamily="18" charset="0"/>
      <p:regular r:id="rId306"/>
      <p:bold r:id="rId307"/>
      <p:italic r:id="rId308"/>
      <p:boldItalic r:id="rId309"/>
    </p:embeddedFont>
    <p:embeddedFont>
      <p:font typeface="Copperplate Gothic Bold" panose="020E0705020206020404" pitchFamily="34" charset="0"/>
      <p:regular r:id="rId310"/>
    </p:embeddedFont>
    <p:embeddedFont>
      <p:font typeface="Corbel" panose="020B0503020204020204" pitchFamily="34" charset="0"/>
      <p:regular r:id="rId311"/>
      <p:bold r:id="rId312"/>
      <p:italic r:id="rId313"/>
      <p:boldItalic r:id="rId314"/>
    </p:embeddedFont>
    <p:embeddedFont>
      <p:font typeface="Eras Bold ITC" panose="020B0907030504020204" pitchFamily="34" charset="0"/>
      <p:regular r:id="rId315"/>
    </p:embeddedFont>
    <p:embeddedFont>
      <p:font typeface="Eras Demi ITC" panose="020B0805030504020804" pitchFamily="34" charset="0"/>
      <p:regular r:id="rId316"/>
    </p:embeddedFont>
    <p:embeddedFont>
      <p:font typeface="Forte" panose="03060902040502070203" pitchFamily="66" charset="0"/>
      <p:regular r:id="rId317"/>
    </p:embeddedFont>
    <p:embeddedFont>
      <p:font typeface="Franklin Gothic Medium" panose="020B0603020102020204" pitchFamily="34" charset="0"/>
      <p:regular r:id="rId318"/>
      <p:italic r:id="rId319"/>
    </p:embeddedFont>
    <p:embeddedFont>
      <p:font typeface="Garamond" panose="02020404030301010803" pitchFamily="18" charset="0"/>
      <p:regular r:id="rId320"/>
      <p:bold r:id="rId321"/>
      <p:italic r:id="rId322"/>
    </p:embeddedFont>
    <p:embeddedFont>
      <p:font typeface="HebrewTh" pitchFamily="2" charset="0"/>
      <p:regular r:id="rId323"/>
    </p:embeddedFont>
    <p:embeddedFont>
      <p:font typeface="Impact" panose="020B0806030902050204" pitchFamily="34" charset="0"/>
      <p:regular r:id="rId324"/>
    </p:embeddedFont>
    <p:embeddedFont>
      <p:font typeface="Matura MT Script Capitals" panose="03020802060602070202" pitchFamily="66" charset="0"/>
      <p:regular r:id="rId325"/>
    </p:embeddedFont>
    <p:embeddedFont>
      <p:font typeface="Tahoma" panose="020B0604030504040204" pitchFamily="34" charset="0"/>
      <p:regular r:id="rId326"/>
      <p:bold r:id="rId327"/>
    </p:embeddedFont>
    <p:embeddedFont>
      <p:font typeface="Trebuchet MS" panose="020B0603020202020204" pitchFamily="34" charset="0"/>
      <p:regular r:id="rId328"/>
      <p:bold r:id="rId329"/>
      <p:italic r:id="rId330"/>
      <p:boldItalic r:id="rId331"/>
    </p:embeddedFont>
    <p:embeddedFont>
      <p:font typeface="Verdana" panose="020B0604030504040204" pitchFamily="34" charset="0"/>
      <p:regular r:id="rId332"/>
      <p:bold r:id="rId333"/>
      <p:italic r:id="rId334"/>
      <p:boldItalic r:id="rId335"/>
    </p:embeddedFont>
    <p:embeddedFont>
      <p:font typeface="Wingdings 2" panose="05020102010507070707" pitchFamily="18" charset="2"/>
      <p:regular r:id="rId336"/>
    </p:embeddedFont>
    <p:embeddedFont>
      <p:font typeface="Wingdings 3" panose="05040102010807070707" pitchFamily="18" charset="2"/>
      <p:regular r:id="rId3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D7E5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24" autoAdjust="0"/>
    <p:restoredTop sz="94619" autoAdjust="0"/>
  </p:normalViewPr>
  <p:slideViewPr>
    <p:cSldViewPr snapToGrid="0">
      <p:cViewPr varScale="1">
        <p:scale>
          <a:sx n="99" d="100"/>
          <a:sy n="99" d="100"/>
        </p:scale>
        <p:origin x="660" y="90"/>
      </p:cViewPr>
      <p:guideLst/>
    </p:cSldViewPr>
  </p:slideViewPr>
  <p:notesTextViewPr>
    <p:cViewPr>
      <p:scale>
        <a:sx n="1" d="1"/>
        <a:sy n="1" d="1"/>
      </p:scale>
      <p:origin x="0" y="0"/>
    </p:cViewPr>
  </p:notesTextViewPr>
  <p:sorterViewPr>
    <p:cViewPr>
      <p:scale>
        <a:sx n="100" d="100"/>
        <a:sy n="100" d="100"/>
      </p:scale>
      <p:origin x="0" y="-10240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99" Type="http://schemas.openxmlformats.org/officeDocument/2006/relationships/font" Target="fonts/font23.fntdata"/><Relationship Id="rId21" Type="http://schemas.openxmlformats.org/officeDocument/2006/relationships/slide" Target="slides/slide7.xml"/><Relationship Id="rId63" Type="http://schemas.openxmlformats.org/officeDocument/2006/relationships/slide" Target="slides/slide49.xml"/><Relationship Id="rId159" Type="http://schemas.openxmlformats.org/officeDocument/2006/relationships/slide" Target="slides/slide145.xml"/><Relationship Id="rId324" Type="http://schemas.openxmlformats.org/officeDocument/2006/relationships/font" Target="fonts/font48.fntdata"/><Relationship Id="rId170" Type="http://schemas.openxmlformats.org/officeDocument/2006/relationships/slide" Target="slides/slide156.xml"/><Relationship Id="rId226" Type="http://schemas.openxmlformats.org/officeDocument/2006/relationships/slide" Target="slides/slide212.xml"/><Relationship Id="rId268" Type="http://schemas.openxmlformats.org/officeDocument/2006/relationships/slide" Target="slides/slide254.xml"/><Relationship Id="rId32" Type="http://schemas.openxmlformats.org/officeDocument/2006/relationships/slide" Target="slides/slide18.xml"/><Relationship Id="rId74" Type="http://schemas.openxmlformats.org/officeDocument/2006/relationships/slide" Target="slides/slide60.xml"/><Relationship Id="rId128" Type="http://schemas.openxmlformats.org/officeDocument/2006/relationships/slide" Target="slides/slide114.xml"/><Relationship Id="rId335" Type="http://schemas.openxmlformats.org/officeDocument/2006/relationships/font" Target="fonts/font59.fntdata"/><Relationship Id="rId5" Type="http://schemas.openxmlformats.org/officeDocument/2006/relationships/slideMaster" Target="slideMasters/slideMaster2.xml"/><Relationship Id="rId181" Type="http://schemas.openxmlformats.org/officeDocument/2006/relationships/slide" Target="slides/slide167.xml"/><Relationship Id="rId237" Type="http://schemas.openxmlformats.org/officeDocument/2006/relationships/slide" Target="slides/slide223.xml"/><Relationship Id="rId279" Type="http://schemas.openxmlformats.org/officeDocument/2006/relationships/font" Target="fonts/font3.fntdata"/><Relationship Id="rId43" Type="http://schemas.openxmlformats.org/officeDocument/2006/relationships/slide" Target="slides/slide29.xml"/><Relationship Id="rId139" Type="http://schemas.openxmlformats.org/officeDocument/2006/relationships/slide" Target="slides/slide125.xml"/><Relationship Id="rId290" Type="http://schemas.openxmlformats.org/officeDocument/2006/relationships/font" Target="fonts/font14.fntdata"/><Relationship Id="rId304" Type="http://schemas.openxmlformats.org/officeDocument/2006/relationships/font" Target="fonts/font28.fntdata"/><Relationship Id="rId85" Type="http://schemas.openxmlformats.org/officeDocument/2006/relationships/slide" Target="slides/slide71.xml"/><Relationship Id="rId150" Type="http://schemas.openxmlformats.org/officeDocument/2006/relationships/slide" Target="slides/slide136.xml"/><Relationship Id="rId192" Type="http://schemas.openxmlformats.org/officeDocument/2006/relationships/slide" Target="slides/slide178.xml"/><Relationship Id="rId206" Type="http://schemas.openxmlformats.org/officeDocument/2006/relationships/slide" Target="slides/slide192.xml"/><Relationship Id="rId248" Type="http://schemas.openxmlformats.org/officeDocument/2006/relationships/slide" Target="slides/slide234.xml"/><Relationship Id="rId12" Type="http://schemas.openxmlformats.org/officeDocument/2006/relationships/slideMaster" Target="slideMasters/slideMaster9.xml"/><Relationship Id="rId108" Type="http://schemas.openxmlformats.org/officeDocument/2006/relationships/slide" Target="slides/slide94.xml"/><Relationship Id="rId315" Type="http://schemas.openxmlformats.org/officeDocument/2006/relationships/font" Target="fonts/font39.fntdata"/><Relationship Id="rId54" Type="http://schemas.openxmlformats.org/officeDocument/2006/relationships/slide" Target="slides/slide40.xml"/><Relationship Id="rId96" Type="http://schemas.openxmlformats.org/officeDocument/2006/relationships/slide" Target="slides/slide82.xml"/><Relationship Id="rId161" Type="http://schemas.openxmlformats.org/officeDocument/2006/relationships/slide" Target="slides/slide147.xml"/><Relationship Id="rId217" Type="http://schemas.openxmlformats.org/officeDocument/2006/relationships/slide" Target="slides/slide203.xml"/><Relationship Id="rId259" Type="http://schemas.openxmlformats.org/officeDocument/2006/relationships/slide" Target="slides/slide245.xml"/><Relationship Id="rId23" Type="http://schemas.openxmlformats.org/officeDocument/2006/relationships/slide" Target="slides/slide9.xml"/><Relationship Id="rId119" Type="http://schemas.openxmlformats.org/officeDocument/2006/relationships/slide" Target="slides/slide105.xml"/><Relationship Id="rId270" Type="http://schemas.openxmlformats.org/officeDocument/2006/relationships/slide" Target="slides/slide256.xml"/><Relationship Id="rId326" Type="http://schemas.openxmlformats.org/officeDocument/2006/relationships/font" Target="fonts/font50.fntdata"/><Relationship Id="rId65" Type="http://schemas.openxmlformats.org/officeDocument/2006/relationships/slide" Target="slides/slide51.xml"/><Relationship Id="rId130" Type="http://schemas.openxmlformats.org/officeDocument/2006/relationships/slide" Target="slides/slide116.xml"/><Relationship Id="rId172" Type="http://schemas.openxmlformats.org/officeDocument/2006/relationships/slide" Target="slides/slide158.xml"/><Relationship Id="rId228" Type="http://schemas.openxmlformats.org/officeDocument/2006/relationships/slide" Target="slides/slide214.xml"/><Relationship Id="rId281" Type="http://schemas.openxmlformats.org/officeDocument/2006/relationships/font" Target="fonts/font5.fntdata"/><Relationship Id="rId337" Type="http://schemas.openxmlformats.org/officeDocument/2006/relationships/font" Target="fonts/font61.fntdata"/><Relationship Id="rId34" Type="http://schemas.openxmlformats.org/officeDocument/2006/relationships/slide" Target="slides/slide20.xml"/><Relationship Id="rId76" Type="http://schemas.openxmlformats.org/officeDocument/2006/relationships/slide" Target="slides/slide62.xml"/><Relationship Id="rId141" Type="http://schemas.openxmlformats.org/officeDocument/2006/relationships/slide" Target="slides/slide127.xml"/><Relationship Id="rId7" Type="http://schemas.openxmlformats.org/officeDocument/2006/relationships/slideMaster" Target="slideMasters/slideMaster4.xml"/><Relationship Id="rId183" Type="http://schemas.openxmlformats.org/officeDocument/2006/relationships/slide" Target="slides/slide169.xml"/><Relationship Id="rId239" Type="http://schemas.openxmlformats.org/officeDocument/2006/relationships/slide" Target="slides/slide225.xml"/><Relationship Id="rId250" Type="http://schemas.openxmlformats.org/officeDocument/2006/relationships/slide" Target="slides/slide236.xml"/><Relationship Id="rId292" Type="http://schemas.openxmlformats.org/officeDocument/2006/relationships/font" Target="fonts/font16.fntdata"/><Relationship Id="rId306" Type="http://schemas.openxmlformats.org/officeDocument/2006/relationships/font" Target="fonts/font30.fntdata"/><Relationship Id="rId45" Type="http://schemas.openxmlformats.org/officeDocument/2006/relationships/slide" Target="slides/slide31.xml"/><Relationship Id="rId87" Type="http://schemas.openxmlformats.org/officeDocument/2006/relationships/slide" Target="slides/slide73.xml"/><Relationship Id="rId110" Type="http://schemas.openxmlformats.org/officeDocument/2006/relationships/slide" Target="slides/slide96.xml"/><Relationship Id="rId152" Type="http://schemas.openxmlformats.org/officeDocument/2006/relationships/slide" Target="slides/slide138.xml"/><Relationship Id="rId194" Type="http://schemas.openxmlformats.org/officeDocument/2006/relationships/slide" Target="slides/slide180.xml"/><Relationship Id="rId208" Type="http://schemas.openxmlformats.org/officeDocument/2006/relationships/slide" Target="slides/slide194.xml"/><Relationship Id="rId240" Type="http://schemas.openxmlformats.org/officeDocument/2006/relationships/slide" Target="slides/slide226.xml"/><Relationship Id="rId261" Type="http://schemas.openxmlformats.org/officeDocument/2006/relationships/slide" Target="slides/slide247.xml"/><Relationship Id="rId14" Type="http://schemas.openxmlformats.org/officeDocument/2006/relationships/slideMaster" Target="slideMasters/slideMaster11.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282" Type="http://schemas.openxmlformats.org/officeDocument/2006/relationships/font" Target="fonts/font6.fntdata"/><Relationship Id="rId317" Type="http://schemas.openxmlformats.org/officeDocument/2006/relationships/font" Target="fonts/font41.fntdata"/><Relationship Id="rId338" Type="http://schemas.openxmlformats.org/officeDocument/2006/relationships/presProps" Target="presProps.xml"/><Relationship Id="rId8" Type="http://schemas.openxmlformats.org/officeDocument/2006/relationships/slideMaster" Target="slideMasters/slideMaster5.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219" Type="http://schemas.openxmlformats.org/officeDocument/2006/relationships/slide" Target="slides/slide205.xml"/><Relationship Id="rId230" Type="http://schemas.openxmlformats.org/officeDocument/2006/relationships/slide" Target="slides/slide216.xml"/><Relationship Id="rId251" Type="http://schemas.openxmlformats.org/officeDocument/2006/relationships/slide" Target="slides/slide237.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272" Type="http://schemas.openxmlformats.org/officeDocument/2006/relationships/slide" Target="slides/slide258.xml"/><Relationship Id="rId293" Type="http://schemas.openxmlformats.org/officeDocument/2006/relationships/font" Target="fonts/font17.fntdata"/><Relationship Id="rId307" Type="http://schemas.openxmlformats.org/officeDocument/2006/relationships/font" Target="fonts/font31.fntdata"/><Relationship Id="rId328" Type="http://schemas.openxmlformats.org/officeDocument/2006/relationships/font" Target="fonts/font52.fntdata"/><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95" Type="http://schemas.openxmlformats.org/officeDocument/2006/relationships/slide" Target="slides/slide181.xml"/><Relationship Id="rId209" Type="http://schemas.openxmlformats.org/officeDocument/2006/relationships/slide" Target="slides/slide195.xml"/><Relationship Id="rId220" Type="http://schemas.openxmlformats.org/officeDocument/2006/relationships/slide" Target="slides/slide206.xml"/><Relationship Id="rId241" Type="http://schemas.openxmlformats.org/officeDocument/2006/relationships/slide" Target="slides/slide22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262" Type="http://schemas.openxmlformats.org/officeDocument/2006/relationships/slide" Target="slides/slide248.xml"/><Relationship Id="rId283" Type="http://schemas.openxmlformats.org/officeDocument/2006/relationships/font" Target="fonts/font7.fntdata"/><Relationship Id="rId318" Type="http://schemas.openxmlformats.org/officeDocument/2006/relationships/font" Target="fonts/font42.fntdata"/><Relationship Id="rId339" Type="http://schemas.openxmlformats.org/officeDocument/2006/relationships/viewProps" Target="viewProps.xml"/><Relationship Id="rId78" Type="http://schemas.openxmlformats.org/officeDocument/2006/relationships/slide" Target="slides/slide64.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64" Type="http://schemas.openxmlformats.org/officeDocument/2006/relationships/slide" Target="slides/slide150.xml"/><Relationship Id="rId185" Type="http://schemas.openxmlformats.org/officeDocument/2006/relationships/slide" Target="slides/slide171.xml"/><Relationship Id="rId9" Type="http://schemas.openxmlformats.org/officeDocument/2006/relationships/slideMaster" Target="slideMasters/slideMaster6.xml"/><Relationship Id="rId210" Type="http://schemas.openxmlformats.org/officeDocument/2006/relationships/slide" Target="slides/slide196.xml"/><Relationship Id="rId26" Type="http://schemas.openxmlformats.org/officeDocument/2006/relationships/slide" Target="slides/slide12.xml"/><Relationship Id="rId231" Type="http://schemas.openxmlformats.org/officeDocument/2006/relationships/slide" Target="slides/slide217.xml"/><Relationship Id="rId252" Type="http://schemas.openxmlformats.org/officeDocument/2006/relationships/slide" Target="slides/slide238.xml"/><Relationship Id="rId273" Type="http://schemas.openxmlformats.org/officeDocument/2006/relationships/slide" Target="slides/slide259.xml"/><Relationship Id="rId294" Type="http://schemas.openxmlformats.org/officeDocument/2006/relationships/font" Target="fonts/font18.fntdata"/><Relationship Id="rId308" Type="http://schemas.openxmlformats.org/officeDocument/2006/relationships/font" Target="fonts/font32.fntdata"/><Relationship Id="rId329" Type="http://schemas.openxmlformats.org/officeDocument/2006/relationships/font" Target="fonts/font53.fntdata"/><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340" Type="http://schemas.openxmlformats.org/officeDocument/2006/relationships/theme" Target="theme/theme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242" Type="http://schemas.openxmlformats.org/officeDocument/2006/relationships/slide" Target="slides/slide228.xml"/><Relationship Id="rId263" Type="http://schemas.openxmlformats.org/officeDocument/2006/relationships/slide" Target="slides/slide249.xml"/><Relationship Id="rId284" Type="http://schemas.openxmlformats.org/officeDocument/2006/relationships/font" Target="fonts/font8.fntdata"/><Relationship Id="rId319" Type="http://schemas.openxmlformats.org/officeDocument/2006/relationships/font" Target="fonts/font43.fntdata"/><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330" Type="http://schemas.openxmlformats.org/officeDocument/2006/relationships/font" Target="fonts/font54.fntdata"/><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32" Type="http://schemas.openxmlformats.org/officeDocument/2006/relationships/slide" Target="slides/slide218.xml"/><Relationship Id="rId253" Type="http://schemas.openxmlformats.org/officeDocument/2006/relationships/slide" Target="slides/slide239.xml"/><Relationship Id="rId274" Type="http://schemas.openxmlformats.org/officeDocument/2006/relationships/slide" Target="slides/slide260.xml"/><Relationship Id="rId295" Type="http://schemas.openxmlformats.org/officeDocument/2006/relationships/font" Target="fonts/font19.fntdata"/><Relationship Id="rId309" Type="http://schemas.openxmlformats.org/officeDocument/2006/relationships/font" Target="fonts/font33.fntdata"/><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320" Type="http://schemas.openxmlformats.org/officeDocument/2006/relationships/font" Target="fonts/font44.fntdata"/><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341" Type="http://schemas.openxmlformats.org/officeDocument/2006/relationships/tableStyles" Target="tableStyles.xml"/><Relationship Id="rId201" Type="http://schemas.openxmlformats.org/officeDocument/2006/relationships/slide" Target="slides/slide187.xml"/><Relationship Id="rId222" Type="http://schemas.openxmlformats.org/officeDocument/2006/relationships/slide" Target="slides/slide208.xml"/><Relationship Id="rId243" Type="http://schemas.openxmlformats.org/officeDocument/2006/relationships/slide" Target="slides/slide229.xml"/><Relationship Id="rId264" Type="http://schemas.openxmlformats.org/officeDocument/2006/relationships/slide" Target="slides/slide250.xml"/><Relationship Id="rId285" Type="http://schemas.openxmlformats.org/officeDocument/2006/relationships/font" Target="fonts/font9.fntdata"/><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310" Type="http://schemas.openxmlformats.org/officeDocument/2006/relationships/font" Target="fonts/font34.fntdata"/><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331" Type="http://schemas.openxmlformats.org/officeDocument/2006/relationships/font" Target="fonts/font55.fntdata"/><Relationship Id="rId1" Type="http://schemas.openxmlformats.org/officeDocument/2006/relationships/customXml" Target="../customXml/item1.xml"/><Relationship Id="rId212" Type="http://schemas.openxmlformats.org/officeDocument/2006/relationships/slide" Target="slides/slide198.xml"/><Relationship Id="rId233" Type="http://schemas.openxmlformats.org/officeDocument/2006/relationships/slide" Target="slides/slide219.xml"/><Relationship Id="rId254" Type="http://schemas.openxmlformats.org/officeDocument/2006/relationships/slide" Target="slides/slide240.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275" Type="http://schemas.openxmlformats.org/officeDocument/2006/relationships/slide" Target="slides/slide261.xml"/><Relationship Id="rId296" Type="http://schemas.openxmlformats.org/officeDocument/2006/relationships/font" Target="fonts/font20.fntdata"/><Relationship Id="rId300" Type="http://schemas.openxmlformats.org/officeDocument/2006/relationships/font" Target="fonts/font24.fntdata"/><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321" Type="http://schemas.openxmlformats.org/officeDocument/2006/relationships/font" Target="fonts/font45.fntdata"/><Relationship Id="rId202" Type="http://schemas.openxmlformats.org/officeDocument/2006/relationships/slide" Target="slides/slide188.xml"/><Relationship Id="rId223" Type="http://schemas.openxmlformats.org/officeDocument/2006/relationships/slide" Target="slides/slide209.xml"/><Relationship Id="rId244" Type="http://schemas.openxmlformats.org/officeDocument/2006/relationships/slide" Target="slides/slide230.xml"/><Relationship Id="rId18" Type="http://schemas.openxmlformats.org/officeDocument/2006/relationships/slide" Target="slides/slide4.xml"/><Relationship Id="rId39" Type="http://schemas.openxmlformats.org/officeDocument/2006/relationships/slide" Target="slides/slide25.xml"/><Relationship Id="rId265" Type="http://schemas.openxmlformats.org/officeDocument/2006/relationships/slide" Target="slides/slide251.xml"/><Relationship Id="rId286" Type="http://schemas.openxmlformats.org/officeDocument/2006/relationships/font" Target="fonts/font10.fntdata"/><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311" Type="http://schemas.openxmlformats.org/officeDocument/2006/relationships/font" Target="fonts/font35.fntdata"/><Relationship Id="rId332" Type="http://schemas.openxmlformats.org/officeDocument/2006/relationships/font" Target="fonts/font56.fntdata"/><Relationship Id="rId71" Type="http://schemas.openxmlformats.org/officeDocument/2006/relationships/slide" Target="slides/slide57.xml"/><Relationship Id="rId92" Type="http://schemas.openxmlformats.org/officeDocument/2006/relationships/slide" Target="slides/slide78.xml"/><Relationship Id="rId213" Type="http://schemas.openxmlformats.org/officeDocument/2006/relationships/slide" Target="slides/slide199.xml"/><Relationship Id="rId234" Type="http://schemas.openxmlformats.org/officeDocument/2006/relationships/slide" Target="slides/slide220.xml"/><Relationship Id="rId2" Type="http://schemas.openxmlformats.org/officeDocument/2006/relationships/customXml" Target="../customXml/item2.xml"/><Relationship Id="rId29" Type="http://schemas.openxmlformats.org/officeDocument/2006/relationships/slide" Target="slides/slide15.xml"/><Relationship Id="rId255" Type="http://schemas.openxmlformats.org/officeDocument/2006/relationships/slide" Target="slides/slide241.xml"/><Relationship Id="rId276" Type="http://schemas.openxmlformats.org/officeDocument/2006/relationships/notesMaster" Target="notesMasters/notesMaster1.xml"/><Relationship Id="rId297" Type="http://schemas.openxmlformats.org/officeDocument/2006/relationships/font" Target="fonts/font21.fntdata"/><Relationship Id="rId40" Type="http://schemas.openxmlformats.org/officeDocument/2006/relationships/slide" Target="slides/slide26.xml"/><Relationship Id="rId115" Type="http://schemas.openxmlformats.org/officeDocument/2006/relationships/slide" Target="slides/slide101.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301" Type="http://schemas.openxmlformats.org/officeDocument/2006/relationships/font" Target="fonts/font25.fntdata"/><Relationship Id="rId322" Type="http://schemas.openxmlformats.org/officeDocument/2006/relationships/font" Target="fonts/font46.fntdata"/><Relationship Id="rId61" Type="http://schemas.openxmlformats.org/officeDocument/2006/relationships/slide" Target="slides/slide47.xml"/><Relationship Id="rId82" Type="http://schemas.openxmlformats.org/officeDocument/2006/relationships/slide" Target="slides/slide68.xml"/><Relationship Id="rId199" Type="http://schemas.openxmlformats.org/officeDocument/2006/relationships/slide" Target="slides/slide185.xml"/><Relationship Id="rId203" Type="http://schemas.openxmlformats.org/officeDocument/2006/relationships/slide" Target="slides/slide189.xml"/><Relationship Id="rId19" Type="http://schemas.openxmlformats.org/officeDocument/2006/relationships/slide" Target="slides/slide5.xml"/><Relationship Id="rId224" Type="http://schemas.openxmlformats.org/officeDocument/2006/relationships/slide" Target="slides/slide210.xml"/><Relationship Id="rId245" Type="http://schemas.openxmlformats.org/officeDocument/2006/relationships/slide" Target="slides/slide231.xml"/><Relationship Id="rId266" Type="http://schemas.openxmlformats.org/officeDocument/2006/relationships/slide" Target="slides/slide252.xml"/><Relationship Id="rId287" Type="http://schemas.openxmlformats.org/officeDocument/2006/relationships/font" Target="fonts/font11.fntdata"/><Relationship Id="rId30" Type="http://schemas.openxmlformats.org/officeDocument/2006/relationships/slide" Target="slides/slide1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312" Type="http://schemas.openxmlformats.org/officeDocument/2006/relationships/font" Target="fonts/font36.fntdata"/><Relationship Id="rId333" Type="http://schemas.openxmlformats.org/officeDocument/2006/relationships/font" Target="fonts/font57.fntdata"/><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189" Type="http://schemas.openxmlformats.org/officeDocument/2006/relationships/slide" Target="slides/slide175.xml"/><Relationship Id="rId3" Type="http://schemas.openxmlformats.org/officeDocument/2006/relationships/customXml" Target="../customXml/item3.xml"/><Relationship Id="rId214" Type="http://schemas.openxmlformats.org/officeDocument/2006/relationships/slide" Target="slides/slide200.xml"/><Relationship Id="rId235" Type="http://schemas.openxmlformats.org/officeDocument/2006/relationships/slide" Target="slides/slide221.xml"/><Relationship Id="rId256" Type="http://schemas.openxmlformats.org/officeDocument/2006/relationships/slide" Target="slides/slide242.xml"/><Relationship Id="rId277" Type="http://schemas.openxmlformats.org/officeDocument/2006/relationships/font" Target="fonts/font1.fntdata"/><Relationship Id="rId298" Type="http://schemas.openxmlformats.org/officeDocument/2006/relationships/font" Target="fonts/font22.fntdata"/><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302" Type="http://schemas.openxmlformats.org/officeDocument/2006/relationships/font" Target="fonts/font26.fntdata"/><Relationship Id="rId323" Type="http://schemas.openxmlformats.org/officeDocument/2006/relationships/font" Target="fonts/font47.fntdata"/><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179" Type="http://schemas.openxmlformats.org/officeDocument/2006/relationships/slide" Target="slides/slide165.xml"/><Relationship Id="rId190" Type="http://schemas.openxmlformats.org/officeDocument/2006/relationships/slide" Target="slides/slide176.xml"/><Relationship Id="rId204" Type="http://schemas.openxmlformats.org/officeDocument/2006/relationships/slide" Target="slides/slide190.xml"/><Relationship Id="rId225" Type="http://schemas.openxmlformats.org/officeDocument/2006/relationships/slide" Target="slides/slide211.xml"/><Relationship Id="rId246" Type="http://schemas.openxmlformats.org/officeDocument/2006/relationships/slide" Target="slides/slide232.xml"/><Relationship Id="rId267" Type="http://schemas.openxmlformats.org/officeDocument/2006/relationships/slide" Target="slides/slide253.xml"/><Relationship Id="rId288" Type="http://schemas.openxmlformats.org/officeDocument/2006/relationships/font" Target="fonts/font12.fntdata"/><Relationship Id="rId106" Type="http://schemas.openxmlformats.org/officeDocument/2006/relationships/slide" Target="slides/slide92.xml"/><Relationship Id="rId127" Type="http://schemas.openxmlformats.org/officeDocument/2006/relationships/slide" Target="slides/slide113.xml"/><Relationship Id="rId313" Type="http://schemas.openxmlformats.org/officeDocument/2006/relationships/font" Target="fonts/font37.fntdata"/><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94" Type="http://schemas.openxmlformats.org/officeDocument/2006/relationships/slide" Target="slides/slide80.xml"/><Relationship Id="rId148" Type="http://schemas.openxmlformats.org/officeDocument/2006/relationships/slide" Target="slides/slide134.xml"/><Relationship Id="rId169" Type="http://schemas.openxmlformats.org/officeDocument/2006/relationships/slide" Target="slides/slide155.xml"/><Relationship Id="rId334" Type="http://schemas.openxmlformats.org/officeDocument/2006/relationships/font" Target="fonts/font58.fntdata"/><Relationship Id="rId4" Type="http://schemas.openxmlformats.org/officeDocument/2006/relationships/slideMaster" Target="slideMasters/slideMaster1.xml"/><Relationship Id="rId180" Type="http://schemas.openxmlformats.org/officeDocument/2006/relationships/slide" Target="slides/slide166.xml"/><Relationship Id="rId215" Type="http://schemas.openxmlformats.org/officeDocument/2006/relationships/slide" Target="slides/slide201.xml"/><Relationship Id="rId236" Type="http://schemas.openxmlformats.org/officeDocument/2006/relationships/slide" Target="slides/slide222.xml"/><Relationship Id="rId257" Type="http://schemas.openxmlformats.org/officeDocument/2006/relationships/slide" Target="slides/slide243.xml"/><Relationship Id="rId278" Type="http://schemas.openxmlformats.org/officeDocument/2006/relationships/font" Target="fonts/font2.fntdata"/><Relationship Id="rId303" Type="http://schemas.openxmlformats.org/officeDocument/2006/relationships/font" Target="fonts/font27.fntdata"/><Relationship Id="rId42" Type="http://schemas.openxmlformats.org/officeDocument/2006/relationships/slide" Target="slides/slide28.xml"/><Relationship Id="rId84" Type="http://schemas.openxmlformats.org/officeDocument/2006/relationships/slide" Target="slides/slide70.xml"/><Relationship Id="rId138" Type="http://schemas.openxmlformats.org/officeDocument/2006/relationships/slide" Target="slides/slide124.xml"/><Relationship Id="rId191" Type="http://schemas.openxmlformats.org/officeDocument/2006/relationships/slide" Target="slides/slide177.xml"/><Relationship Id="rId205" Type="http://schemas.openxmlformats.org/officeDocument/2006/relationships/slide" Target="slides/slide191.xml"/><Relationship Id="rId247" Type="http://schemas.openxmlformats.org/officeDocument/2006/relationships/slide" Target="slides/slide233.xml"/><Relationship Id="rId107" Type="http://schemas.openxmlformats.org/officeDocument/2006/relationships/slide" Target="slides/slide93.xml"/><Relationship Id="rId289" Type="http://schemas.openxmlformats.org/officeDocument/2006/relationships/font" Target="fonts/font13.fntdata"/><Relationship Id="rId11" Type="http://schemas.openxmlformats.org/officeDocument/2006/relationships/slideMaster" Target="slideMasters/slideMaster8.xml"/><Relationship Id="rId53" Type="http://schemas.openxmlformats.org/officeDocument/2006/relationships/slide" Target="slides/slide39.xml"/><Relationship Id="rId149" Type="http://schemas.openxmlformats.org/officeDocument/2006/relationships/slide" Target="slides/slide135.xml"/><Relationship Id="rId314" Type="http://schemas.openxmlformats.org/officeDocument/2006/relationships/font" Target="fonts/font38.fntdata"/><Relationship Id="rId95" Type="http://schemas.openxmlformats.org/officeDocument/2006/relationships/slide" Target="slides/slide81.xml"/><Relationship Id="rId160" Type="http://schemas.openxmlformats.org/officeDocument/2006/relationships/slide" Target="slides/slide146.xml"/><Relationship Id="rId216" Type="http://schemas.openxmlformats.org/officeDocument/2006/relationships/slide" Target="slides/slide202.xml"/><Relationship Id="rId258" Type="http://schemas.openxmlformats.org/officeDocument/2006/relationships/slide" Target="slides/slide244.xml"/><Relationship Id="rId22" Type="http://schemas.openxmlformats.org/officeDocument/2006/relationships/slide" Target="slides/slide8.xml"/><Relationship Id="rId64" Type="http://schemas.openxmlformats.org/officeDocument/2006/relationships/slide" Target="slides/slide50.xml"/><Relationship Id="rId118" Type="http://schemas.openxmlformats.org/officeDocument/2006/relationships/slide" Target="slides/slide104.xml"/><Relationship Id="rId325" Type="http://schemas.openxmlformats.org/officeDocument/2006/relationships/font" Target="fonts/font49.fntdata"/><Relationship Id="rId171" Type="http://schemas.openxmlformats.org/officeDocument/2006/relationships/slide" Target="slides/slide157.xml"/><Relationship Id="rId227" Type="http://schemas.openxmlformats.org/officeDocument/2006/relationships/slide" Target="slides/slide213.xml"/><Relationship Id="rId269" Type="http://schemas.openxmlformats.org/officeDocument/2006/relationships/slide" Target="slides/slide255.xml"/><Relationship Id="rId33" Type="http://schemas.openxmlformats.org/officeDocument/2006/relationships/slide" Target="slides/slide19.xml"/><Relationship Id="rId129" Type="http://schemas.openxmlformats.org/officeDocument/2006/relationships/slide" Target="slides/slide115.xml"/><Relationship Id="rId280" Type="http://schemas.openxmlformats.org/officeDocument/2006/relationships/font" Target="fonts/font4.fntdata"/><Relationship Id="rId336" Type="http://schemas.openxmlformats.org/officeDocument/2006/relationships/font" Target="fonts/font60.fntdata"/><Relationship Id="rId75" Type="http://schemas.openxmlformats.org/officeDocument/2006/relationships/slide" Target="slides/slide61.xml"/><Relationship Id="rId140" Type="http://schemas.openxmlformats.org/officeDocument/2006/relationships/slide" Target="slides/slide126.xml"/><Relationship Id="rId182" Type="http://schemas.openxmlformats.org/officeDocument/2006/relationships/slide" Target="slides/slide168.xml"/><Relationship Id="rId6" Type="http://schemas.openxmlformats.org/officeDocument/2006/relationships/slideMaster" Target="slideMasters/slideMaster3.xml"/><Relationship Id="rId238" Type="http://schemas.openxmlformats.org/officeDocument/2006/relationships/slide" Target="slides/slide224.xml"/><Relationship Id="rId291" Type="http://schemas.openxmlformats.org/officeDocument/2006/relationships/font" Target="fonts/font15.fntdata"/><Relationship Id="rId305" Type="http://schemas.openxmlformats.org/officeDocument/2006/relationships/font" Target="fonts/font29.fntdata"/><Relationship Id="rId44" Type="http://schemas.openxmlformats.org/officeDocument/2006/relationships/slide" Target="slides/slide30.xml"/><Relationship Id="rId86" Type="http://schemas.openxmlformats.org/officeDocument/2006/relationships/slide" Target="slides/slide72.xml"/><Relationship Id="rId151" Type="http://schemas.openxmlformats.org/officeDocument/2006/relationships/slide" Target="slides/slide137.xml"/><Relationship Id="rId193" Type="http://schemas.openxmlformats.org/officeDocument/2006/relationships/slide" Target="slides/slide179.xml"/><Relationship Id="rId207" Type="http://schemas.openxmlformats.org/officeDocument/2006/relationships/slide" Target="slides/slide193.xml"/><Relationship Id="rId249" Type="http://schemas.openxmlformats.org/officeDocument/2006/relationships/slide" Target="slides/slide235.xml"/><Relationship Id="rId13" Type="http://schemas.openxmlformats.org/officeDocument/2006/relationships/slideMaster" Target="slideMasters/slideMaster10.xml"/><Relationship Id="rId109" Type="http://schemas.openxmlformats.org/officeDocument/2006/relationships/slide" Target="slides/slide95.xml"/><Relationship Id="rId260" Type="http://schemas.openxmlformats.org/officeDocument/2006/relationships/slide" Target="slides/slide246.xml"/><Relationship Id="rId316" Type="http://schemas.openxmlformats.org/officeDocument/2006/relationships/font" Target="fonts/font40.fntdata"/><Relationship Id="rId55" Type="http://schemas.openxmlformats.org/officeDocument/2006/relationships/slide" Target="slides/slide41.xml"/><Relationship Id="rId97" Type="http://schemas.openxmlformats.org/officeDocument/2006/relationships/slide" Target="slides/slide83.xml"/><Relationship Id="rId120" Type="http://schemas.openxmlformats.org/officeDocument/2006/relationships/slide" Target="slides/slide106.xml"/><Relationship Id="rId162" Type="http://schemas.openxmlformats.org/officeDocument/2006/relationships/slide" Target="slides/slide148.xml"/><Relationship Id="rId218" Type="http://schemas.openxmlformats.org/officeDocument/2006/relationships/slide" Target="slides/slide204.xml"/><Relationship Id="rId271" Type="http://schemas.openxmlformats.org/officeDocument/2006/relationships/slide" Target="slides/slide257.xml"/><Relationship Id="rId24" Type="http://schemas.openxmlformats.org/officeDocument/2006/relationships/slide" Target="slides/slide10.xml"/><Relationship Id="rId66" Type="http://schemas.openxmlformats.org/officeDocument/2006/relationships/slide" Target="slides/slide52.xml"/><Relationship Id="rId131" Type="http://schemas.openxmlformats.org/officeDocument/2006/relationships/slide" Target="slides/slide117.xml"/><Relationship Id="rId327" Type="http://schemas.openxmlformats.org/officeDocument/2006/relationships/font" Target="fonts/font51.fntdata"/><Relationship Id="rId173" Type="http://schemas.openxmlformats.org/officeDocument/2006/relationships/slide" Target="slides/slide159.xml"/><Relationship Id="rId229" Type="http://schemas.openxmlformats.org/officeDocument/2006/relationships/slide" Target="slides/slide2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95738" y="0"/>
            <a:ext cx="3055937" cy="466725"/>
          </a:xfrm>
          <a:prstGeom prst="rect">
            <a:avLst/>
          </a:prstGeom>
        </p:spPr>
        <p:txBody>
          <a:bodyPr vert="horz" lIns="91440" tIns="45720" rIns="91440" bIns="45720" rtlCol="0"/>
          <a:lstStyle>
            <a:lvl1pPr algn="r">
              <a:defRPr sz="1200"/>
            </a:lvl1pPr>
          </a:lstStyle>
          <a:p>
            <a:fld id="{7E1372AC-820B-4907-B8DC-C5518251AB15}" type="datetimeFigureOut">
              <a:rPr lang="en-US" smtClean="0"/>
              <a:t>2/10/2025</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4850" y="4479925"/>
            <a:ext cx="5643563"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559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95738" y="8842375"/>
            <a:ext cx="3055937" cy="466725"/>
          </a:xfrm>
          <a:prstGeom prst="rect">
            <a:avLst/>
          </a:prstGeom>
        </p:spPr>
        <p:txBody>
          <a:bodyPr vert="horz" lIns="91440" tIns="45720" rIns="91440" bIns="45720" rtlCol="0" anchor="b"/>
          <a:lstStyle>
            <a:lvl1pPr algn="r">
              <a:defRPr sz="1200"/>
            </a:lvl1pPr>
          </a:lstStyle>
          <a:p>
            <a:fld id="{D34A8AC5-AF13-46D0-A7A0-0CD9B85364F6}" type="slidenum">
              <a:rPr lang="en-US" smtClean="0"/>
              <a:t>‹#›</a:t>
            </a:fld>
            <a:endParaRPr lang="en-US"/>
          </a:p>
        </p:txBody>
      </p:sp>
    </p:spTree>
    <p:extLst>
      <p:ext uri="{BB962C8B-B14F-4D97-AF65-F5344CB8AC3E}">
        <p14:creationId xmlns:p14="http://schemas.microsoft.com/office/powerpoint/2010/main" val="3458369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794FC6FB-0680-4591-BFEA-B7E21FA6DFE0}" type="datetime1">
              <a:rPr lang="en-US" smtClean="0"/>
              <a:t>2/10/2025</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13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1F415E-9C50-4D61-97E4-EADC0A3F8714}" type="datetime1">
              <a:rPr lang="en-US" smtClean="0"/>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030085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9">
            <a:extLst>
              <a:ext uri="{FF2B5EF4-FFF2-40B4-BE49-F238E27FC236}">
                <a16:creationId xmlns:a16="http://schemas.microsoft.com/office/drawing/2014/main" id="{AE9BC555-8496-C442-E9F7-817C8963AF1E}"/>
              </a:ext>
            </a:extLst>
          </p:cNvPr>
          <p:cNvSpPr>
            <a:spLocks noGrp="1" noChangeArrowheads="1"/>
          </p:cNvSpPr>
          <p:nvPr>
            <p:ph type="dt" sz="half" idx="10"/>
          </p:nvPr>
        </p:nvSpPr>
        <p:spPr>
          <a:ln/>
        </p:spPr>
        <p:txBody>
          <a:bodyPr/>
          <a:lstStyle>
            <a:lvl1pPr>
              <a:defRPr/>
            </a:lvl1pPr>
          </a:lstStyle>
          <a:p>
            <a:pPr>
              <a:defRPr/>
            </a:pPr>
            <a:fld id="{FA38A8FC-4443-45AA-AD4A-C0790A8B885D}" type="datetime1">
              <a:rPr lang="en-US" altLang="en-US" smtClean="0"/>
              <a:t>2/10/2025</a:t>
            </a:fld>
            <a:endParaRPr lang="en-US" altLang="en-US"/>
          </a:p>
        </p:txBody>
      </p:sp>
      <p:sp>
        <p:nvSpPr>
          <p:cNvPr id="4" name="Rectangle 40">
            <a:extLst>
              <a:ext uri="{FF2B5EF4-FFF2-40B4-BE49-F238E27FC236}">
                <a16:creationId xmlns:a16="http://schemas.microsoft.com/office/drawing/2014/main" id="{8C6F8F9A-A90C-CE34-9BC2-FBC1D9D79D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325949D0-7A7D-4886-9236-0E43933C7F2D}"/>
              </a:ext>
            </a:extLst>
          </p:cNvPr>
          <p:cNvSpPr>
            <a:spLocks noGrp="1" noChangeArrowheads="1"/>
          </p:cNvSpPr>
          <p:nvPr>
            <p:ph type="sldNum" sz="quarter" idx="12"/>
          </p:nvPr>
        </p:nvSpPr>
        <p:spPr>
          <a:ln/>
        </p:spPr>
        <p:txBody>
          <a:bodyPr/>
          <a:lstStyle>
            <a:lvl1pPr>
              <a:defRPr/>
            </a:lvl1pPr>
          </a:lstStyle>
          <a:p>
            <a:pPr>
              <a:defRPr/>
            </a:pPr>
            <a:fld id="{F845BCCB-37A9-4D6B-852F-54EEB0984808}" type="slidenum">
              <a:rPr lang="en-US" altLang="en-US"/>
              <a:pPr>
                <a:defRPr/>
              </a:pPr>
              <a:t>‹#›</a:t>
            </a:fld>
            <a:endParaRPr lang="en-US" altLang="en-US"/>
          </a:p>
        </p:txBody>
      </p:sp>
    </p:spTree>
    <p:extLst>
      <p:ext uri="{BB962C8B-B14F-4D97-AF65-F5344CB8AC3E}">
        <p14:creationId xmlns:p14="http://schemas.microsoft.com/office/powerpoint/2010/main" val="3085653458"/>
      </p:ext>
    </p:extLst>
  </p:cSld>
  <p:clrMapOvr>
    <a:masterClrMapping/>
  </p:clrMapOvr>
  <p:transition>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CD65798-C7C8-E466-D23D-FD36E3306BB7}"/>
              </a:ext>
            </a:extLst>
          </p:cNvPr>
          <p:cNvSpPr>
            <a:spLocks noGrp="1"/>
          </p:cNvSpPr>
          <p:nvPr>
            <p:ph type="dt" sz="half" idx="10"/>
          </p:nvPr>
        </p:nvSpPr>
        <p:spPr/>
        <p:txBody>
          <a:bodyPr/>
          <a:lstStyle>
            <a:lvl1pPr>
              <a:defRPr/>
            </a:lvl1pPr>
          </a:lstStyle>
          <a:p>
            <a:pPr>
              <a:defRPr/>
            </a:pPr>
            <a:fld id="{A0C18664-0BB6-43A2-8A6D-4180A15BEC26}" type="datetime1">
              <a:rPr lang="en-US" smtClean="0"/>
              <a:t>2/10/2025</a:t>
            </a:fld>
            <a:endParaRPr lang="en-US"/>
          </a:p>
        </p:txBody>
      </p:sp>
      <p:sp>
        <p:nvSpPr>
          <p:cNvPr id="5" name="Footer Placeholder 4">
            <a:extLst>
              <a:ext uri="{FF2B5EF4-FFF2-40B4-BE49-F238E27FC236}">
                <a16:creationId xmlns:a16="http://schemas.microsoft.com/office/drawing/2014/main" id="{0214D0B7-39DC-5301-3653-D14075AD52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C967C13-AEB3-840D-93B6-94D181E7305A}"/>
              </a:ext>
            </a:extLst>
          </p:cNvPr>
          <p:cNvSpPr>
            <a:spLocks noGrp="1"/>
          </p:cNvSpPr>
          <p:nvPr>
            <p:ph type="sldNum" sz="quarter" idx="12"/>
          </p:nvPr>
        </p:nvSpPr>
        <p:spPr/>
        <p:txBody>
          <a:bodyPr/>
          <a:lstStyle>
            <a:lvl1pPr>
              <a:defRPr/>
            </a:lvl1pPr>
          </a:lstStyle>
          <a:p>
            <a:fld id="{1B186ABE-4FB6-45D8-9082-E829CB5A73E8}" type="slidenum">
              <a:rPr lang="en-US" altLang="en-US"/>
              <a:pPr/>
              <a:t>‹#›</a:t>
            </a:fld>
            <a:endParaRPr lang="en-US" altLang="en-US"/>
          </a:p>
        </p:txBody>
      </p:sp>
    </p:spTree>
    <p:extLst>
      <p:ext uri="{BB962C8B-B14F-4D97-AF65-F5344CB8AC3E}">
        <p14:creationId xmlns:p14="http://schemas.microsoft.com/office/powerpoint/2010/main" val="11698810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34814EC-F113-446E-D988-BC22E87EC46B}"/>
              </a:ext>
            </a:extLst>
          </p:cNvPr>
          <p:cNvSpPr>
            <a:spLocks noGrp="1"/>
          </p:cNvSpPr>
          <p:nvPr>
            <p:ph type="dt" sz="half" idx="10"/>
          </p:nvPr>
        </p:nvSpPr>
        <p:spPr/>
        <p:txBody>
          <a:bodyPr/>
          <a:lstStyle>
            <a:lvl1pPr>
              <a:defRPr/>
            </a:lvl1pPr>
          </a:lstStyle>
          <a:p>
            <a:pPr>
              <a:defRPr/>
            </a:pPr>
            <a:fld id="{D3FCC293-4696-437C-A113-7E2557C79A34}" type="datetime1">
              <a:rPr lang="en-US" smtClean="0"/>
              <a:t>2/10/2025</a:t>
            </a:fld>
            <a:endParaRPr lang="en-US"/>
          </a:p>
        </p:txBody>
      </p:sp>
      <p:sp>
        <p:nvSpPr>
          <p:cNvPr id="5" name="Footer Placeholder 4">
            <a:extLst>
              <a:ext uri="{FF2B5EF4-FFF2-40B4-BE49-F238E27FC236}">
                <a16:creationId xmlns:a16="http://schemas.microsoft.com/office/drawing/2014/main" id="{C4207189-94A9-CA1E-78A9-17480E7AF7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76387C6-3CB8-69EB-7A14-E56C669C6E06}"/>
              </a:ext>
            </a:extLst>
          </p:cNvPr>
          <p:cNvSpPr>
            <a:spLocks noGrp="1"/>
          </p:cNvSpPr>
          <p:nvPr>
            <p:ph type="sldNum" sz="quarter" idx="12"/>
          </p:nvPr>
        </p:nvSpPr>
        <p:spPr/>
        <p:txBody>
          <a:bodyPr/>
          <a:lstStyle>
            <a:lvl1pPr>
              <a:defRPr/>
            </a:lvl1pPr>
          </a:lstStyle>
          <a:p>
            <a:fld id="{9955CE6C-3ACB-4AC9-BDD6-5CE6D9A22ED0}" type="slidenum">
              <a:rPr lang="en-US" altLang="en-US"/>
              <a:pPr/>
              <a:t>‹#›</a:t>
            </a:fld>
            <a:endParaRPr lang="en-US" altLang="en-US"/>
          </a:p>
        </p:txBody>
      </p:sp>
    </p:spTree>
    <p:extLst>
      <p:ext uri="{BB962C8B-B14F-4D97-AF65-F5344CB8AC3E}">
        <p14:creationId xmlns:p14="http://schemas.microsoft.com/office/powerpoint/2010/main" val="14485391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3046E7-E984-6557-CCF2-D5C1E6F9FD49}"/>
              </a:ext>
            </a:extLst>
          </p:cNvPr>
          <p:cNvSpPr>
            <a:spLocks noGrp="1"/>
          </p:cNvSpPr>
          <p:nvPr>
            <p:ph type="dt" sz="half" idx="10"/>
          </p:nvPr>
        </p:nvSpPr>
        <p:spPr/>
        <p:txBody>
          <a:bodyPr/>
          <a:lstStyle>
            <a:lvl1pPr>
              <a:defRPr/>
            </a:lvl1pPr>
          </a:lstStyle>
          <a:p>
            <a:pPr>
              <a:defRPr/>
            </a:pPr>
            <a:fld id="{C2BAEF14-398F-4C38-830F-4FE7BB7BDD12}" type="datetime1">
              <a:rPr lang="en-US" smtClean="0"/>
              <a:t>2/10/2025</a:t>
            </a:fld>
            <a:endParaRPr lang="en-US"/>
          </a:p>
        </p:txBody>
      </p:sp>
      <p:sp>
        <p:nvSpPr>
          <p:cNvPr id="5" name="Footer Placeholder 4">
            <a:extLst>
              <a:ext uri="{FF2B5EF4-FFF2-40B4-BE49-F238E27FC236}">
                <a16:creationId xmlns:a16="http://schemas.microsoft.com/office/drawing/2014/main" id="{3BCB2103-C9E8-3F72-F0DF-A055EB2FB6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73DC73-0ED4-877A-BBB2-A79D8C10DBDA}"/>
              </a:ext>
            </a:extLst>
          </p:cNvPr>
          <p:cNvSpPr>
            <a:spLocks noGrp="1"/>
          </p:cNvSpPr>
          <p:nvPr>
            <p:ph type="sldNum" sz="quarter" idx="12"/>
          </p:nvPr>
        </p:nvSpPr>
        <p:spPr/>
        <p:txBody>
          <a:bodyPr/>
          <a:lstStyle>
            <a:lvl1pPr>
              <a:defRPr/>
            </a:lvl1pPr>
          </a:lstStyle>
          <a:p>
            <a:fld id="{F575FB28-27C2-46A5-8A5A-9682799B924D}" type="slidenum">
              <a:rPr lang="en-US" altLang="en-US"/>
              <a:pPr/>
              <a:t>‹#›</a:t>
            </a:fld>
            <a:endParaRPr lang="en-US" altLang="en-US"/>
          </a:p>
        </p:txBody>
      </p:sp>
    </p:spTree>
    <p:extLst>
      <p:ext uri="{BB962C8B-B14F-4D97-AF65-F5344CB8AC3E}">
        <p14:creationId xmlns:p14="http://schemas.microsoft.com/office/powerpoint/2010/main" val="16834112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9A1BC13-8AAA-D3DC-1259-8958416D3994}"/>
              </a:ext>
            </a:extLst>
          </p:cNvPr>
          <p:cNvSpPr>
            <a:spLocks noGrp="1"/>
          </p:cNvSpPr>
          <p:nvPr>
            <p:ph type="dt" sz="half" idx="10"/>
          </p:nvPr>
        </p:nvSpPr>
        <p:spPr/>
        <p:txBody>
          <a:bodyPr/>
          <a:lstStyle>
            <a:lvl1pPr>
              <a:defRPr/>
            </a:lvl1pPr>
          </a:lstStyle>
          <a:p>
            <a:pPr>
              <a:defRPr/>
            </a:pPr>
            <a:fld id="{FEEA5052-F087-4BB9-8A71-98B08C6CB736}" type="datetime1">
              <a:rPr lang="en-US" smtClean="0"/>
              <a:t>2/10/2025</a:t>
            </a:fld>
            <a:endParaRPr lang="en-US"/>
          </a:p>
        </p:txBody>
      </p:sp>
      <p:sp>
        <p:nvSpPr>
          <p:cNvPr id="6" name="Footer Placeholder 4">
            <a:extLst>
              <a:ext uri="{FF2B5EF4-FFF2-40B4-BE49-F238E27FC236}">
                <a16:creationId xmlns:a16="http://schemas.microsoft.com/office/drawing/2014/main" id="{78E9356A-D476-1A4D-537F-43A41B21B13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26807AC-7EE5-6C0A-EF19-E58E77CA038E}"/>
              </a:ext>
            </a:extLst>
          </p:cNvPr>
          <p:cNvSpPr>
            <a:spLocks noGrp="1"/>
          </p:cNvSpPr>
          <p:nvPr>
            <p:ph type="sldNum" sz="quarter" idx="12"/>
          </p:nvPr>
        </p:nvSpPr>
        <p:spPr/>
        <p:txBody>
          <a:bodyPr/>
          <a:lstStyle>
            <a:lvl1pPr>
              <a:defRPr/>
            </a:lvl1pPr>
          </a:lstStyle>
          <a:p>
            <a:fld id="{969AE53D-11C3-4E37-96E8-07883EE2DEC3}" type="slidenum">
              <a:rPr lang="en-US" altLang="en-US"/>
              <a:pPr/>
              <a:t>‹#›</a:t>
            </a:fld>
            <a:endParaRPr lang="en-US" altLang="en-US"/>
          </a:p>
        </p:txBody>
      </p:sp>
    </p:spTree>
    <p:extLst>
      <p:ext uri="{BB962C8B-B14F-4D97-AF65-F5344CB8AC3E}">
        <p14:creationId xmlns:p14="http://schemas.microsoft.com/office/powerpoint/2010/main" val="42070327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5934A62-3465-49AA-C4FC-25D8B56D5ACB}"/>
              </a:ext>
            </a:extLst>
          </p:cNvPr>
          <p:cNvSpPr>
            <a:spLocks noGrp="1"/>
          </p:cNvSpPr>
          <p:nvPr>
            <p:ph type="dt" sz="half" idx="10"/>
          </p:nvPr>
        </p:nvSpPr>
        <p:spPr/>
        <p:txBody>
          <a:bodyPr/>
          <a:lstStyle>
            <a:lvl1pPr>
              <a:defRPr/>
            </a:lvl1pPr>
          </a:lstStyle>
          <a:p>
            <a:pPr>
              <a:defRPr/>
            </a:pPr>
            <a:fld id="{704CF1BC-2F88-469B-AFA8-070F290CD88A}" type="datetime1">
              <a:rPr lang="en-US" smtClean="0"/>
              <a:t>2/10/2025</a:t>
            </a:fld>
            <a:endParaRPr lang="en-US"/>
          </a:p>
        </p:txBody>
      </p:sp>
      <p:sp>
        <p:nvSpPr>
          <p:cNvPr id="8" name="Footer Placeholder 4">
            <a:extLst>
              <a:ext uri="{FF2B5EF4-FFF2-40B4-BE49-F238E27FC236}">
                <a16:creationId xmlns:a16="http://schemas.microsoft.com/office/drawing/2014/main" id="{E6E98AEF-05A8-704C-8D3F-26DCD5C602B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9B991AD-AB67-EB47-D388-BB471FD5EA86}"/>
              </a:ext>
            </a:extLst>
          </p:cNvPr>
          <p:cNvSpPr>
            <a:spLocks noGrp="1"/>
          </p:cNvSpPr>
          <p:nvPr>
            <p:ph type="sldNum" sz="quarter" idx="12"/>
          </p:nvPr>
        </p:nvSpPr>
        <p:spPr/>
        <p:txBody>
          <a:bodyPr/>
          <a:lstStyle>
            <a:lvl1pPr>
              <a:defRPr/>
            </a:lvl1pPr>
          </a:lstStyle>
          <a:p>
            <a:fld id="{E2C2B4E7-7B34-453C-ACF5-FC142E67D32C}" type="slidenum">
              <a:rPr lang="en-US" altLang="en-US"/>
              <a:pPr/>
              <a:t>‹#›</a:t>
            </a:fld>
            <a:endParaRPr lang="en-US" altLang="en-US"/>
          </a:p>
        </p:txBody>
      </p:sp>
    </p:spTree>
    <p:extLst>
      <p:ext uri="{BB962C8B-B14F-4D97-AF65-F5344CB8AC3E}">
        <p14:creationId xmlns:p14="http://schemas.microsoft.com/office/powerpoint/2010/main" val="40563619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5AC6B7D9-0063-05AD-B146-BBCE251300F4}"/>
              </a:ext>
            </a:extLst>
          </p:cNvPr>
          <p:cNvSpPr>
            <a:spLocks noGrp="1"/>
          </p:cNvSpPr>
          <p:nvPr>
            <p:ph type="dt" sz="half" idx="10"/>
          </p:nvPr>
        </p:nvSpPr>
        <p:spPr/>
        <p:txBody>
          <a:bodyPr/>
          <a:lstStyle>
            <a:lvl1pPr>
              <a:defRPr/>
            </a:lvl1pPr>
          </a:lstStyle>
          <a:p>
            <a:pPr>
              <a:defRPr/>
            </a:pPr>
            <a:fld id="{556FE708-53B2-43FC-8F37-63D79E17BB8C}" type="datetime1">
              <a:rPr lang="en-US" smtClean="0"/>
              <a:t>2/10/2025</a:t>
            </a:fld>
            <a:endParaRPr lang="en-US"/>
          </a:p>
        </p:txBody>
      </p:sp>
      <p:sp>
        <p:nvSpPr>
          <p:cNvPr id="4" name="Footer Placeholder 4">
            <a:extLst>
              <a:ext uri="{FF2B5EF4-FFF2-40B4-BE49-F238E27FC236}">
                <a16:creationId xmlns:a16="http://schemas.microsoft.com/office/drawing/2014/main" id="{9A4916DC-F29C-20EC-B141-872C61FEBAF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C9300FF-9FDD-4858-86C3-72A49601AA30}"/>
              </a:ext>
            </a:extLst>
          </p:cNvPr>
          <p:cNvSpPr>
            <a:spLocks noGrp="1"/>
          </p:cNvSpPr>
          <p:nvPr>
            <p:ph type="sldNum" sz="quarter" idx="12"/>
          </p:nvPr>
        </p:nvSpPr>
        <p:spPr/>
        <p:txBody>
          <a:bodyPr/>
          <a:lstStyle>
            <a:lvl1pPr>
              <a:defRPr/>
            </a:lvl1pPr>
          </a:lstStyle>
          <a:p>
            <a:fld id="{2B83FA2F-5FCD-4BBA-943E-0D0161A70A08}" type="slidenum">
              <a:rPr lang="en-US" altLang="en-US"/>
              <a:pPr/>
              <a:t>‹#›</a:t>
            </a:fld>
            <a:endParaRPr lang="en-US" altLang="en-US"/>
          </a:p>
        </p:txBody>
      </p:sp>
    </p:spTree>
    <p:extLst>
      <p:ext uri="{BB962C8B-B14F-4D97-AF65-F5344CB8AC3E}">
        <p14:creationId xmlns:p14="http://schemas.microsoft.com/office/powerpoint/2010/main" val="23455725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925F67F-2B26-D22D-B8C9-4AA1E0F8DA88}"/>
              </a:ext>
            </a:extLst>
          </p:cNvPr>
          <p:cNvSpPr>
            <a:spLocks noGrp="1"/>
          </p:cNvSpPr>
          <p:nvPr>
            <p:ph type="dt" sz="half" idx="10"/>
          </p:nvPr>
        </p:nvSpPr>
        <p:spPr/>
        <p:txBody>
          <a:bodyPr/>
          <a:lstStyle>
            <a:lvl1pPr>
              <a:defRPr/>
            </a:lvl1pPr>
          </a:lstStyle>
          <a:p>
            <a:pPr>
              <a:defRPr/>
            </a:pPr>
            <a:fld id="{CBD1FB28-9F9A-4CC5-8DF9-B6CD501627AA}" type="datetime1">
              <a:rPr lang="en-US" smtClean="0"/>
              <a:t>2/10/2025</a:t>
            </a:fld>
            <a:endParaRPr lang="en-US"/>
          </a:p>
        </p:txBody>
      </p:sp>
      <p:sp>
        <p:nvSpPr>
          <p:cNvPr id="3" name="Footer Placeholder 4">
            <a:extLst>
              <a:ext uri="{FF2B5EF4-FFF2-40B4-BE49-F238E27FC236}">
                <a16:creationId xmlns:a16="http://schemas.microsoft.com/office/drawing/2014/main" id="{702AC6CC-24A5-7101-3FCB-6B2A102BEC1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AB5C884-F207-FC97-B721-B134FEB6D5F2}"/>
              </a:ext>
            </a:extLst>
          </p:cNvPr>
          <p:cNvSpPr>
            <a:spLocks noGrp="1"/>
          </p:cNvSpPr>
          <p:nvPr>
            <p:ph type="sldNum" sz="quarter" idx="12"/>
          </p:nvPr>
        </p:nvSpPr>
        <p:spPr/>
        <p:txBody>
          <a:bodyPr/>
          <a:lstStyle>
            <a:lvl1pPr>
              <a:defRPr/>
            </a:lvl1pPr>
          </a:lstStyle>
          <a:p>
            <a:fld id="{F5402434-A294-4329-9A6B-6803EA5F0BEE}" type="slidenum">
              <a:rPr lang="en-US" altLang="en-US"/>
              <a:pPr/>
              <a:t>‹#›</a:t>
            </a:fld>
            <a:endParaRPr lang="en-US" altLang="en-US"/>
          </a:p>
        </p:txBody>
      </p:sp>
    </p:spTree>
    <p:extLst>
      <p:ext uri="{BB962C8B-B14F-4D97-AF65-F5344CB8AC3E}">
        <p14:creationId xmlns:p14="http://schemas.microsoft.com/office/powerpoint/2010/main" val="37892300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B34094E-F3D2-E8FA-5EF9-4CEF667B2FCB}"/>
              </a:ext>
            </a:extLst>
          </p:cNvPr>
          <p:cNvSpPr>
            <a:spLocks noGrp="1"/>
          </p:cNvSpPr>
          <p:nvPr>
            <p:ph type="dt" sz="half" idx="10"/>
          </p:nvPr>
        </p:nvSpPr>
        <p:spPr/>
        <p:txBody>
          <a:bodyPr/>
          <a:lstStyle>
            <a:lvl1pPr>
              <a:defRPr/>
            </a:lvl1pPr>
          </a:lstStyle>
          <a:p>
            <a:pPr>
              <a:defRPr/>
            </a:pPr>
            <a:fld id="{35490FD0-B13D-465F-A4B4-031C0A236A14}" type="datetime1">
              <a:rPr lang="en-US" smtClean="0"/>
              <a:t>2/10/2025</a:t>
            </a:fld>
            <a:endParaRPr lang="en-US"/>
          </a:p>
        </p:txBody>
      </p:sp>
      <p:sp>
        <p:nvSpPr>
          <p:cNvPr id="6" name="Footer Placeholder 4">
            <a:extLst>
              <a:ext uri="{FF2B5EF4-FFF2-40B4-BE49-F238E27FC236}">
                <a16:creationId xmlns:a16="http://schemas.microsoft.com/office/drawing/2014/main" id="{B913B237-6E3C-2A08-ABFE-B23C86FB09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87E93E-0D6E-B4BE-A94D-BE3656958D2E}"/>
              </a:ext>
            </a:extLst>
          </p:cNvPr>
          <p:cNvSpPr>
            <a:spLocks noGrp="1"/>
          </p:cNvSpPr>
          <p:nvPr>
            <p:ph type="sldNum" sz="quarter" idx="12"/>
          </p:nvPr>
        </p:nvSpPr>
        <p:spPr/>
        <p:txBody>
          <a:bodyPr/>
          <a:lstStyle>
            <a:lvl1pPr>
              <a:defRPr/>
            </a:lvl1pPr>
          </a:lstStyle>
          <a:p>
            <a:fld id="{FE683F2F-CFE6-43A6-9B30-8ED3D4F3D8F1}" type="slidenum">
              <a:rPr lang="en-US" altLang="en-US"/>
              <a:pPr/>
              <a:t>‹#›</a:t>
            </a:fld>
            <a:endParaRPr lang="en-US" altLang="en-US"/>
          </a:p>
        </p:txBody>
      </p:sp>
    </p:spTree>
    <p:extLst>
      <p:ext uri="{BB962C8B-B14F-4D97-AF65-F5344CB8AC3E}">
        <p14:creationId xmlns:p14="http://schemas.microsoft.com/office/powerpoint/2010/main" val="472212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D7085F3-87B0-5883-0201-DB3653DB4D0E}"/>
              </a:ext>
            </a:extLst>
          </p:cNvPr>
          <p:cNvSpPr>
            <a:spLocks noGrp="1"/>
          </p:cNvSpPr>
          <p:nvPr>
            <p:ph type="dt" sz="half" idx="10"/>
          </p:nvPr>
        </p:nvSpPr>
        <p:spPr/>
        <p:txBody>
          <a:bodyPr/>
          <a:lstStyle>
            <a:lvl1pPr>
              <a:defRPr/>
            </a:lvl1pPr>
          </a:lstStyle>
          <a:p>
            <a:pPr>
              <a:defRPr/>
            </a:pPr>
            <a:fld id="{1FD40D75-27FD-41F4-B0F0-16B31CB7602F}" type="datetime1">
              <a:rPr lang="en-US" smtClean="0"/>
              <a:t>2/10/2025</a:t>
            </a:fld>
            <a:endParaRPr lang="en-US"/>
          </a:p>
        </p:txBody>
      </p:sp>
      <p:sp>
        <p:nvSpPr>
          <p:cNvPr id="6" name="Footer Placeholder 4">
            <a:extLst>
              <a:ext uri="{FF2B5EF4-FFF2-40B4-BE49-F238E27FC236}">
                <a16:creationId xmlns:a16="http://schemas.microsoft.com/office/drawing/2014/main" id="{5AAD028A-07AD-CE8A-A1D5-6611AA6937C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2B67D1B-6CBD-6A19-F9CB-B263A6B09DAF}"/>
              </a:ext>
            </a:extLst>
          </p:cNvPr>
          <p:cNvSpPr>
            <a:spLocks noGrp="1"/>
          </p:cNvSpPr>
          <p:nvPr>
            <p:ph type="sldNum" sz="quarter" idx="12"/>
          </p:nvPr>
        </p:nvSpPr>
        <p:spPr/>
        <p:txBody>
          <a:bodyPr/>
          <a:lstStyle>
            <a:lvl1pPr>
              <a:defRPr/>
            </a:lvl1pPr>
          </a:lstStyle>
          <a:p>
            <a:fld id="{A3E6BB23-8739-4E20-8D8B-14444D48A95E}" type="slidenum">
              <a:rPr lang="en-US" altLang="en-US"/>
              <a:pPr/>
              <a:t>‹#›</a:t>
            </a:fld>
            <a:endParaRPr lang="en-US" altLang="en-US"/>
          </a:p>
        </p:txBody>
      </p:sp>
    </p:spTree>
    <p:extLst>
      <p:ext uri="{BB962C8B-B14F-4D97-AF65-F5344CB8AC3E}">
        <p14:creationId xmlns:p14="http://schemas.microsoft.com/office/powerpoint/2010/main" val="1675956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DE956D-0EE1-424B-BF24-C16109E50E81}" type="datetime1">
              <a:rPr lang="en-US" smtClean="0"/>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999999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7FF7CE0-A8DE-CFBA-7E9B-197D8B94CB0D}"/>
              </a:ext>
            </a:extLst>
          </p:cNvPr>
          <p:cNvSpPr>
            <a:spLocks noGrp="1"/>
          </p:cNvSpPr>
          <p:nvPr>
            <p:ph type="dt" sz="half" idx="10"/>
          </p:nvPr>
        </p:nvSpPr>
        <p:spPr/>
        <p:txBody>
          <a:bodyPr/>
          <a:lstStyle>
            <a:lvl1pPr>
              <a:defRPr/>
            </a:lvl1pPr>
          </a:lstStyle>
          <a:p>
            <a:pPr>
              <a:defRPr/>
            </a:pPr>
            <a:fld id="{07610869-B463-4E50-BEEE-452A2AAEFB76}" type="datetime1">
              <a:rPr lang="en-US" smtClean="0"/>
              <a:t>2/10/2025</a:t>
            </a:fld>
            <a:endParaRPr lang="en-US"/>
          </a:p>
        </p:txBody>
      </p:sp>
      <p:sp>
        <p:nvSpPr>
          <p:cNvPr id="6" name="Footer Placeholder 4">
            <a:extLst>
              <a:ext uri="{FF2B5EF4-FFF2-40B4-BE49-F238E27FC236}">
                <a16:creationId xmlns:a16="http://schemas.microsoft.com/office/drawing/2014/main" id="{962D408D-287F-CF27-28AC-02C41BAA44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415A108-73F6-257B-94E3-9D2BDDAD3E96}"/>
              </a:ext>
            </a:extLst>
          </p:cNvPr>
          <p:cNvSpPr>
            <a:spLocks noGrp="1"/>
          </p:cNvSpPr>
          <p:nvPr>
            <p:ph type="sldNum" sz="quarter" idx="12"/>
          </p:nvPr>
        </p:nvSpPr>
        <p:spPr/>
        <p:txBody>
          <a:bodyPr/>
          <a:lstStyle>
            <a:lvl1pPr>
              <a:defRPr/>
            </a:lvl1pPr>
          </a:lstStyle>
          <a:p>
            <a:fld id="{10F728C2-A662-41B7-9935-9806BD2DFFA2}" type="slidenum">
              <a:rPr lang="en-US" altLang="en-US"/>
              <a:pPr/>
              <a:t>‹#›</a:t>
            </a:fld>
            <a:endParaRPr lang="en-US" altLang="en-US"/>
          </a:p>
        </p:txBody>
      </p:sp>
    </p:spTree>
    <p:extLst>
      <p:ext uri="{BB962C8B-B14F-4D97-AF65-F5344CB8AC3E}">
        <p14:creationId xmlns:p14="http://schemas.microsoft.com/office/powerpoint/2010/main" val="38745575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3">
            <a:extLst>
              <a:ext uri="{FF2B5EF4-FFF2-40B4-BE49-F238E27FC236}">
                <a16:creationId xmlns:a16="http://schemas.microsoft.com/office/drawing/2014/main" id="{4C4E6501-6927-967C-4508-4FE240F6BA76}"/>
              </a:ext>
            </a:extLst>
          </p:cNvPr>
          <p:cNvSpPr>
            <a:spLocks noGrp="1"/>
          </p:cNvSpPr>
          <p:nvPr>
            <p:ph type="dt" sz="half" idx="10"/>
          </p:nvPr>
        </p:nvSpPr>
        <p:spPr/>
        <p:txBody>
          <a:bodyPr/>
          <a:lstStyle>
            <a:lvl1pPr>
              <a:defRPr/>
            </a:lvl1pPr>
          </a:lstStyle>
          <a:p>
            <a:pPr>
              <a:defRPr/>
            </a:pPr>
            <a:fld id="{0CD96019-411B-430E-89DD-D29270039DD1}" type="datetime1">
              <a:rPr lang="en-US" smtClean="0"/>
              <a:t>2/10/2025</a:t>
            </a:fld>
            <a:endParaRPr lang="en-US"/>
          </a:p>
        </p:txBody>
      </p:sp>
      <p:sp>
        <p:nvSpPr>
          <p:cNvPr id="4" name="Footer Placeholder 4">
            <a:extLst>
              <a:ext uri="{FF2B5EF4-FFF2-40B4-BE49-F238E27FC236}">
                <a16:creationId xmlns:a16="http://schemas.microsoft.com/office/drawing/2014/main" id="{C8E45459-7616-6671-803D-EEA1D3858C5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3AB0D43-43B0-336B-016E-4C86C22A5B9F}"/>
              </a:ext>
            </a:extLst>
          </p:cNvPr>
          <p:cNvSpPr>
            <a:spLocks noGrp="1"/>
          </p:cNvSpPr>
          <p:nvPr>
            <p:ph type="sldNum" sz="quarter" idx="12"/>
          </p:nvPr>
        </p:nvSpPr>
        <p:spPr/>
        <p:txBody>
          <a:bodyPr/>
          <a:lstStyle>
            <a:lvl1pPr>
              <a:defRPr/>
            </a:lvl1pPr>
          </a:lstStyle>
          <a:p>
            <a:fld id="{E2864EF2-9875-47D3-805D-C91368841CD3}" type="slidenum">
              <a:rPr lang="en-US" altLang="en-US"/>
              <a:pPr/>
              <a:t>‹#›</a:t>
            </a:fld>
            <a:endParaRPr lang="en-US" altLang="en-US"/>
          </a:p>
        </p:txBody>
      </p:sp>
    </p:spTree>
    <p:extLst>
      <p:ext uri="{BB962C8B-B14F-4D97-AF65-F5344CB8AC3E}">
        <p14:creationId xmlns:p14="http://schemas.microsoft.com/office/powerpoint/2010/main" val="22894709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FADCF8-8F31-642C-F50D-B35955A4D61B}"/>
              </a:ext>
            </a:extLst>
          </p:cNvPr>
          <p:cNvSpPr txBox="1"/>
          <p:nvPr/>
        </p:nvSpPr>
        <p:spPr>
          <a:xfrm>
            <a:off x="899585" y="971550"/>
            <a:ext cx="800100"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defRPr/>
            </a:pPr>
            <a:r>
              <a:rPr lang="en-US" sz="12200" dirty="0"/>
              <a:t>“</a:t>
            </a:r>
          </a:p>
        </p:txBody>
      </p:sp>
      <p:sp>
        <p:nvSpPr>
          <p:cNvPr id="4" name="TextBox 3">
            <a:extLst>
              <a:ext uri="{FF2B5EF4-FFF2-40B4-BE49-F238E27FC236}">
                <a16:creationId xmlns:a16="http://schemas.microsoft.com/office/drawing/2014/main" id="{A3BFB09C-98EE-B117-2452-8073C975CAA7}"/>
              </a:ext>
            </a:extLst>
          </p:cNvPr>
          <p:cNvSpPr txBox="1"/>
          <p:nvPr/>
        </p:nvSpPr>
        <p:spPr>
          <a:xfrm>
            <a:off x="9332384" y="2613025"/>
            <a:ext cx="802216"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defRPr/>
            </a:pPr>
            <a:r>
              <a:rPr lang="en-US" sz="12200" dirty="0"/>
              <a:t>”</a:t>
            </a:r>
          </a:p>
        </p:txBody>
      </p:sp>
      <p:sp>
        <p:nvSpPr>
          <p:cNvPr id="2" name="Title 1"/>
          <p:cNvSpPr>
            <a:spLocks noGrp="1"/>
          </p:cNvSpPr>
          <p:nvPr>
            <p:ph type="title"/>
          </p:nvPr>
        </p:nvSpPr>
        <p:spPr>
          <a:xfrm>
            <a:off x="1575213" y="1447800"/>
            <a:ext cx="800139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904" y="3771174"/>
            <a:ext cx="7281545"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815452B-2C98-246B-CD08-1B5D9B470B7B}"/>
              </a:ext>
            </a:extLst>
          </p:cNvPr>
          <p:cNvSpPr>
            <a:spLocks noGrp="1"/>
          </p:cNvSpPr>
          <p:nvPr>
            <p:ph type="dt" sz="half" idx="15"/>
          </p:nvPr>
        </p:nvSpPr>
        <p:spPr/>
        <p:txBody>
          <a:bodyPr/>
          <a:lstStyle>
            <a:lvl1pPr>
              <a:defRPr/>
            </a:lvl1pPr>
          </a:lstStyle>
          <a:p>
            <a:pPr>
              <a:defRPr/>
            </a:pPr>
            <a:fld id="{93F56670-B5A2-4469-8D48-7682AAA33DBD}" type="datetime1">
              <a:rPr lang="en-US" smtClean="0"/>
              <a:t>2/10/2025</a:t>
            </a:fld>
            <a:endParaRPr lang="en-US"/>
          </a:p>
        </p:txBody>
      </p:sp>
      <p:sp>
        <p:nvSpPr>
          <p:cNvPr id="6" name="Footer Placeholder 4">
            <a:extLst>
              <a:ext uri="{FF2B5EF4-FFF2-40B4-BE49-F238E27FC236}">
                <a16:creationId xmlns:a16="http://schemas.microsoft.com/office/drawing/2014/main" id="{16CA5C55-A213-BFDA-C5F4-83DB62C411E5}"/>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CC3167E-A5DE-DDED-B6E1-9617449AC50D}"/>
              </a:ext>
            </a:extLst>
          </p:cNvPr>
          <p:cNvSpPr>
            <a:spLocks noGrp="1"/>
          </p:cNvSpPr>
          <p:nvPr>
            <p:ph type="sldNum" sz="quarter" idx="17"/>
          </p:nvPr>
        </p:nvSpPr>
        <p:spPr/>
        <p:txBody>
          <a:bodyPr/>
          <a:lstStyle>
            <a:lvl1pPr>
              <a:defRPr/>
            </a:lvl1pPr>
          </a:lstStyle>
          <a:p>
            <a:fld id="{033C13DE-16E2-4509-A713-590439564122}" type="slidenum">
              <a:rPr lang="en-US" altLang="en-US"/>
              <a:pPr/>
              <a:t>‹#›</a:t>
            </a:fld>
            <a:endParaRPr lang="en-US" altLang="en-US"/>
          </a:p>
        </p:txBody>
      </p:sp>
    </p:spTree>
    <p:extLst>
      <p:ext uri="{BB962C8B-B14F-4D97-AF65-F5344CB8AC3E}">
        <p14:creationId xmlns:p14="http://schemas.microsoft.com/office/powerpoint/2010/main" val="30773110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D72174-9DF2-55E7-692B-70D69A4F9E48}"/>
              </a:ext>
            </a:extLst>
          </p:cNvPr>
          <p:cNvSpPr>
            <a:spLocks noGrp="1"/>
          </p:cNvSpPr>
          <p:nvPr>
            <p:ph type="dt" sz="half" idx="10"/>
          </p:nvPr>
        </p:nvSpPr>
        <p:spPr/>
        <p:txBody>
          <a:bodyPr/>
          <a:lstStyle>
            <a:lvl1pPr>
              <a:defRPr/>
            </a:lvl1pPr>
          </a:lstStyle>
          <a:p>
            <a:pPr>
              <a:defRPr/>
            </a:pPr>
            <a:fld id="{CF2D2CC4-D0E5-4C42-B300-83608FF943D5}" type="datetime1">
              <a:rPr lang="en-US" smtClean="0"/>
              <a:t>2/10/2025</a:t>
            </a:fld>
            <a:endParaRPr lang="en-US"/>
          </a:p>
        </p:txBody>
      </p:sp>
      <p:sp>
        <p:nvSpPr>
          <p:cNvPr id="5" name="Footer Placeholder 4">
            <a:extLst>
              <a:ext uri="{FF2B5EF4-FFF2-40B4-BE49-F238E27FC236}">
                <a16:creationId xmlns:a16="http://schemas.microsoft.com/office/drawing/2014/main" id="{40829B87-5B59-E016-0DC5-F110F7F6C9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AE3A328-B25F-B4C7-0E65-5907C2E50CCE}"/>
              </a:ext>
            </a:extLst>
          </p:cNvPr>
          <p:cNvSpPr>
            <a:spLocks noGrp="1"/>
          </p:cNvSpPr>
          <p:nvPr>
            <p:ph type="sldNum" sz="quarter" idx="12"/>
          </p:nvPr>
        </p:nvSpPr>
        <p:spPr/>
        <p:txBody>
          <a:bodyPr/>
          <a:lstStyle>
            <a:lvl1pPr>
              <a:defRPr/>
            </a:lvl1pPr>
          </a:lstStyle>
          <a:p>
            <a:fld id="{47B042E6-4358-4BA2-8938-A88B25C61C8E}" type="slidenum">
              <a:rPr lang="en-US" altLang="en-US"/>
              <a:pPr/>
              <a:t>‹#›</a:t>
            </a:fld>
            <a:endParaRPr lang="en-US" altLang="en-US"/>
          </a:p>
        </p:txBody>
      </p:sp>
    </p:spTree>
    <p:extLst>
      <p:ext uri="{BB962C8B-B14F-4D97-AF65-F5344CB8AC3E}">
        <p14:creationId xmlns:p14="http://schemas.microsoft.com/office/powerpoint/2010/main" val="5539825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6DA1EC8-9FD7-185F-D389-B9F826E4C033}"/>
              </a:ext>
            </a:extLst>
          </p:cNvPr>
          <p:cNvCxnSpPr/>
          <p:nvPr/>
        </p:nvCxnSpPr>
        <p:spPr>
          <a:xfrm>
            <a:off x="3727451"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9E6649A-98EA-31C8-FCE1-2023EE7C3459}"/>
              </a:ext>
            </a:extLst>
          </p:cNvPr>
          <p:cNvCxnSpPr/>
          <p:nvPr/>
        </p:nvCxnSpPr>
        <p:spPr>
          <a:xfrm>
            <a:off x="6963833"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633" y="2667000"/>
            <a:ext cx="2928112"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4116" y="2667000"/>
            <a:ext cx="2947561"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6556" y="2667000"/>
            <a:ext cx="2932877"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a:extLst>
              <a:ext uri="{FF2B5EF4-FFF2-40B4-BE49-F238E27FC236}">
                <a16:creationId xmlns:a16="http://schemas.microsoft.com/office/drawing/2014/main" id="{72DC6859-435C-528C-4C91-CBEAFCF4300C}"/>
              </a:ext>
            </a:extLst>
          </p:cNvPr>
          <p:cNvSpPr>
            <a:spLocks noGrp="1"/>
          </p:cNvSpPr>
          <p:nvPr>
            <p:ph type="dt" sz="half" idx="18"/>
          </p:nvPr>
        </p:nvSpPr>
        <p:spPr/>
        <p:txBody>
          <a:bodyPr/>
          <a:lstStyle>
            <a:lvl1pPr>
              <a:defRPr/>
            </a:lvl1pPr>
          </a:lstStyle>
          <a:p>
            <a:pPr>
              <a:defRPr/>
            </a:pPr>
            <a:fld id="{3D9E7508-B0C0-4C8A-80EB-2876B13D7514}" type="datetime1">
              <a:rPr lang="en-US" smtClean="0"/>
              <a:t>2/10/2025</a:t>
            </a:fld>
            <a:endParaRPr lang="en-US"/>
          </a:p>
        </p:txBody>
      </p:sp>
      <p:sp>
        <p:nvSpPr>
          <p:cNvPr id="8" name="Footer Placeholder 4">
            <a:extLst>
              <a:ext uri="{FF2B5EF4-FFF2-40B4-BE49-F238E27FC236}">
                <a16:creationId xmlns:a16="http://schemas.microsoft.com/office/drawing/2014/main" id="{40455499-E0CD-C1E4-C61F-73944AEB10B1}"/>
              </a:ext>
            </a:extLst>
          </p:cNvPr>
          <p:cNvSpPr>
            <a:spLocks noGrp="1"/>
          </p:cNvSpPr>
          <p:nvPr>
            <p:ph type="ftr" sz="quarter" idx="19"/>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F3B8B2E-B02A-443A-C4E7-F33E93FCA9A7}"/>
              </a:ext>
            </a:extLst>
          </p:cNvPr>
          <p:cNvSpPr>
            <a:spLocks noGrp="1"/>
          </p:cNvSpPr>
          <p:nvPr>
            <p:ph type="sldNum" sz="quarter" idx="20"/>
          </p:nvPr>
        </p:nvSpPr>
        <p:spPr/>
        <p:txBody>
          <a:bodyPr/>
          <a:lstStyle>
            <a:lvl1pPr>
              <a:defRPr/>
            </a:lvl1pPr>
          </a:lstStyle>
          <a:p>
            <a:fld id="{6382C871-B71D-433A-BDF0-72BF8283F832}" type="slidenum">
              <a:rPr lang="en-US" altLang="en-US"/>
              <a:pPr/>
              <a:t>‹#›</a:t>
            </a:fld>
            <a:endParaRPr lang="en-US" altLang="en-US"/>
          </a:p>
        </p:txBody>
      </p:sp>
    </p:spTree>
    <p:extLst>
      <p:ext uri="{BB962C8B-B14F-4D97-AF65-F5344CB8AC3E}">
        <p14:creationId xmlns:p14="http://schemas.microsoft.com/office/powerpoint/2010/main" val="3975422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C811955-1364-444A-AC85-0AC49197D0F0}"/>
              </a:ext>
            </a:extLst>
          </p:cNvPr>
          <p:cNvCxnSpPr/>
          <p:nvPr/>
        </p:nvCxnSpPr>
        <p:spPr>
          <a:xfrm>
            <a:off x="3727451"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7AFA76DA-13E3-679A-CE54-B93D1E952A3A}"/>
              </a:ext>
            </a:extLst>
          </p:cNvPr>
          <p:cNvCxnSpPr/>
          <p:nvPr/>
        </p:nvCxnSpPr>
        <p:spPr>
          <a:xfrm>
            <a:off x="6963833"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2" name="Text Placeholder 3"/>
          <p:cNvSpPr>
            <a:spLocks noGrp="1"/>
          </p:cNvSpPr>
          <p:nvPr>
            <p:ph type="body" sz="half" idx="18"/>
          </p:nvPr>
        </p:nvSpPr>
        <p:spPr>
          <a:xfrm>
            <a:off x="652633" y="4827213"/>
            <a:ext cx="2940816"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3" name="Text Placeholder 3"/>
          <p:cNvSpPr>
            <a:spLocks noGrp="1"/>
          </p:cNvSpPr>
          <p:nvPr>
            <p:ph type="body" sz="half" idx="19"/>
          </p:nvPr>
        </p:nvSpPr>
        <p:spPr>
          <a:xfrm>
            <a:off x="3889035" y="4827212"/>
            <a:ext cx="293517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20"/>
          </p:nvPr>
        </p:nvSpPr>
        <p:spPr>
          <a:xfrm>
            <a:off x="7126433" y="4827210"/>
            <a:ext cx="293676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a:extLst>
              <a:ext uri="{FF2B5EF4-FFF2-40B4-BE49-F238E27FC236}">
                <a16:creationId xmlns:a16="http://schemas.microsoft.com/office/drawing/2014/main" id="{420FE9F9-A829-B881-CE7D-D65C4A7C9B9B}"/>
              </a:ext>
            </a:extLst>
          </p:cNvPr>
          <p:cNvSpPr>
            <a:spLocks noGrp="1"/>
          </p:cNvSpPr>
          <p:nvPr>
            <p:ph type="dt" sz="half" idx="23"/>
          </p:nvPr>
        </p:nvSpPr>
        <p:spPr/>
        <p:txBody>
          <a:bodyPr/>
          <a:lstStyle>
            <a:lvl1pPr>
              <a:defRPr/>
            </a:lvl1pPr>
          </a:lstStyle>
          <a:p>
            <a:pPr>
              <a:defRPr/>
            </a:pPr>
            <a:fld id="{45349805-152B-4AE4-B7F7-3776459B65D8}" type="datetime1">
              <a:rPr lang="en-US" smtClean="0"/>
              <a:t>2/10/2025</a:t>
            </a:fld>
            <a:endParaRPr lang="en-US"/>
          </a:p>
        </p:txBody>
      </p:sp>
      <p:sp>
        <p:nvSpPr>
          <p:cNvPr id="8" name="Footer Placeholder 4">
            <a:extLst>
              <a:ext uri="{FF2B5EF4-FFF2-40B4-BE49-F238E27FC236}">
                <a16:creationId xmlns:a16="http://schemas.microsoft.com/office/drawing/2014/main" id="{B2C578DB-7D8B-522B-9DA9-5F33A92C8F1C}"/>
              </a:ext>
            </a:extLst>
          </p:cNvPr>
          <p:cNvSpPr>
            <a:spLocks noGrp="1"/>
          </p:cNvSpPr>
          <p:nvPr>
            <p:ph type="ftr" sz="quarter" idx="24"/>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ACEC3DB-5FFD-398F-5ADC-79F11A43BED0}"/>
              </a:ext>
            </a:extLst>
          </p:cNvPr>
          <p:cNvSpPr>
            <a:spLocks noGrp="1"/>
          </p:cNvSpPr>
          <p:nvPr>
            <p:ph type="sldNum" sz="quarter" idx="25"/>
          </p:nvPr>
        </p:nvSpPr>
        <p:spPr/>
        <p:txBody>
          <a:bodyPr/>
          <a:lstStyle>
            <a:lvl1pPr>
              <a:defRPr/>
            </a:lvl1pPr>
          </a:lstStyle>
          <a:p>
            <a:fld id="{56F0C13C-4DF7-4974-8214-497153BB118C}" type="slidenum">
              <a:rPr lang="en-US" altLang="en-US"/>
              <a:pPr/>
              <a:t>‹#›</a:t>
            </a:fld>
            <a:endParaRPr lang="en-US" altLang="en-US"/>
          </a:p>
        </p:txBody>
      </p:sp>
    </p:spTree>
    <p:extLst>
      <p:ext uri="{BB962C8B-B14F-4D97-AF65-F5344CB8AC3E}">
        <p14:creationId xmlns:p14="http://schemas.microsoft.com/office/powerpoint/2010/main" val="38346982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7AF660-54CC-3087-B20B-A8D3FFB454A2}"/>
              </a:ext>
            </a:extLst>
          </p:cNvPr>
          <p:cNvSpPr>
            <a:spLocks noGrp="1"/>
          </p:cNvSpPr>
          <p:nvPr>
            <p:ph type="dt" sz="half" idx="10"/>
          </p:nvPr>
        </p:nvSpPr>
        <p:spPr/>
        <p:txBody>
          <a:bodyPr/>
          <a:lstStyle>
            <a:lvl1pPr>
              <a:defRPr/>
            </a:lvl1pPr>
          </a:lstStyle>
          <a:p>
            <a:pPr>
              <a:defRPr/>
            </a:pPr>
            <a:fld id="{3F9A9590-B55E-4036-8BF9-3B71C41F20B2}" type="datetime1">
              <a:rPr lang="en-US" smtClean="0"/>
              <a:t>2/10/2025</a:t>
            </a:fld>
            <a:endParaRPr lang="en-US"/>
          </a:p>
        </p:txBody>
      </p:sp>
      <p:sp>
        <p:nvSpPr>
          <p:cNvPr id="5" name="Footer Placeholder 4">
            <a:extLst>
              <a:ext uri="{FF2B5EF4-FFF2-40B4-BE49-F238E27FC236}">
                <a16:creationId xmlns:a16="http://schemas.microsoft.com/office/drawing/2014/main" id="{F16736D9-F993-2E87-9B7B-43E78E8DE3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05AF68-9F20-CFE4-B50A-AEC275CD708A}"/>
              </a:ext>
            </a:extLst>
          </p:cNvPr>
          <p:cNvSpPr>
            <a:spLocks noGrp="1"/>
          </p:cNvSpPr>
          <p:nvPr>
            <p:ph type="sldNum" sz="quarter" idx="12"/>
          </p:nvPr>
        </p:nvSpPr>
        <p:spPr/>
        <p:txBody>
          <a:bodyPr/>
          <a:lstStyle>
            <a:lvl1pPr>
              <a:defRPr/>
            </a:lvl1pPr>
          </a:lstStyle>
          <a:p>
            <a:fld id="{C7F5D6E2-05E7-4FD6-868C-AE3A4EA299A5}" type="slidenum">
              <a:rPr lang="en-US" altLang="en-US"/>
              <a:pPr/>
              <a:t>‹#›</a:t>
            </a:fld>
            <a:endParaRPr lang="en-US" altLang="en-US"/>
          </a:p>
        </p:txBody>
      </p:sp>
    </p:spTree>
    <p:extLst>
      <p:ext uri="{BB962C8B-B14F-4D97-AF65-F5344CB8AC3E}">
        <p14:creationId xmlns:p14="http://schemas.microsoft.com/office/powerpoint/2010/main" val="6132483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B32D180-59AA-FAE6-F547-817878AA4471}"/>
              </a:ext>
            </a:extLst>
          </p:cNvPr>
          <p:cNvSpPr>
            <a:spLocks noGrp="1"/>
          </p:cNvSpPr>
          <p:nvPr>
            <p:ph type="dt" sz="half" idx="10"/>
          </p:nvPr>
        </p:nvSpPr>
        <p:spPr/>
        <p:txBody>
          <a:bodyPr/>
          <a:lstStyle>
            <a:lvl1pPr>
              <a:defRPr/>
            </a:lvl1pPr>
          </a:lstStyle>
          <a:p>
            <a:pPr>
              <a:defRPr/>
            </a:pPr>
            <a:fld id="{F3309C1F-7EEE-4885-984A-C3C651F60FAA}" type="datetime1">
              <a:rPr lang="en-US" smtClean="0"/>
              <a:t>2/10/2025</a:t>
            </a:fld>
            <a:endParaRPr lang="en-US"/>
          </a:p>
        </p:txBody>
      </p:sp>
      <p:sp>
        <p:nvSpPr>
          <p:cNvPr id="5" name="Footer Placeholder 4">
            <a:extLst>
              <a:ext uri="{FF2B5EF4-FFF2-40B4-BE49-F238E27FC236}">
                <a16:creationId xmlns:a16="http://schemas.microsoft.com/office/drawing/2014/main" id="{1242F984-1BF6-8E15-679A-B869329D21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75FD645-41B3-19DD-93FF-CC019EBBDFBD}"/>
              </a:ext>
            </a:extLst>
          </p:cNvPr>
          <p:cNvSpPr>
            <a:spLocks noGrp="1"/>
          </p:cNvSpPr>
          <p:nvPr>
            <p:ph type="sldNum" sz="quarter" idx="12"/>
          </p:nvPr>
        </p:nvSpPr>
        <p:spPr/>
        <p:txBody>
          <a:bodyPr/>
          <a:lstStyle>
            <a:lvl1pPr>
              <a:defRPr/>
            </a:lvl1pPr>
          </a:lstStyle>
          <a:p>
            <a:fld id="{A27C8880-CB07-47E4-A86E-51FDE30CC09B}" type="slidenum">
              <a:rPr lang="en-US" altLang="en-US"/>
              <a:pPr/>
              <a:t>‹#›</a:t>
            </a:fld>
            <a:endParaRPr lang="en-US" altLang="en-US"/>
          </a:p>
        </p:txBody>
      </p:sp>
    </p:spTree>
    <p:extLst>
      <p:ext uri="{BB962C8B-B14F-4D97-AF65-F5344CB8AC3E}">
        <p14:creationId xmlns:p14="http://schemas.microsoft.com/office/powerpoint/2010/main" val="21453673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45585" y="452438"/>
            <a:ext cx="9408583" cy="579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2920EB85-EFF6-219E-FE89-59D811384049}"/>
              </a:ext>
            </a:extLst>
          </p:cNvPr>
          <p:cNvSpPr>
            <a:spLocks noGrp="1"/>
          </p:cNvSpPr>
          <p:nvPr>
            <p:ph type="dt" sz="half" idx="10"/>
          </p:nvPr>
        </p:nvSpPr>
        <p:spPr/>
        <p:txBody>
          <a:bodyPr/>
          <a:lstStyle>
            <a:lvl1pPr>
              <a:defRPr/>
            </a:lvl1pPr>
          </a:lstStyle>
          <a:p>
            <a:pPr>
              <a:defRPr/>
            </a:pPr>
            <a:fld id="{24EE4EC5-1E61-4855-8F4B-02D276781894}" type="datetime1">
              <a:rPr lang="en-US" smtClean="0"/>
              <a:t>2/10/2025</a:t>
            </a:fld>
            <a:endParaRPr lang="en-US"/>
          </a:p>
        </p:txBody>
      </p:sp>
      <p:sp>
        <p:nvSpPr>
          <p:cNvPr id="4" name="Footer Placeholder 4">
            <a:extLst>
              <a:ext uri="{FF2B5EF4-FFF2-40B4-BE49-F238E27FC236}">
                <a16:creationId xmlns:a16="http://schemas.microsoft.com/office/drawing/2014/main" id="{EB3668B8-FA04-F909-1021-776AFA1FD0B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4768532-A878-2B17-6325-BC63B61DAB86}"/>
              </a:ext>
            </a:extLst>
          </p:cNvPr>
          <p:cNvSpPr>
            <a:spLocks noGrp="1"/>
          </p:cNvSpPr>
          <p:nvPr>
            <p:ph type="sldNum" sz="quarter" idx="12"/>
          </p:nvPr>
        </p:nvSpPr>
        <p:spPr/>
        <p:txBody>
          <a:bodyPr/>
          <a:lstStyle>
            <a:lvl1pPr>
              <a:defRPr/>
            </a:lvl1pPr>
          </a:lstStyle>
          <a:p>
            <a:fld id="{1989DB67-1AA2-4C2E-AC82-B4BFCCBF380C}" type="slidenum">
              <a:rPr lang="en-US" altLang="en-US"/>
              <a:pPr/>
              <a:t>‹#›</a:t>
            </a:fld>
            <a:endParaRPr lang="en-US" altLang="en-US"/>
          </a:p>
        </p:txBody>
      </p:sp>
    </p:spTree>
    <p:extLst>
      <p:ext uri="{BB962C8B-B14F-4D97-AF65-F5344CB8AC3E}">
        <p14:creationId xmlns:p14="http://schemas.microsoft.com/office/powerpoint/2010/main" val="34741518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5585" y="452439"/>
            <a:ext cx="9408583" cy="1400175"/>
          </a:xfrm>
        </p:spPr>
        <p:txBody>
          <a:bodyPr/>
          <a:lstStyle/>
          <a:p>
            <a:r>
              <a:rPr lang="en-US"/>
              <a:t>Click to edit Master title style</a:t>
            </a:r>
          </a:p>
        </p:txBody>
      </p:sp>
      <p:sp>
        <p:nvSpPr>
          <p:cNvPr id="3" name="Text Placeholder 2"/>
          <p:cNvSpPr>
            <a:spLocks noGrp="1"/>
          </p:cNvSpPr>
          <p:nvPr>
            <p:ph type="body" sz="half" idx="1"/>
          </p:nvPr>
        </p:nvSpPr>
        <p:spPr>
          <a:xfrm>
            <a:off x="1102785"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9018"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9545EB4-12F0-C798-E726-1C2AC55FFC10}"/>
              </a:ext>
            </a:extLst>
          </p:cNvPr>
          <p:cNvSpPr>
            <a:spLocks noGrp="1"/>
          </p:cNvSpPr>
          <p:nvPr>
            <p:ph type="dt" sz="half" idx="10"/>
          </p:nvPr>
        </p:nvSpPr>
        <p:spPr/>
        <p:txBody>
          <a:bodyPr/>
          <a:lstStyle>
            <a:lvl1pPr>
              <a:defRPr/>
            </a:lvl1pPr>
          </a:lstStyle>
          <a:p>
            <a:pPr>
              <a:defRPr/>
            </a:pPr>
            <a:fld id="{B2B5CB2A-A4B6-4250-93BE-EB4F712ED4AD}" type="datetime1">
              <a:rPr lang="en-US" smtClean="0"/>
              <a:t>2/10/2025</a:t>
            </a:fld>
            <a:endParaRPr lang="en-US"/>
          </a:p>
        </p:txBody>
      </p:sp>
      <p:sp>
        <p:nvSpPr>
          <p:cNvPr id="6" name="Footer Placeholder 4">
            <a:extLst>
              <a:ext uri="{FF2B5EF4-FFF2-40B4-BE49-F238E27FC236}">
                <a16:creationId xmlns:a16="http://schemas.microsoft.com/office/drawing/2014/main" id="{5465B77C-FC9D-DBDD-B2AA-E89ED051659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86D86F-F90F-315F-D079-29D78A2E83E5}"/>
              </a:ext>
            </a:extLst>
          </p:cNvPr>
          <p:cNvSpPr>
            <a:spLocks noGrp="1"/>
          </p:cNvSpPr>
          <p:nvPr>
            <p:ph type="sldNum" sz="quarter" idx="12"/>
          </p:nvPr>
        </p:nvSpPr>
        <p:spPr/>
        <p:txBody>
          <a:bodyPr/>
          <a:lstStyle>
            <a:lvl1pPr>
              <a:defRPr/>
            </a:lvl1pPr>
          </a:lstStyle>
          <a:p>
            <a:fld id="{F539DA87-98D2-4445-B0F1-A8A654B6D706}" type="slidenum">
              <a:rPr lang="en-US" altLang="en-US"/>
              <a:pPr/>
              <a:t>‹#›</a:t>
            </a:fld>
            <a:endParaRPr lang="en-US" altLang="en-US"/>
          </a:p>
        </p:txBody>
      </p:sp>
    </p:spTree>
    <p:extLst>
      <p:ext uri="{BB962C8B-B14F-4D97-AF65-F5344CB8AC3E}">
        <p14:creationId xmlns:p14="http://schemas.microsoft.com/office/powerpoint/2010/main" val="2441661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7826" name="Group 2">
            <a:extLst>
              <a:ext uri="{FF2B5EF4-FFF2-40B4-BE49-F238E27FC236}">
                <a16:creationId xmlns:a16="http://schemas.microsoft.com/office/drawing/2014/main" id="{31F94677-8380-BFF8-1BF0-E7EEE444AEC0}"/>
              </a:ext>
            </a:extLst>
          </p:cNvPr>
          <p:cNvGrpSpPr>
            <a:grpSpLocks/>
          </p:cNvGrpSpPr>
          <p:nvPr/>
        </p:nvGrpSpPr>
        <p:grpSpPr bwMode="auto">
          <a:xfrm>
            <a:off x="5067300" y="1789114"/>
            <a:ext cx="7120467" cy="5056187"/>
            <a:chOff x="2394" y="1127"/>
            <a:chExt cx="3364" cy="3185"/>
          </a:xfrm>
        </p:grpSpPr>
        <p:sp>
          <p:nvSpPr>
            <p:cNvPr id="77827" name="Rectangle 3">
              <a:extLst>
                <a:ext uri="{FF2B5EF4-FFF2-40B4-BE49-F238E27FC236}">
                  <a16:creationId xmlns:a16="http://schemas.microsoft.com/office/drawing/2014/main" id="{44C205C2-D4B1-B7D0-CC70-CE62BAA7B44A}"/>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7828" name="Oval 4">
              <a:extLst>
                <a:ext uri="{FF2B5EF4-FFF2-40B4-BE49-F238E27FC236}">
                  <a16:creationId xmlns:a16="http://schemas.microsoft.com/office/drawing/2014/main" id="{57B39A4D-0F00-DA88-0CD1-C995531D39EA}"/>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7829" name="Rectangle 5">
              <a:extLst>
                <a:ext uri="{FF2B5EF4-FFF2-40B4-BE49-F238E27FC236}">
                  <a16:creationId xmlns:a16="http://schemas.microsoft.com/office/drawing/2014/main" id="{B0EC1588-58B6-32B4-4BDF-AF975379CB20}"/>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7830" name="Freeform 6">
              <a:extLst>
                <a:ext uri="{FF2B5EF4-FFF2-40B4-BE49-F238E27FC236}">
                  <a16:creationId xmlns:a16="http://schemas.microsoft.com/office/drawing/2014/main" id="{79FC2C0B-5469-0038-F6D8-020F0AA54163}"/>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31" name="Rectangle 7">
              <a:extLst>
                <a:ext uri="{FF2B5EF4-FFF2-40B4-BE49-F238E27FC236}">
                  <a16:creationId xmlns:a16="http://schemas.microsoft.com/office/drawing/2014/main" id="{D3B5B539-3FC2-699D-F5BD-4526E3F92640}"/>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7832" name="Rectangle 8">
              <a:extLst>
                <a:ext uri="{FF2B5EF4-FFF2-40B4-BE49-F238E27FC236}">
                  <a16:creationId xmlns:a16="http://schemas.microsoft.com/office/drawing/2014/main" id="{48156E98-9803-7B62-C9FD-82A244E47511}"/>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7833" name="Rectangle 9">
              <a:extLst>
                <a:ext uri="{FF2B5EF4-FFF2-40B4-BE49-F238E27FC236}">
                  <a16:creationId xmlns:a16="http://schemas.microsoft.com/office/drawing/2014/main" id="{17C42650-E9CA-B0BA-906E-7774A95172FE}"/>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7834" name="Rectangle 10">
              <a:extLst>
                <a:ext uri="{FF2B5EF4-FFF2-40B4-BE49-F238E27FC236}">
                  <a16:creationId xmlns:a16="http://schemas.microsoft.com/office/drawing/2014/main" id="{A88DE7CC-CF9A-4FB1-EBC2-3D8529C94AC4}"/>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7835" name="Rectangle 11">
              <a:extLst>
                <a:ext uri="{FF2B5EF4-FFF2-40B4-BE49-F238E27FC236}">
                  <a16:creationId xmlns:a16="http://schemas.microsoft.com/office/drawing/2014/main" id="{29E16C3B-9A64-88A9-904B-9850FF0A2F5B}"/>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7836" name="Freeform 12">
              <a:extLst>
                <a:ext uri="{FF2B5EF4-FFF2-40B4-BE49-F238E27FC236}">
                  <a16:creationId xmlns:a16="http://schemas.microsoft.com/office/drawing/2014/main" id="{B88454AA-B3C4-7387-2DDC-AD30372EA573}"/>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37" name="Freeform 13">
              <a:extLst>
                <a:ext uri="{FF2B5EF4-FFF2-40B4-BE49-F238E27FC236}">
                  <a16:creationId xmlns:a16="http://schemas.microsoft.com/office/drawing/2014/main" id="{007B67F3-2A8F-0631-1314-C12F266BAC36}"/>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38" name="Freeform 14">
              <a:extLst>
                <a:ext uri="{FF2B5EF4-FFF2-40B4-BE49-F238E27FC236}">
                  <a16:creationId xmlns:a16="http://schemas.microsoft.com/office/drawing/2014/main" id="{EAB77A0B-A42E-9984-31EA-864A35A7B59E}"/>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39" name="Freeform 15">
              <a:extLst>
                <a:ext uri="{FF2B5EF4-FFF2-40B4-BE49-F238E27FC236}">
                  <a16:creationId xmlns:a16="http://schemas.microsoft.com/office/drawing/2014/main" id="{3AD05E0B-18EC-9AF0-F31D-6CA9D44D3948}"/>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40" name="Freeform 16">
              <a:extLst>
                <a:ext uri="{FF2B5EF4-FFF2-40B4-BE49-F238E27FC236}">
                  <a16:creationId xmlns:a16="http://schemas.microsoft.com/office/drawing/2014/main" id="{0BFF4A8D-F387-7E06-EBD8-C3EA6710B88B}"/>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41" name="Freeform 17">
              <a:extLst>
                <a:ext uri="{FF2B5EF4-FFF2-40B4-BE49-F238E27FC236}">
                  <a16:creationId xmlns:a16="http://schemas.microsoft.com/office/drawing/2014/main" id="{63DC84D9-13C5-BD5A-9A41-611EBAFA34E0}"/>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42" name="Freeform 18">
              <a:extLst>
                <a:ext uri="{FF2B5EF4-FFF2-40B4-BE49-F238E27FC236}">
                  <a16:creationId xmlns:a16="http://schemas.microsoft.com/office/drawing/2014/main" id="{9CB53AE3-383E-B94B-5A37-50F777594BE4}"/>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43" name="Freeform 19">
              <a:extLst>
                <a:ext uri="{FF2B5EF4-FFF2-40B4-BE49-F238E27FC236}">
                  <a16:creationId xmlns:a16="http://schemas.microsoft.com/office/drawing/2014/main" id="{0BBBB90E-6902-97E9-B295-AA7F18957F0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44" name="Freeform 20">
              <a:extLst>
                <a:ext uri="{FF2B5EF4-FFF2-40B4-BE49-F238E27FC236}">
                  <a16:creationId xmlns:a16="http://schemas.microsoft.com/office/drawing/2014/main" id="{83504870-E38B-0E2E-CF93-1D069647195D}"/>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45" name="Freeform 21">
              <a:extLst>
                <a:ext uri="{FF2B5EF4-FFF2-40B4-BE49-F238E27FC236}">
                  <a16:creationId xmlns:a16="http://schemas.microsoft.com/office/drawing/2014/main" id="{2B495BAE-9093-764E-C4FD-BC15DBF150FF}"/>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46" name="Freeform 22">
              <a:extLst>
                <a:ext uri="{FF2B5EF4-FFF2-40B4-BE49-F238E27FC236}">
                  <a16:creationId xmlns:a16="http://schemas.microsoft.com/office/drawing/2014/main" id="{18A96363-97F3-7B15-5C7F-4CCCD5DC38B6}"/>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47" name="Freeform 23">
              <a:extLst>
                <a:ext uri="{FF2B5EF4-FFF2-40B4-BE49-F238E27FC236}">
                  <a16:creationId xmlns:a16="http://schemas.microsoft.com/office/drawing/2014/main" id="{E6121F94-61DA-2DA1-E817-A1D34AA0D735}"/>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48" name="Freeform 24">
              <a:extLst>
                <a:ext uri="{FF2B5EF4-FFF2-40B4-BE49-F238E27FC236}">
                  <a16:creationId xmlns:a16="http://schemas.microsoft.com/office/drawing/2014/main" id="{9A70F821-83E5-F1A3-921A-8A7AAA943EE5}"/>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49" name="Freeform 25">
              <a:extLst>
                <a:ext uri="{FF2B5EF4-FFF2-40B4-BE49-F238E27FC236}">
                  <a16:creationId xmlns:a16="http://schemas.microsoft.com/office/drawing/2014/main" id="{684489F1-5F44-E7F0-393D-B6A4EE430A3F}"/>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50" name="Freeform 26">
              <a:extLst>
                <a:ext uri="{FF2B5EF4-FFF2-40B4-BE49-F238E27FC236}">
                  <a16:creationId xmlns:a16="http://schemas.microsoft.com/office/drawing/2014/main" id="{BF2F374D-5860-B146-55BE-4D10DB39C87E}"/>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51" name="Oval 27">
              <a:extLst>
                <a:ext uri="{FF2B5EF4-FFF2-40B4-BE49-F238E27FC236}">
                  <a16:creationId xmlns:a16="http://schemas.microsoft.com/office/drawing/2014/main" id="{71EFD69F-C818-DAB2-9E7E-FA7F9AB7CCBA}"/>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7852" name="Oval 28">
              <a:extLst>
                <a:ext uri="{FF2B5EF4-FFF2-40B4-BE49-F238E27FC236}">
                  <a16:creationId xmlns:a16="http://schemas.microsoft.com/office/drawing/2014/main" id="{8EEC2F85-4565-3617-3EC8-F4C33BBA77C2}"/>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7853" name="Oval 29">
              <a:extLst>
                <a:ext uri="{FF2B5EF4-FFF2-40B4-BE49-F238E27FC236}">
                  <a16:creationId xmlns:a16="http://schemas.microsoft.com/office/drawing/2014/main" id="{5AB68C1B-71C2-0246-918A-9E4A31B37E99}"/>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7854" name="Freeform 30">
              <a:extLst>
                <a:ext uri="{FF2B5EF4-FFF2-40B4-BE49-F238E27FC236}">
                  <a16:creationId xmlns:a16="http://schemas.microsoft.com/office/drawing/2014/main" id="{2D2AA722-9757-4824-FD03-996ACA1CB609}"/>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55" name="Freeform 31">
              <a:extLst>
                <a:ext uri="{FF2B5EF4-FFF2-40B4-BE49-F238E27FC236}">
                  <a16:creationId xmlns:a16="http://schemas.microsoft.com/office/drawing/2014/main" id="{E6AF83F7-B9EB-A3B4-AC8B-ADE1B561CE6E}"/>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56" name="Rectangle 32">
              <a:extLst>
                <a:ext uri="{FF2B5EF4-FFF2-40B4-BE49-F238E27FC236}">
                  <a16:creationId xmlns:a16="http://schemas.microsoft.com/office/drawing/2014/main" id="{EA510B5D-9F72-A82A-D09C-E165F5AA2295}"/>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7857" name="Rectangle 33">
              <a:extLst>
                <a:ext uri="{FF2B5EF4-FFF2-40B4-BE49-F238E27FC236}">
                  <a16:creationId xmlns:a16="http://schemas.microsoft.com/office/drawing/2014/main" id="{0FBBB31B-6D2A-80C1-B743-217F35E0C661}"/>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7858" name="AutoShape 34">
              <a:extLst>
                <a:ext uri="{FF2B5EF4-FFF2-40B4-BE49-F238E27FC236}">
                  <a16:creationId xmlns:a16="http://schemas.microsoft.com/office/drawing/2014/main" id="{787988FB-D09E-C127-7F6D-3966CC54AF2F}"/>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7859" name="Freeform 35">
              <a:extLst>
                <a:ext uri="{FF2B5EF4-FFF2-40B4-BE49-F238E27FC236}">
                  <a16:creationId xmlns:a16="http://schemas.microsoft.com/office/drawing/2014/main" id="{63588019-C57A-1C4D-10DC-33FBFC253894}"/>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7860" name="Freeform 36">
              <a:extLst>
                <a:ext uri="{FF2B5EF4-FFF2-40B4-BE49-F238E27FC236}">
                  <a16:creationId xmlns:a16="http://schemas.microsoft.com/office/drawing/2014/main" id="{A4624355-D7D9-0951-5701-03368EA11CBF}"/>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77861" name="Rectangle 37">
            <a:extLst>
              <a:ext uri="{FF2B5EF4-FFF2-40B4-BE49-F238E27FC236}">
                <a16:creationId xmlns:a16="http://schemas.microsoft.com/office/drawing/2014/main" id="{609BE856-0F16-0D93-D43D-FD179FEB8243}"/>
              </a:ext>
            </a:extLst>
          </p:cNvPr>
          <p:cNvSpPr>
            <a:spLocks noGrp="1" noChangeArrowheads="1"/>
          </p:cNvSpPr>
          <p:nvPr>
            <p:ph type="dt" sz="half" idx="2"/>
          </p:nvPr>
        </p:nvSpPr>
        <p:spPr/>
        <p:txBody>
          <a:bodyPr/>
          <a:lstStyle>
            <a:lvl1pPr>
              <a:defRPr/>
            </a:lvl1pPr>
          </a:lstStyle>
          <a:p>
            <a:fld id="{689FC671-8A4D-4F93-9F1F-9D7F17EADC03}" type="datetime1">
              <a:rPr lang="en-US" altLang="en-US" smtClean="0"/>
              <a:t>2/10/2025</a:t>
            </a:fld>
            <a:endParaRPr lang="en-US" altLang="en-US"/>
          </a:p>
        </p:txBody>
      </p:sp>
      <p:sp>
        <p:nvSpPr>
          <p:cNvPr id="77862" name="Rectangle 38">
            <a:extLst>
              <a:ext uri="{FF2B5EF4-FFF2-40B4-BE49-F238E27FC236}">
                <a16:creationId xmlns:a16="http://schemas.microsoft.com/office/drawing/2014/main" id="{C890C6A2-F4E0-BB6F-D805-2A093A174E7B}"/>
              </a:ext>
            </a:extLst>
          </p:cNvPr>
          <p:cNvSpPr>
            <a:spLocks noGrp="1" noChangeArrowheads="1"/>
          </p:cNvSpPr>
          <p:nvPr>
            <p:ph type="ftr" sz="quarter" idx="3"/>
          </p:nvPr>
        </p:nvSpPr>
        <p:spPr/>
        <p:txBody>
          <a:bodyPr/>
          <a:lstStyle>
            <a:lvl1pPr>
              <a:defRPr/>
            </a:lvl1pPr>
          </a:lstStyle>
          <a:p>
            <a:endParaRPr lang="en-US" altLang="en-US"/>
          </a:p>
        </p:txBody>
      </p:sp>
      <p:sp>
        <p:nvSpPr>
          <p:cNvPr id="77863" name="Rectangle 39">
            <a:extLst>
              <a:ext uri="{FF2B5EF4-FFF2-40B4-BE49-F238E27FC236}">
                <a16:creationId xmlns:a16="http://schemas.microsoft.com/office/drawing/2014/main" id="{92050C1B-E302-154F-455A-DC7267B89703}"/>
              </a:ext>
            </a:extLst>
          </p:cNvPr>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77864" name="Rectangle 40">
            <a:extLst>
              <a:ext uri="{FF2B5EF4-FFF2-40B4-BE49-F238E27FC236}">
                <a16:creationId xmlns:a16="http://schemas.microsoft.com/office/drawing/2014/main" id="{70D19CBC-1DC3-C8CD-801B-058C301B8D03}"/>
              </a:ext>
            </a:extLst>
          </p:cNvPr>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77865" name="Rectangle 41">
            <a:extLst>
              <a:ext uri="{FF2B5EF4-FFF2-40B4-BE49-F238E27FC236}">
                <a16:creationId xmlns:a16="http://schemas.microsoft.com/office/drawing/2014/main" id="{365D008E-B02C-9C16-5ABB-D0AAF6D88CBF}"/>
              </a:ext>
            </a:extLst>
          </p:cNvPr>
          <p:cNvSpPr>
            <a:spLocks noGrp="1" noChangeArrowheads="1"/>
          </p:cNvSpPr>
          <p:nvPr>
            <p:ph type="sldNum" sz="quarter" idx="4"/>
          </p:nvPr>
        </p:nvSpPr>
        <p:spPr/>
        <p:txBody>
          <a:bodyPr/>
          <a:lstStyle>
            <a:lvl1pPr>
              <a:defRPr/>
            </a:lvl1pPr>
          </a:lstStyle>
          <a:p>
            <a:fld id="{A024B98C-9708-4331-98A1-82A7ACA7E073}" type="slidenum">
              <a:rPr lang="en-US" altLang="en-US"/>
              <a:pPr/>
              <a:t>‹#›</a:t>
            </a:fld>
            <a:endParaRPr lang="en-US" altLang="en-US"/>
          </a:p>
        </p:txBody>
      </p:sp>
    </p:spTree>
    <p:extLst>
      <p:ext uri="{BB962C8B-B14F-4D97-AF65-F5344CB8AC3E}">
        <p14:creationId xmlns:p14="http://schemas.microsoft.com/office/powerpoint/2010/main" val="30243082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5585" y="452439"/>
            <a:ext cx="9408583" cy="1400175"/>
          </a:xfrm>
        </p:spPr>
        <p:txBody>
          <a:bodyPr/>
          <a:lstStyle/>
          <a:p>
            <a:r>
              <a:rPr lang="en-US"/>
              <a:t>Click to edit Master title style</a:t>
            </a:r>
          </a:p>
        </p:txBody>
      </p:sp>
      <p:sp>
        <p:nvSpPr>
          <p:cNvPr id="3" name="Content Placeholder 2"/>
          <p:cNvSpPr>
            <a:spLocks noGrp="1"/>
          </p:cNvSpPr>
          <p:nvPr>
            <p:ph sz="half" idx="1"/>
          </p:nvPr>
        </p:nvSpPr>
        <p:spPr>
          <a:xfrm>
            <a:off x="1102785"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79018"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468DBFC-B903-E3BA-D826-EC499EC9FA87}"/>
              </a:ext>
            </a:extLst>
          </p:cNvPr>
          <p:cNvSpPr>
            <a:spLocks noGrp="1"/>
          </p:cNvSpPr>
          <p:nvPr>
            <p:ph type="dt" sz="half" idx="10"/>
          </p:nvPr>
        </p:nvSpPr>
        <p:spPr/>
        <p:txBody>
          <a:bodyPr/>
          <a:lstStyle>
            <a:lvl1pPr>
              <a:defRPr/>
            </a:lvl1pPr>
          </a:lstStyle>
          <a:p>
            <a:pPr>
              <a:defRPr/>
            </a:pPr>
            <a:fld id="{1F3FFA4A-64AC-4FFE-84D6-CB6E6DD3D61A}" type="datetime1">
              <a:rPr lang="en-US" smtClean="0"/>
              <a:t>2/10/2025</a:t>
            </a:fld>
            <a:endParaRPr lang="en-US"/>
          </a:p>
        </p:txBody>
      </p:sp>
      <p:sp>
        <p:nvSpPr>
          <p:cNvPr id="6" name="Footer Placeholder 4">
            <a:extLst>
              <a:ext uri="{FF2B5EF4-FFF2-40B4-BE49-F238E27FC236}">
                <a16:creationId xmlns:a16="http://schemas.microsoft.com/office/drawing/2014/main" id="{C23DA1C6-7458-4D63-82DF-6CD8AD2BD8E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E4B9B17-3659-9137-EE18-2E928DCA77C5}"/>
              </a:ext>
            </a:extLst>
          </p:cNvPr>
          <p:cNvSpPr>
            <a:spLocks noGrp="1"/>
          </p:cNvSpPr>
          <p:nvPr>
            <p:ph type="sldNum" sz="quarter" idx="12"/>
          </p:nvPr>
        </p:nvSpPr>
        <p:spPr/>
        <p:txBody>
          <a:bodyPr/>
          <a:lstStyle>
            <a:lvl1pPr>
              <a:defRPr/>
            </a:lvl1pPr>
          </a:lstStyle>
          <a:p>
            <a:fld id="{E08781F7-D333-4FB6-B096-AC229EBDAE8D}" type="slidenum">
              <a:rPr lang="en-US" altLang="en-US"/>
              <a:pPr/>
              <a:t>‹#›</a:t>
            </a:fld>
            <a:endParaRPr lang="en-US" altLang="en-US"/>
          </a:p>
        </p:txBody>
      </p:sp>
    </p:spTree>
    <p:extLst>
      <p:ext uri="{BB962C8B-B14F-4D97-AF65-F5344CB8AC3E}">
        <p14:creationId xmlns:p14="http://schemas.microsoft.com/office/powerpoint/2010/main" val="8149351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45585" y="452439"/>
            <a:ext cx="9408583" cy="1400175"/>
          </a:xfrm>
        </p:spPr>
        <p:txBody>
          <a:bodyPr/>
          <a:lstStyle/>
          <a:p>
            <a:r>
              <a:rPr lang="en-US"/>
              <a:t>Click to edit Master title style</a:t>
            </a:r>
          </a:p>
        </p:txBody>
      </p:sp>
      <p:sp>
        <p:nvSpPr>
          <p:cNvPr id="3" name="Content Placeholder 2"/>
          <p:cNvSpPr>
            <a:spLocks noGrp="1"/>
          </p:cNvSpPr>
          <p:nvPr>
            <p:ph sz="quarter" idx="1"/>
          </p:nvPr>
        </p:nvSpPr>
        <p:spPr>
          <a:xfrm>
            <a:off x="1102785"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679018"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1102784" y="4225926"/>
            <a:ext cx="8949267" cy="202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870D7EFD-5776-7C2A-714B-7C685ABD1408}"/>
              </a:ext>
            </a:extLst>
          </p:cNvPr>
          <p:cNvSpPr>
            <a:spLocks noGrp="1"/>
          </p:cNvSpPr>
          <p:nvPr>
            <p:ph type="dt" sz="half" idx="10"/>
          </p:nvPr>
        </p:nvSpPr>
        <p:spPr/>
        <p:txBody>
          <a:bodyPr/>
          <a:lstStyle>
            <a:lvl1pPr>
              <a:defRPr/>
            </a:lvl1pPr>
          </a:lstStyle>
          <a:p>
            <a:pPr>
              <a:defRPr/>
            </a:pPr>
            <a:fld id="{1CCC60E3-2CB3-43B7-A4A0-CD02719D8CA2}" type="datetime1">
              <a:rPr lang="en-US" smtClean="0"/>
              <a:t>2/10/2025</a:t>
            </a:fld>
            <a:endParaRPr lang="en-US"/>
          </a:p>
        </p:txBody>
      </p:sp>
      <p:sp>
        <p:nvSpPr>
          <p:cNvPr id="7" name="Footer Placeholder 4">
            <a:extLst>
              <a:ext uri="{FF2B5EF4-FFF2-40B4-BE49-F238E27FC236}">
                <a16:creationId xmlns:a16="http://schemas.microsoft.com/office/drawing/2014/main" id="{E58E7899-1866-38B2-D793-0F07A9F7A8A1}"/>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C626CE8-A126-348E-5AEB-39DF46ACC487}"/>
              </a:ext>
            </a:extLst>
          </p:cNvPr>
          <p:cNvSpPr>
            <a:spLocks noGrp="1"/>
          </p:cNvSpPr>
          <p:nvPr>
            <p:ph type="sldNum" sz="quarter" idx="12"/>
          </p:nvPr>
        </p:nvSpPr>
        <p:spPr/>
        <p:txBody>
          <a:bodyPr/>
          <a:lstStyle>
            <a:lvl1pPr>
              <a:defRPr/>
            </a:lvl1pPr>
          </a:lstStyle>
          <a:p>
            <a:fld id="{07A0ED22-5175-4AA4-91BF-33DA4C7F9224}" type="slidenum">
              <a:rPr lang="en-US" altLang="en-US"/>
              <a:pPr/>
              <a:t>‹#›</a:t>
            </a:fld>
            <a:endParaRPr lang="en-US" altLang="en-US"/>
          </a:p>
        </p:txBody>
      </p:sp>
    </p:spTree>
    <p:extLst>
      <p:ext uri="{BB962C8B-B14F-4D97-AF65-F5344CB8AC3E}">
        <p14:creationId xmlns:p14="http://schemas.microsoft.com/office/powerpoint/2010/main" val="6915218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45585" y="452439"/>
            <a:ext cx="9408583" cy="1400175"/>
          </a:xfrm>
        </p:spPr>
        <p:txBody>
          <a:bodyPr/>
          <a:lstStyle/>
          <a:p>
            <a:r>
              <a:rPr lang="en-US"/>
              <a:t>Click to edit Master title style</a:t>
            </a:r>
          </a:p>
        </p:txBody>
      </p:sp>
      <p:sp>
        <p:nvSpPr>
          <p:cNvPr id="3" name="Content Placeholder 2"/>
          <p:cNvSpPr>
            <a:spLocks noGrp="1"/>
          </p:cNvSpPr>
          <p:nvPr>
            <p:ph sz="quarter" idx="1"/>
          </p:nvPr>
        </p:nvSpPr>
        <p:spPr>
          <a:xfrm>
            <a:off x="1102785"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679018"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02785" y="4225926"/>
            <a:ext cx="4373033" cy="202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679018" y="4225926"/>
            <a:ext cx="4373033" cy="202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B000199-D3E3-05F3-8274-5FDD2EA38CA2}"/>
              </a:ext>
            </a:extLst>
          </p:cNvPr>
          <p:cNvSpPr>
            <a:spLocks noGrp="1"/>
          </p:cNvSpPr>
          <p:nvPr>
            <p:ph type="dt" sz="half" idx="10"/>
          </p:nvPr>
        </p:nvSpPr>
        <p:spPr/>
        <p:txBody>
          <a:bodyPr/>
          <a:lstStyle>
            <a:lvl1pPr>
              <a:defRPr/>
            </a:lvl1pPr>
          </a:lstStyle>
          <a:p>
            <a:pPr>
              <a:defRPr/>
            </a:pPr>
            <a:fld id="{24C9FC78-2A5D-488D-9093-F108804BF161}" type="datetime1">
              <a:rPr lang="en-US" smtClean="0"/>
              <a:t>2/10/2025</a:t>
            </a:fld>
            <a:endParaRPr lang="en-US"/>
          </a:p>
        </p:txBody>
      </p:sp>
      <p:sp>
        <p:nvSpPr>
          <p:cNvPr id="8" name="Footer Placeholder 4">
            <a:extLst>
              <a:ext uri="{FF2B5EF4-FFF2-40B4-BE49-F238E27FC236}">
                <a16:creationId xmlns:a16="http://schemas.microsoft.com/office/drawing/2014/main" id="{BD68AA37-4F26-D7AE-A1AA-BA2A6434D40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B081280-7D84-891F-1DA9-231FE91D4961}"/>
              </a:ext>
            </a:extLst>
          </p:cNvPr>
          <p:cNvSpPr>
            <a:spLocks noGrp="1"/>
          </p:cNvSpPr>
          <p:nvPr>
            <p:ph type="sldNum" sz="quarter" idx="12"/>
          </p:nvPr>
        </p:nvSpPr>
        <p:spPr/>
        <p:txBody>
          <a:bodyPr/>
          <a:lstStyle>
            <a:lvl1pPr>
              <a:defRPr/>
            </a:lvl1pPr>
          </a:lstStyle>
          <a:p>
            <a:fld id="{6D66CE44-570C-4DD5-A770-F2852B068099}" type="slidenum">
              <a:rPr lang="en-US" altLang="en-US"/>
              <a:pPr/>
              <a:t>‹#›</a:t>
            </a:fld>
            <a:endParaRPr lang="en-US" altLang="en-US"/>
          </a:p>
        </p:txBody>
      </p:sp>
    </p:spTree>
    <p:extLst>
      <p:ext uri="{BB962C8B-B14F-4D97-AF65-F5344CB8AC3E}">
        <p14:creationId xmlns:p14="http://schemas.microsoft.com/office/powerpoint/2010/main" val="1230433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FC453-6E45-056E-8415-D8F4E280E994}"/>
              </a:ext>
            </a:extLst>
          </p:cNvPr>
          <p:cNvSpPr>
            <a:spLocks noGrp="1"/>
          </p:cNvSpPr>
          <p:nvPr>
            <p:ph type="title"/>
          </p:nvPr>
        </p:nvSpPr>
        <p:spPr>
          <a:xfrm>
            <a:off x="645585" y="452439"/>
            <a:ext cx="9408583" cy="14001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3E2663F-60F7-2BA8-04B5-D9283D51B7BA}"/>
              </a:ext>
            </a:extLst>
          </p:cNvPr>
          <p:cNvSpPr>
            <a:spLocks noGrp="1"/>
          </p:cNvSpPr>
          <p:nvPr>
            <p:ph sz="half" idx="1"/>
          </p:nvPr>
        </p:nvSpPr>
        <p:spPr>
          <a:xfrm>
            <a:off x="1102785"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6F1466-F151-36BD-CA81-8E6416AA74F4}"/>
              </a:ext>
            </a:extLst>
          </p:cNvPr>
          <p:cNvSpPr>
            <a:spLocks noGrp="1"/>
          </p:cNvSpPr>
          <p:nvPr>
            <p:ph sz="quarter" idx="2"/>
          </p:nvPr>
        </p:nvSpPr>
        <p:spPr>
          <a:xfrm>
            <a:off x="5679018"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11387A60-D663-AC66-B98D-281EF1428C54}"/>
              </a:ext>
            </a:extLst>
          </p:cNvPr>
          <p:cNvSpPr>
            <a:spLocks noGrp="1"/>
          </p:cNvSpPr>
          <p:nvPr>
            <p:ph sz="quarter" idx="3"/>
          </p:nvPr>
        </p:nvSpPr>
        <p:spPr>
          <a:xfrm>
            <a:off x="5679018" y="4225926"/>
            <a:ext cx="4373033" cy="202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5D460BE6-71EF-1566-2629-28FC171BBCEE}"/>
              </a:ext>
            </a:extLst>
          </p:cNvPr>
          <p:cNvSpPr>
            <a:spLocks noGrp="1"/>
          </p:cNvSpPr>
          <p:nvPr>
            <p:ph type="dt" sz="half" idx="10"/>
          </p:nvPr>
        </p:nvSpPr>
        <p:spPr>
          <a:xfrm rot="5400000">
            <a:off x="10157884" y="1790700"/>
            <a:ext cx="990600" cy="304800"/>
          </a:xfrm>
        </p:spPr>
        <p:txBody>
          <a:bodyPr/>
          <a:lstStyle>
            <a:lvl1pPr>
              <a:defRPr smtClean="0"/>
            </a:lvl1pPr>
          </a:lstStyle>
          <a:p>
            <a:pPr>
              <a:defRPr/>
            </a:pPr>
            <a:fld id="{3FD7A94A-B254-4DD4-92B8-963DF21F5A7F}" type="datetime1">
              <a:rPr lang="en-US" smtClean="0"/>
              <a:t>2/10/2025</a:t>
            </a:fld>
            <a:endParaRPr lang="en-US"/>
          </a:p>
        </p:txBody>
      </p:sp>
      <p:sp>
        <p:nvSpPr>
          <p:cNvPr id="7" name="Footer Placeholder 6">
            <a:extLst>
              <a:ext uri="{FF2B5EF4-FFF2-40B4-BE49-F238E27FC236}">
                <a16:creationId xmlns:a16="http://schemas.microsoft.com/office/drawing/2014/main" id="{365BA813-03D0-6EC2-00A9-A6707E70862D}"/>
              </a:ext>
            </a:extLst>
          </p:cNvPr>
          <p:cNvSpPr>
            <a:spLocks noGrp="1"/>
          </p:cNvSpPr>
          <p:nvPr>
            <p:ph type="ftr" sz="quarter" idx="11"/>
          </p:nvPr>
        </p:nvSpPr>
        <p:spPr>
          <a:xfrm rot="5400000">
            <a:off x="8954294" y="3225007"/>
            <a:ext cx="3859213" cy="3048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35A83248-A768-CDBE-6C3E-344DFCF7A106}"/>
              </a:ext>
            </a:extLst>
          </p:cNvPr>
          <p:cNvSpPr>
            <a:spLocks noGrp="1"/>
          </p:cNvSpPr>
          <p:nvPr>
            <p:ph type="sldNum" sz="quarter" idx="12"/>
          </p:nvPr>
        </p:nvSpPr>
        <p:spPr>
          <a:xfrm>
            <a:off x="10354733" y="295275"/>
            <a:ext cx="838200" cy="768350"/>
          </a:xfrm>
        </p:spPr>
        <p:txBody>
          <a:bodyPr/>
          <a:lstStyle>
            <a:lvl1pPr>
              <a:defRPr/>
            </a:lvl1pPr>
          </a:lstStyle>
          <a:p>
            <a:fld id="{8DA71AE7-B3B4-48F7-9385-A61F1C25F9B6}" type="slidenum">
              <a:rPr lang="en-US" altLang="en-US"/>
              <a:pPr/>
              <a:t>‹#›</a:t>
            </a:fld>
            <a:endParaRPr lang="en-US" altLang="en-US"/>
          </a:p>
        </p:txBody>
      </p:sp>
    </p:spTree>
    <p:extLst>
      <p:ext uri="{BB962C8B-B14F-4D97-AF65-F5344CB8AC3E}">
        <p14:creationId xmlns:p14="http://schemas.microsoft.com/office/powerpoint/2010/main" val="39688373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74FC1-FDE4-2C06-E340-7E332EA6F03B}"/>
              </a:ext>
            </a:extLst>
          </p:cNvPr>
          <p:cNvSpPr>
            <a:spLocks noGrp="1"/>
          </p:cNvSpPr>
          <p:nvPr>
            <p:ph type="title"/>
          </p:nvPr>
        </p:nvSpPr>
        <p:spPr>
          <a:xfrm>
            <a:off x="645585" y="452439"/>
            <a:ext cx="9408583" cy="14001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481DD67-526B-9CAB-C577-C2724F00C055}"/>
              </a:ext>
            </a:extLst>
          </p:cNvPr>
          <p:cNvSpPr>
            <a:spLocks noGrp="1"/>
          </p:cNvSpPr>
          <p:nvPr>
            <p:ph sz="quarter" idx="1"/>
          </p:nvPr>
        </p:nvSpPr>
        <p:spPr>
          <a:xfrm>
            <a:off x="1102785"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242842-2F52-6F4B-1754-78EAF2D1EC8B}"/>
              </a:ext>
            </a:extLst>
          </p:cNvPr>
          <p:cNvSpPr>
            <a:spLocks noGrp="1"/>
          </p:cNvSpPr>
          <p:nvPr>
            <p:ph sz="quarter" idx="2"/>
          </p:nvPr>
        </p:nvSpPr>
        <p:spPr>
          <a:xfrm>
            <a:off x="1102785" y="4225926"/>
            <a:ext cx="4373033" cy="202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0DC6883-4343-E185-CE05-BAEC4CA0C639}"/>
              </a:ext>
            </a:extLst>
          </p:cNvPr>
          <p:cNvSpPr>
            <a:spLocks noGrp="1"/>
          </p:cNvSpPr>
          <p:nvPr>
            <p:ph sz="half" idx="3"/>
          </p:nvPr>
        </p:nvSpPr>
        <p:spPr>
          <a:xfrm>
            <a:off x="5679018"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51B9B04C-668F-CC80-AC03-A9831A7D5EAD}"/>
              </a:ext>
            </a:extLst>
          </p:cNvPr>
          <p:cNvSpPr>
            <a:spLocks noGrp="1"/>
          </p:cNvSpPr>
          <p:nvPr>
            <p:ph type="dt" sz="half" idx="10"/>
          </p:nvPr>
        </p:nvSpPr>
        <p:spPr>
          <a:xfrm rot="5400000">
            <a:off x="10157884" y="1790700"/>
            <a:ext cx="990600" cy="304800"/>
          </a:xfrm>
        </p:spPr>
        <p:txBody>
          <a:bodyPr/>
          <a:lstStyle>
            <a:lvl1pPr>
              <a:defRPr smtClean="0"/>
            </a:lvl1pPr>
          </a:lstStyle>
          <a:p>
            <a:pPr>
              <a:defRPr/>
            </a:pPr>
            <a:fld id="{42CF6A0F-6656-489A-9688-E5C37712C4DE}" type="datetime1">
              <a:rPr lang="en-US" smtClean="0"/>
              <a:t>2/10/2025</a:t>
            </a:fld>
            <a:endParaRPr lang="en-US"/>
          </a:p>
        </p:txBody>
      </p:sp>
      <p:sp>
        <p:nvSpPr>
          <p:cNvPr id="7" name="Footer Placeholder 6">
            <a:extLst>
              <a:ext uri="{FF2B5EF4-FFF2-40B4-BE49-F238E27FC236}">
                <a16:creationId xmlns:a16="http://schemas.microsoft.com/office/drawing/2014/main" id="{A7BEDCA8-C482-B2F5-F284-A12C65697548}"/>
              </a:ext>
            </a:extLst>
          </p:cNvPr>
          <p:cNvSpPr>
            <a:spLocks noGrp="1"/>
          </p:cNvSpPr>
          <p:nvPr>
            <p:ph type="ftr" sz="quarter" idx="11"/>
          </p:nvPr>
        </p:nvSpPr>
        <p:spPr>
          <a:xfrm rot="5400000">
            <a:off x="8954294" y="3225007"/>
            <a:ext cx="3859213" cy="3048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FBDD6625-DA9A-1BA7-CB36-B53B35848EC1}"/>
              </a:ext>
            </a:extLst>
          </p:cNvPr>
          <p:cNvSpPr>
            <a:spLocks noGrp="1"/>
          </p:cNvSpPr>
          <p:nvPr>
            <p:ph type="sldNum" sz="quarter" idx="12"/>
          </p:nvPr>
        </p:nvSpPr>
        <p:spPr>
          <a:xfrm>
            <a:off x="10354733" y="295275"/>
            <a:ext cx="838200" cy="768350"/>
          </a:xfrm>
        </p:spPr>
        <p:txBody>
          <a:bodyPr/>
          <a:lstStyle>
            <a:lvl1pPr>
              <a:defRPr/>
            </a:lvl1pPr>
          </a:lstStyle>
          <a:p>
            <a:fld id="{0EBA7446-7EA9-4E9E-ADD5-B46E94E1F92A}" type="slidenum">
              <a:rPr lang="en-US" altLang="en-US"/>
              <a:pPr/>
              <a:t>‹#›</a:t>
            </a:fld>
            <a:endParaRPr lang="en-US" altLang="en-US"/>
          </a:p>
        </p:txBody>
      </p:sp>
    </p:spTree>
    <p:extLst>
      <p:ext uri="{BB962C8B-B14F-4D97-AF65-F5344CB8AC3E}">
        <p14:creationId xmlns:p14="http://schemas.microsoft.com/office/powerpoint/2010/main" val="28485602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749B-CF6E-75E1-2770-50B819822EBA}"/>
              </a:ext>
            </a:extLst>
          </p:cNvPr>
          <p:cNvSpPr>
            <a:spLocks noGrp="1"/>
          </p:cNvSpPr>
          <p:nvPr>
            <p:ph type="title"/>
          </p:nvPr>
        </p:nvSpPr>
        <p:spPr>
          <a:xfrm>
            <a:off x="645585" y="452439"/>
            <a:ext cx="9408583" cy="14001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5EB66-7B31-B2D6-DA4E-478E4F554DA8}"/>
              </a:ext>
            </a:extLst>
          </p:cNvPr>
          <p:cNvSpPr>
            <a:spLocks noGrp="1"/>
          </p:cNvSpPr>
          <p:nvPr>
            <p:ph type="body" sz="half" idx="1"/>
          </p:nvPr>
        </p:nvSpPr>
        <p:spPr>
          <a:xfrm>
            <a:off x="1102785"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8317A0-2032-55C7-3F65-98D1FE743720}"/>
              </a:ext>
            </a:extLst>
          </p:cNvPr>
          <p:cNvSpPr>
            <a:spLocks noGrp="1"/>
          </p:cNvSpPr>
          <p:nvPr>
            <p:ph sz="quarter" idx="2"/>
          </p:nvPr>
        </p:nvSpPr>
        <p:spPr>
          <a:xfrm>
            <a:off x="5679018"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346C61C-7C90-D998-57C6-0BB74CF89718}"/>
              </a:ext>
            </a:extLst>
          </p:cNvPr>
          <p:cNvSpPr>
            <a:spLocks noGrp="1"/>
          </p:cNvSpPr>
          <p:nvPr>
            <p:ph sz="quarter" idx="3"/>
          </p:nvPr>
        </p:nvSpPr>
        <p:spPr>
          <a:xfrm>
            <a:off x="5679018" y="4225926"/>
            <a:ext cx="4373033" cy="202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658B3CD-121B-6B69-2066-A98AAA5AB640}"/>
              </a:ext>
            </a:extLst>
          </p:cNvPr>
          <p:cNvSpPr>
            <a:spLocks noGrp="1"/>
          </p:cNvSpPr>
          <p:nvPr>
            <p:ph type="dt" sz="half" idx="10"/>
          </p:nvPr>
        </p:nvSpPr>
        <p:spPr>
          <a:xfrm rot="5400000">
            <a:off x="10157884" y="1790700"/>
            <a:ext cx="990600" cy="304800"/>
          </a:xfrm>
        </p:spPr>
        <p:txBody>
          <a:bodyPr/>
          <a:lstStyle>
            <a:lvl1pPr>
              <a:defRPr smtClean="0"/>
            </a:lvl1pPr>
          </a:lstStyle>
          <a:p>
            <a:pPr>
              <a:defRPr/>
            </a:pPr>
            <a:fld id="{C84359C5-AC11-400D-859F-079DFA57CC51}" type="datetime1">
              <a:rPr lang="en-US" smtClean="0"/>
              <a:t>2/10/2025</a:t>
            </a:fld>
            <a:endParaRPr lang="en-US"/>
          </a:p>
        </p:txBody>
      </p:sp>
      <p:sp>
        <p:nvSpPr>
          <p:cNvPr id="7" name="Footer Placeholder 6">
            <a:extLst>
              <a:ext uri="{FF2B5EF4-FFF2-40B4-BE49-F238E27FC236}">
                <a16:creationId xmlns:a16="http://schemas.microsoft.com/office/drawing/2014/main" id="{C157D201-7716-0416-1325-6A6868EE0E70}"/>
              </a:ext>
            </a:extLst>
          </p:cNvPr>
          <p:cNvSpPr>
            <a:spLocks noGrp="1"/>
          </p:cNvSpPr>
          <p:nvPr>
            <p:ph type="ftr" sz="quarter" idx="11"/>
          </p:nvPr>
        </p:nvSpPr>
        <p:spPr>
          <a:xfrm rot="5400000">
            <a:off x="8954294" y="3225007"/>
            <a:ext cx="3859213" cy="3048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87765747-5B40-3478-0327-183570541695}"/>
              </a:ext>
            </a:extLst>
          </p:cNvPr>
          <p:cNvSpPr>
            <a:spLocks noGrp="1"/>
          </p:cNvSpPr>
          <p:nvPr>
            <p:ph type="sldNum" sz="quarter" idx="12"/>
          </p:nvPr>
        </p:nvSpPr>
        <p:spPr>
          <a:xfrm>
            <a:off x="10354733" y="295275"/>
            <a:ext cx="838200" cy="768350"/>
          </a:xfrm>
        </p:spPr>
        <p:txBody>
          <a:bodyPr/>
          <a:lstStyle>
            <a:lvl1pPr>
              <a:defRPr/>
            </a:lvl1pPr>
          </a:lstStyle>
          <a:p>
            <a:fld id="{7E37455E-32E5-47CE-A698-3B5C66FDDFD3}" type="slidenum">
              <a:rPr lang="en-US" altLang="en-US"/>
              <a:pPr/>
              <a:t>‹#›</a:t>
            </a:fld>
            <a:endParaRPr lang="en-US" altLang="en-US"/>
          </a:p>
        </p:txBody>
      </p:sp>
    </p:spTree>
    <p:extLst>
      <p:ext uri="{BB962C8B-B14F-4D97-AF65-F5344CB8AC3E}">
        <p14:creationId xmlns:p14="http://schemas.microsoft.com/office/powerpoint/2010/main" val="4736741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305FD-C5D4-DCD3-9E43-E598ED0F0CEA}"/>
              </a:ext>
            </a:extLst>
          </p:cNvPr>
          <p:cNvSpPr>
            <a:spLocks noGrp="1"/>
          </p:cNvSpPr>
          <p:nvPr>
            <p:ph type="title"/>
          </p:nvPr>
        </p:nvSpPr>
        <p:spPr>
          <a:xfrm>
            <a:off x="645585" y="452439"/>
            <a:ext cx="9408583" cy="14001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6FACF6E-AF58-F13B-C6FF-587CAEA3BB44}"/>
              </a:ext>
            </a:extLst>
          </p:cNvPr>
          <p:cNvSpPr>
            <a:spLocks noGrp="1"/>
          </p:cNvSpPr>
          <p:nvPr>
            <p:ph sz="quarter" idx="1"/>
          </p:nvPr>
        </p:nvSpPr>
        <p:spPr>
          <a:xfrm>
            <a:off x="1102785"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D8A8D1-001C-A642-062C-4D69EFC15999}"/>
              </a:ext>
            </a:extLst>
          </p:cNvPr>
          <p:cNvSpPr>
            <a:spLocks noGrp="1"/>
          </p:cNvSpPr>
          <p:nvPr>
            <p:ph sz="quarter" idx="2"/>
          </p:nvPr>
        </p:nvSpPr>
        <p:spPr>
          <a:xfrm>
            <a:off x="1102785" y="4225926"/>
            <a:ext cx="4373033" cy="202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9150DC-2EED-F041-8A40-FEDD26D3C4C3}"/>
              </a:ext>
            </a:extLst>
          </p:cNvPr>
          <p:cNvSpPr>
            <a:spLocks noGrp="1"/>
          </p:cNvSpPr>
          <p:nvPr>
            <p:ph type="body" sz="half" idx="3"/>
          </p:nvPr>
        </p:nvSpPr>
        <p:spPr>
          <a:xfrm>
            <a:off x="5679018"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6F98485-3033-EE72-EE1C-D6C19C497CD0}"/>
              </a:ext>
            </a:extLst>
          </p:cNvPr>
          <p:cNvSpPr>
            <a:spLocks noGrp="1"/>
          </p:cNvSpPr>
          <p:nvPr>
            <p:ph type="dt" sz="half" idx="10"/>
          </p:nvPr>
        </p:nvSpPr>
        <p:spPr>
          <a:xfrm rot="5400000">
            <a:off x="10157884" y="1790700"/>
            <a:ext cx="990600" cy="304800"/>
          </a:xfrm>
        </p:spPr>
        <p:txBody>
          <a:bodyPr/>
          <a:lstStyle>
            <a:lvl1pPr>
              <a:defRPr smtClean="0"/>
            </a:lvl1pPr>
          </a:lstStyle>
          <a:p>
            <a:pPr>
              <a:defRPr/>
            </a:pPr>
            <a:fld id="{F1856A22-52AE-4585-A23E-6DEEC9EFF1DF}" type="datetime1">
              <a:rPr lang="en-US" smtClean="0"/>
              <a:t>2/10/2025</a:t>
            </a:fld>
            <a:endParaRPr lang="en-US"/>
          </a:p>
        </p:txBody>
      </p:sp>
      <p:sp>
        <p:nvSpPr>
          <p:cNvPr id="7" name="Footer Placeholder 6">
            <a:extLst>
              <a:ext uri="{FF2B5EF4-FFF2-40B4-BE49-F238E27FC236}">
                <a16:creationId xmlns:a16="http://schemas.microsoft.com/office/drawing/2014/main" id="{B07F42BC-08F9-FCD0-61DD-C1F9B463C434}"/>
              </a:ext>
            </a:extLst>
          </p:cNvPr>
          <p:cNvSpPr>
            <a:spLocks noGrp="1"/>
          </p:cNvSpPr>
          <p:nvPr>
            <p:ph type="ftr" sz="quarter" idx="11"/>
          </p:nvPr>
        </p:nvSpPr>
        <p:spPr>
          <a:xfrm rot="5400000">
            <a:off x="8954294" y="3225007"/>
            <a:ext cx="3859213" cy="3048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EDF0298C-52DA-3092-21F8-A5D5895E6AAB}"/>
              </a:ext>
            </a:extLst>
          </p:cNvPr>
          <p:cNvSpPr>
            <a:spLocks noGrp="1"/>
          </p:cNvSpPr>
          <p:nvPr>
            <p:ph type="sldNum" sz="quarter" idx="12"/>
          </p:nvPr>
        </p:nvSpPr>
        <p:spPr>
          <a:xfrm>
            <a:off x="10354733" y="295275"/>
            <a:ext cx="838200" cy="768350"/>
          </a:xfrm>
        </p:spPr>
        <p:txBody>
          <a:bodyPr/>
          <a:lstStyle>
            <a:lvl1pPr>
              <a:defRPr/>
            </a:lvl1pPr>
          </a:lstStyle>
          <a:p>
            <a:fld id="{4055301B-A245-4ABC-A946-ECA0B229503A}" type="slidenum">
              <a:rPr lang="en-US" altLang="en-US"/>
              <a:pPr/>
              <a:t>‹#›</a:t>
            </a:fld>
            <a:endParaRPr lang="en-US" altLang="en-US"/>
          </a:p>
        </p:txBody>
      </p:sp>
    </p:spTree>
    <p:extLst>
      <p:ext uri="{BB962C8B-B14F-4D97-AF65-F5344CB8AC3E}">
        <p14:creationId xmlns:p14="http://schemas.microsoft.com/office/powerpoint/2010/main" val="1331311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F7BD171-00C9-FFFE-6C58-C1BE9A993E19}"/>
              </a:ext>
            </a:extLst>
          </p:cNvPr>
          <p:cNvGrpSpPr>
            <a:grpSpLocks/>
          </p:cNvGrpSpPr>
          <p:nvPr/>
        </p:nvGrpSpPr>
        <p:grpSpPr bwMode="auto">
          <a:xfrm>
            <a:off x="0" y="2438400"/>
            <a:ext cx="12192000" cy="4046538"/>
            <a:chOff x="0" y="1536"/>
            <a:chExt cx="5760" cy="2549"/>
          </a:xfrm>
        </p:grpSpPr>
        <p:sp>
          <p:nvSpPr>
            <p:cNvPr id="3" name="Rectangle 3">
              <a:extLst>
                <a:ext uri="{FF2B5EF4-FFF2-40B4-BE49-F238E27FC236}">
                  <a16:creationId xmlns:a16="http://schemas.microsoft.com/office/drawing/2014/main" id="{DB6E62FB-0C88-2170-9454-B461F37E2DF9}"/>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p:spPr>
          <p:txBody>
            <a:bodyPr wrap="none" anchor="ctr"/>
            <a:lstStyle/>
            <a:p>
              <a:pPr eaLnBrk="1" hangingPunct="1">
                <a:defRPr/>
              </a:pPr>
              <a:endParaRPr lang="en-US" sz="1800"/>
            </a:p>
          </p:txBody>
        </p:sp>
        <p:sp>
          <p:nvSpPr>
            <p:cNvPr id="4" name="Freeform 4">
              <a:extLst>
                <a:ext uri="{FF2B5EF4-FFF2-40B4-BE49-F238E27FC236}">
                  <a16:creationId xmlns:a16="http://schemas.microsoft.com/office/drawing/2014/main" id="{2C099485-0FBD-B72D-1FED-4E792387FB67}"/>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 name="Freeform 5">
              <a:extLst>
                <a:ext uri="{FF2B5EF4-FFF2-40B4-BE49-F238E27FC236}">
                  <a16:creationId xmlns:a16="http://schemas.microsoft.com/office/drawing/2014/main" id="{FDC26AE1-AF95-F498-B791-C90D52710D3C}"/>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6">
              <a:extLst>
                <a:ext uri="{FF2B5EF4-FFF2-40B4-BE49-F238E27FC236}">
                  <a16:creationId xmlns:a16="http://schemas.microsoft.com/office/drawing/2014/main" id="{3DA84FFA-3B7C-492E-DC3E-0EA7B3CEBAF2}"/>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7" name="Freeform 7">
              <a:extLst>
                <a:ext uri="{FF2B5EF4-FFF2-40B4-BE49-F238E27FC236}">
                  <a16:creationId xmlns:a16="http://schemas.microsoft.com/office/drawing/2014/main" id="{9329D479-D8AE-18DE-87DF-A36D961D3789}"/>
                </a:ext>
              </a:extLst>
            </p:cNvPr>
            <p:cNvSpPr>
              <a:spLocks/>
            </p:cNvSpPr>
            <p:nvPr userDrawn="1"/>
          </p:nvSpPr>
          <p:spPr bwMode="hidden">
            <a:xfrm>
              <a:off x="3599" y="2477"/>
              <a:ext cx="186" cy="120"/>
            </a:xfrm>
            <a:custGeom>
              <a:avLst/>
              <a:gdLst>
                <a:gd name="T0" fmla="*/ 187 w 185"/>
                <a:gd name="T1" fmla="*/ 0 h 120"/>
                <a:gd name="T2" fmla="*/ 187 w 185"/>
                <a:gd name="T3" fmla="*/ 6 h 120"/>
                <a:gd name="T4" fmla="*/ 187 w 185"/>
                <a:gd name="T5" fmla="*/ 18 h 120"/>
                <a:gd name="T6" fmla="*/ 187 w 185"/>
                <a:gd name="T7" fmla="*/ 36 h 120"/>
                <a:gd name="T8" fmla="*/ 181 w 185"/>
                <a:gd name="T9" fmla="*/ 54 h 120"/>
                <a:gd name="T10" fmla="*/ 163 w 185"/>
                <a:gd name="T11" fmla="*/ 72 h 120"/>
                <a:gd name="T12" fmla="*/ 139 w 185"/>
                <a:gd name="T13" fmla="*/ 96 h 120"/>
                <a:gd name="T14" fmla="*/ 103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7 w 185"/>
                <a:gd name="T29" fmla="*/ 0 h 120"/>
                <a:gd name="T30" fmla="*/ 187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8">
              <a:extLst>
                <a:ext uri="{FF2B5EF4-FFF2-40B4-BE49-F238E27FC236}">
                  <a16:creationId xmlns:a16="http://schemas.microsoft.com/office/drawing/2014/main" id="{B12E8A6E-8C8C-0975-B34D-C23C7395C927}"/>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1127DEE3-2AD3-2447-8AB9-607798917400}"/>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9 w 526"/>
                <a:gd name="T17" fmla="*/ 179 h 275"/>
                <a:gd name="T18" fmla="*/ 211 w 526"/>
                <a:gd name="T19" fmla="*/ 143 h 275"/>
                <a:gd name="T20" fmla="*/ 253 w 526"/>
                <a:gd name="T21" fmla="*/ 120 h 275"/>
                <a:gd name="T22" fmla="*/ 301 w 526"/>
                <a:gd name="T23" fmla="*/ 96 h 275"/>
                <a:gd name="T24" fmla="*/ 397 w 526"/>
                <a:gd name="T25" fmla="*/ 48 h 275"/>
                <a:gd name="T26" fmla="*/ 446 w 526"/>
                <a:gd name="T27" fmla="*/ 30 h 275"/>
                <a:gd name="T28" fmla="*/ 482 w 526"/>
                <a:gd name="T29" fmla="*/ 12 h 275"/>
                <a:gd name="T30" fmla="*/ 506 w 526"/>
                <a:gd name="T31" fmla="*/ 6 h 275"/>
                <a:gd name="T32" fmla="*/ 524 w 526"/>
                <a:gd name="T33" fmla="*/ 0 h 275"/>
                <a:gd name="T34" fmla="*/ 530 w 526"/>
                <a:gd name="T35" fmla="*/ 0 h 275"/>
                <a:gd name="T36" fmla="*/ 524 w 526"/>
                <a:gd name="T37" fmla="*/ 6 h 275"/>
                <a:gd name="T38" fmla="*/ 512 w 526"/>
                <a:gd name="T39" fmla="*/ 12 h 275"/>
                <a:gd name="T40" fmla="*/ 488 w 526"/>
                <a:gd name="T41" fmla="*/ 24 h 275"/>
                <a:gd name="T42" fmla="*/ 464 w 526"/>
                <a:gd name="T43" fmla="*/ 42 h 275"/>
                <a:gd name="T44" fmla="*/ 440 w 526"/>
                <a:gd name="T45" fmla="*/ 54 h 275"/>
                <a:gd name="T46" fmla="*/ 397 w 526"/>
                <a:gd name="T47" fmla="*/ 78 h 275"/>
                <a:gd name="T48" fmla="*/ 342 w 526"/>
                <a:gd name="T49" fmla="*/ 108 h 275"/>
                <a:gd name="T50" fmla="*/ 277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CEAC675A-AC3A-8FE4-CBA6-01B06485734F}"/>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2 w 718"/>
                <a:gd name="T17" fmla="*/ 228 h 306"/>
                <a:gd name="T18" fmla="*/ 128 w 718"/>
                <a:gd name="T19" fmla="*/ 228 h 306"/>
                <a:gd name="T20" fmla="*/ 146 w 718"/>
                <a:gd name="T21" fmla="*/ 222 h 306"/>
                <a:gd name="T22" fmla="*/ 170 w 718"/>
                <a:gd name="T23" fmla="*/ 216 h 306"/>
                <a:gd name="T24" fmla="*/ 200 w 718"/>
                <a:gd name="T25" fmla="*/ 204 h 306"/>
                <a:gd name="T26" fmla="*/ 277 w 718"/>
                <a:gd name="T27" fmla="*/ 180 h 306"/>
                <a:gd name="T28" fmla="*/ 375 w 718"/>
                <a:gd name="T29" fmla="*/ 156 h 306"/>
                <a:gd name="T30" fmla="*/ 465 w 718"/>
                <a:gd name="T31" fmla="*/ 126 h 306"/>
                <a:gd name="T32" fmla="*/ 548 w 718"/>
                <a:gd name="T33" fmla="*/ 102 h 306"/>
                <a:gd name="T34" fmla="*/ 578 w 718"/>
                <a:gd name="T35" fmla="*/ 90 h 306"/>
                <a:gd name="T36" fmla="*/ 610 w 718"/>
                <a:gd name="T37" fmla="*/ 84 h 306"/>
                <a:gd name="T38" fmla="*/ 628 w 718"/>
                <a:gd name="T39" fmla="*/ 78 h 306"/>
                <a:gd name="T40" fmla="*/ 634 w 718"/>
                <a:gd name="T41" fmla="*/ 72 h 306"/>
                <a:gd name="T42" fmla="*/ 640 w 718"/>
                <a:gd name="T43" fmla="*/ 66 h 306"/>
                <a:gd name="T44" fmla="*/ 658 w 718"/>
                <a:gd name="T45" fmla="*/ 60 h 306"/>
                <a:gd name="T46" fmla="*/ 700 w 718"/>
                <a:gd name="T47" fmla="*/ 30 h 306"/>
                <a:gd name="T48" fmla="*/ 718 w 718"/>
                <a:gd name="T49" fmla="*/ 18 h 306"/>
                <a:gd name="T50" fmla="*/ 724 w 718"/>
                <a:gd name="T51" fmla="*/ 6 h 306"/>
                <a:gd name="T52" fmla="*/ 718 w 718"/>
                <a:gd name="T53" fmla="*/ 0 h 306"/>
                <a:gd name="T54" fmla="*/ 694 w 718"/>
                <a:gd name="T55" fmla="*/ 0 h 306"/>
                <a:gd name="T56" fmla="*/ 634 w 718"/>
                <a:gd name="T57" fmla="*/ 0 h 306"/>
                <a:gd name="T58" fmla="*/ 584 w 718"/>
                <a:gd name="T59" fmla="*/ 0 h 306"/>
                <a:gd name="T60" fmla="*/ 548 w 718"/>
                <a:gd name="T61" fmla="*/ 0 h 306"/>
                <a:gd name="T62" fmla="*/ 518 w 718"/>
                <a:gd name="T63" fmla="*/ 18 h 306"/>
                <a:gd name="T64" fmla="*/ 489 w 718"/>
                <a:gd name="T65" fmla="*/ 42 h 306"/>
                <a:gd name="T66" fmla="*/ 471 w 718"/>
                <a:gd name="T67" fmla="*/ 54 h 306"/>
                <a:gd name="T68" fmla="*/ 453 w 718"/>
                <a:gd name="T69" fmla="*/ 60 h 306"/>
                <a:gd name="T70" fmla="*/ 429 w 718"/>
                <a:gd name="T71" fmla="*/ 60 h 306"/>
                <a:gd name="T72" fmla="*/ 393 w 718"/>
                <a:gd name="T73" fmla="*/ 66 h 306"/>
                <a:gd name="T74" fmla="*/ 349 w 718"/>
                <a:gd name="T75" fmla="*/ 84 h 306"/>
                <a:gd name="T76" fmla="*/ 313 w 718"/>
                <a:gd name="T77" fmla="*/ 108 h 306"/>
                <a:gd name="T78" fmla="*/ 289 w 718"/>
                <a:gd name="T79" fmla="*/ 126 h 306"/>
                <a:gd name="T80" fmla="*/ 277 w 718"/>
                <a:gd name="T81" fmla="*/ 132 h 306"/>
                <a:gd name="T82" fmla="*/ 259 w 718"/>
                <a:gd name="T83" fmla="*/ 138 h 306"/>
                <a:gd name="T84" fmla="*/ 223 w 718"/>
                <a:gd name="T85" fmla="*/ 138 h 306"/>
                <a:gd name="T86" fmla="*/ 188 w 718"/>
                <a:gd name="T87" fmla="*/ 138 h 306"/>
                <a:gd name="T88" fmla="*/ 182 w 718"/>
                <a:gd name="T89" fmla="*/ 138 h 306"/>
                <a:gd name="T90" fmla="*/ 176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11">
              <a:extLst>
                <a:ext uri="{FF2B5EF4-FFF2-40B4-BE49-F238E27FC236}">
                  <a16:creationId xmlns:a16="http://schemas.microsoft.com/office/drawing/2014/main" id="{D75CC316-209C-79B6-A878-D75DBBBF450A}"/>
                </a:ext>
              </a:extLst>
            </p:cNvPr>
            <p:cNvSpPr>
              <a:spLocks/>
            </p:cNvSpPr>
            <p:nvPr userDrawn="1"/>
          </p:nvSpPr>
          <p:spPr bwMode="hidden">
            <a:xfrm>
              <a:off x="3358" y="1890"/>
              <a:ext cx="2400" cy="881"/>
            </a:xfrm>
            <a:custGeom>
              <a:avLst/>
              <a:gdLst>
                <a:gd name="T0" fmla="*/ 2245 w 2392"/>
                <a:gd name="T1" fmla="*/ 54 h 881"/>
                <a:gd name="T2" fmla="*/ 2203 w 2392"/>
                <a:gd name="T3" fmla="*/ 54 h 881"/>
                <a:gd name="T4" fmla="*/ 2161 w 2392"/>
                <a:gd name="T5" fmla="*/ 66 h 881"/>
                <a:gd name="T6" fmla="*/ 2035 w 2392"/>
                <a:gd name="T7" fmla="*/ 101 h 881"/>
                <a:gd name="T8" fmla="*/ 1970 w 2392"/>
                <a:gd name="T9" fmla="*/ 119 h 881"/>
                <a:gd name="T10" fmla="*/ 1872 w 2392"/>
                <a:gd name="T11" fmla="*/ 167 h 881"/>
                <a:gd name="T12" fmla="*/ 1848 w 2392"/>
                <a:gd name="T13" fmla="*/ 245 h 881"/>
                <a:gd name="T14" fmla="*/ 1854 w 2392"/>
                <a:gd name="T15" fmla="*/ 305 h 881"/>
                <a:gd name="T16" fmla="*/ 1770 w 2392"/>
                <a:gd name="T17" fmla="*/ 317 h 881"/>
                <a:gd name="T18" fmla="*/ 1607 w 2392"/>
                <a:gd name="T19" fmla="*/ 263 h 881"/>
                <a:gd name="T20" fmla="*/ 1517 w 2392"/>
                <a:gd name="T21" fmla="*/ 257 h 881"/>
                <a:gd name="T22" fmla="*/ 1409 w 2392"/>
                <a:gd name="T23" fmla="*/ 311 h 881"/>
                <a:gd name="T24" fmla="*/ 1342 w 2392"/>
                <a:gd name="T25" fmla="*/ 353 h 881"/>
                <a:gd name="T26" fmla="*/ 1318 w 2392"/>
                <a:gd name="T27" fmla="*/ 359 h 881"/>
                <a:gd name="T28" fmla="*/ 1222 w 2392"/>
                <a:gd name="T29" fmla="*/ 371 h 881"/>
                <a:gd name="T30" fmla="*/ 1168 w 2392"/>
                <a:gd name="T31" fmla="*/ 365 h 881"/>
                <a:gd name="T32" fmla="*/ 1061 w 2392"/>
                <a:gd name="T33" fmla="*/ 371 h 881"/>
                <a:gd name="T34" fmla="*/ 963 w 2392"/>
                <a:gd name="T35" fmla="*/ 383 h 881"/>
                <a:gd name="T36" fmla="*/ 927 w 2392"/>
                <a:gd name="T37" fmla="*/ 401 h 881"/>
                <a:gd name="T38" fmla="*/ 825 w 2392"/>
                <a:gd name="T39" fmla="*/ 419 h 881"/>
                <a:gd name="T40" fmla="*/ 784 w 2392"/>
                <a:gd name="T41" fmla="*/ 419 h 881"/>
                <a:gd name="T42" fmla="*/ 668 w 2392"/>
                <a:gd name="T43" fmla="*/ 437 h 881"/>
                <a:gd name="T44" fmla="*/ 602 w 2392"/>
                <a:gd name="T45" fmla="*/ 473 h 881"/>
                <a:gd name="T46" fmla="*/ 507 w 2392"/>
                <a:gd name="T47" fmla="*/ 467 h 881"/>
                <a:gd name="T48" fmla="*/ 433 w 2392"/>
                <a:gd name="T49" fmla="*/ 491 h 881"/>
                <a:gd name="T50" fmla="*/ 415 w 2392"/>
                <a:gd name="T51" fmla="*/ 539 h 881"/>
                <a:gd name="T52" fmla="*/ 349 w 2392"/>
                <a:gd name="T53" fmla="*/ 569 h 881"/>
                <a:gd name="T54" fmla="*/ 224 w 2392"/>
                <a:gd name="T55" fmla="*/ 599 h 881"/>
                <a:gd name="T56" fmla="*/ 138 w 2392"/>
                <a:gd name="T57" fmla="*/ 647 h 881"/>
                <a:gd name="T58" fmla="*/ 108 w 2392"/>
                <a:gd name="T59" fmla="*/ 659 h 881"/>
                <a:gd name="T60" fmla="*/ 0 w 2392"/>
                <a:gd name="T61" fmla="*/ 671 h 881"/>
                <a:gd name="T62" fmla="*/ 84 w 2392"/>
                <a:gd name="T63" fmla="*/ 695 h 881"/>
                <a:gd name="T64" fmla="*/ 265 w 2392"/>
                <a:gd name="T65" fmla="*/ 653 h 881"/>
                <a:gd name="T66" fmla="*/ 477 w 2392"/>
                <a:gd name="T67" fmla="*/ 569 h 881"/>
                <a:gd name="T68" fmla="*/ 572 w 2392"/>
                <a:gd name="T69" fmla="*/ 521 h 881"/>
                <a:gd name="T70" fmla="*/ 650 w 2392"/>
                <a:gd name="T71" fmla="*/ 515 h 881"/>
                <a:gd name="T72" fmla="*/ 879 w 2392"/>
                <a:gd name="T73" fmla="*/ 461 h 881"/>
                <a:gd name="T74" fmla="*/ 1156 w 2392"/>
                <a:gd name="T75" fmla="*/ 425 h 881"/>
                <a:gd name="T76" fmla="*/ 1300 w 2392"/>
                <a:gd name="T77" fmla="*/ 461 h 881"/>
                <a:gd name="T78" fmla="*/ 1427 w 2392"/>
                <a:gd name="T79" fmla="*/ 533 h 881"/>
                <a:gd name="T80" fmla="*/ 1445 w 2392"/>
                <a:gd name="T81" fmla="*/ 617 h 881"/>
                <a:gd name="T82" fmla="*/ 1386 w 2392"/>
                <a:gd name="T83" fmla="*/ 653 h 881"/>
                <a:gd name="T84" fmla="*/ 1234 w 2392"/>
                <a:gd name="T85" fmla="*/ 701 h 881"/>
                <a:gd name="T86" fmla="*/ 1120 w 2392"/>
                <a:gd name="T87" fmla="*/ 755 h 881"/>
                <a:gd name="T88" fmla="*/ 1073 w 2392"/>
                <a:gd name="T89" fmla="*/ 809 h 881"/>
                <a:gd name="T90" fmla="*/ 1085 w 2392"/>
                <a:gd name="T91" fmla="*/ 869 h 881"/>
                <a:gd name="T92" fmla="*/ 1114 w 2392"/>
                <a:gd name="T93" fmla="*/ 881 h 881"/>
                <a:gd name="T94" fmla="*/ 1216 w 2392"/>
                <a:gd name="T95" fmla="*/ 869 h 881"/>
                <a:gd name="T96" fmla="*/ 1398 w 2392"/>
                <a:gd name="T97" fmla="*/ 857 h 881"/>
                <a:gd name="T98" fmla="*/ 1451 w 2392"/>
                <a:gd name="T99" fmla="*/ 851 h 881"/>
                <a:gd name="T100" fmla="*/ 1493 w 2392"/>
                <a:gd name="T101" fmla="*/ 833 h 881"/>
                <a:gd name="T102" fmla="*/ 1687 w 2392"/>
                <a:gd name="T103" fmla="*/ 743 h 881"/>
                <a:gd name="T104" fmla="*/ 1818 w 2392"/>
                <a:gd name="T105" fmla="*/ 689 h 881"/>
                <a:gd name="T106" fmla="*/ 1896 w 2392"/>
                <a:gd name="T107" fmla="*/ 581 h 881"/>
                <a:gd name="T108" fmla="*/ 2053 w 2392"/>
                <a:gd name="T109" fmla="*/ 389 h 881"/>
                <a:gd name="T110" fmla="*/ 2221 w 2392"/>
                <a:gd name="T111" fmla="*/ 269 h 881"/>
                <a:gd name="T112" fmla="*/ 2265 w 2392"/>
                <a:gd name="T113" fmla="*/ 239 h 881"/>
                <a:gd name="T114" fmla="*/ 2408 w 2392"/>
                <a:gd name="T115" fmla="*/ 0 h 881"/>
                <a:gd name="T116" fmla="*/ 2318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AA08E6AB-9319-E938-236B-13A9C75127B1}"/>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p:spPr>
          <p:txBody>
            <a:bodyPr/>
            <a:lstStyle/>
            <a:p>
              <a:pPr eaLnBrk="1" hangingPunct="1">
                <a:defRPr/>
              </a:pPr>
              <a:endParaRPr lang="en-US" sz="1800"/>
            </a:p>
          </p:txBody>
        </p:sp>
        <p:sp>
          <p:nvSpPr>
            <p:cNvPr id="13" name="Freeform 13">
              <a:extLst>
                <a:ext uri="{FF2B5EF4-FFF2-40B4-BE49-F238E27FC236}">
                  <a16:creationId xmlns:a16="http://schemas.microsoft.com/office/drawing/2014/main" id="{7EBE9C52-E369-4A7C-136D-3FCC14FA08BD}"/>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5C698662-33C5-9FB4-7F65-ACD0CB7D6151}"/>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p:spPr>
          <p:txBody>
            <a:bodyPr/>
            <a:lstStyle/>
            <a:p>
              <a:pPr eaLnBrk="1" hangingPunct="1">
                <a:defRPr/>
              </a:pPr>
              <a:endParaRPr lang="en-US" sz="1800"/>
            </a:p>
          </p:txBody>
        </p:sp>
        <p:sp>
          <p:nvSpPr>
            <p:cNvPr id="15" name="Freeform 15">
              <a:extLst>
                <a:ext uri="{FF2B5EF4-FFF2-40B4-BE49-F238E27FC236}">
                  <a16:creationId xmlns:a16="http://schemas.microsoft.com/office/drawing/2014/main" id="{678D80BE-1F7B-BB4C-6154-BD35D2C1EEA3}"/>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p:spPr>
          <p:txBody>
            <a:bodyPr/>
            <a:lstStyle/>
            <a:p>
              <a:pPr eaLnBrk="1" hangingPunct="1">
                <a:defRPr/>
              </a:pPr>
              <a:endParaRPr lang="en-US" sz="1800"/>
            </a:p>
          </p:txBody>
        </p:sp>
        <p:sp>
          <p:nvSpPr>
            <p:cNvPr id="16" name="Freeform 16">
              <a:extLst>
                <a:ext uri="{FF2B5EF4-FFF2-40B4-BE49-F238E27FC236}">
                  <a16:creationId xmlns:a16="http://schemas.microsoft.com/office/drawing/2014/main" id="{D395BA48-3465-88FB-4433-147ECA2C038B}"/>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17" name="Freeform 17">
              <a:extLst>
                <a:ext uri="{FF2B5EF4-FFF2-40B4-BE49-F238E27FC236}">
                  <a16:creationId xmlns:a16="http://schemas.microsoft.com/office/drawing/2014/main" id="{392D5D93-2EA6-54A6-5209-033BBC6535F9}"/>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7186" name="Rectangle 18"/>
          <p:cNvSpPr>
            <a:spLocks noGrp="1" noChangeArrowheads="1"/>
          </p:cNvSpPr>
          <p:nvPr>
            <p:ph type="ctrTitle" sz="quarter"/>
          </p:nvPr>
        </p:nvSpPr>
        <p:spPr>
          <a:xfrm>
            <a:off x="914400" y="1768476"/>
            <a:ext cx="10363200" cy="1736725"/>
          </a:xfrm>
        </p:spPr>
        <p:txBody>
          <a:bodyPr anchor="b"/>
          <a:lstStyle>
            <a:lvl1pPr>
              <a:defRPr sz="5400"/>
            </a:lvl1pPr>
          </a:lstStyle>
          <a:p>
            <a:pPr lvl="0"/>
            <a:r>
              <a:rPr lang="en-US" altLang="en-US" noProof="0"/>
              <a:t>Click to edit Master title style</a:t>
            </a:r>
          </a:p>
        </p:txBody>
      </p:sp>
      <p:sp>
        <p:nvSpPr>
          <p:cNvPr id="7187" name="Rectangle 19"/>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18" name="Rectangle 20">
            <a:extLst>
              <a:ext uri="{FF2B5EF4-FFF2-40B4-BE49-F238E27FC236}">
                <a16:creationId xmlns:a16="http://schemas.microsoft.com/office/drawing/2014/main" id="{1F457BDC-52B3-32F3-2A5E-499C69551DB2}"/>
              </a:ext>
            </a:extLst>
          </p:cNvPr>
          <p:cNvSpPr>
            <a:spLocks noGrp="1" noChangeArrowheads="1"/>
          </p:cNvSpPr>
          <p:nvPr>
            <p:ph type="dt" sz="quarter" idx="10"/>
          </p:nvPr>
        </p:nvSpPr>
        <p:spPr/>
        <p:txBody>
          <a:bodyPr/>
          <a:lstStyle>
            <a:lvl1pPr>
              <a:defRPr/>
            </a:lvl1pPr>
          </a:lstStyle>
          <a:p>
            <a:pPr>
              <a:defRPr/>
            </a:pPr>
            <a:fld id="{DD4A4B73-1BCF-4883-A2BF-E04A24321D1B}" type="datetime1">
              <a:rPr lang="en-US" altLang="en-US" smtClean="0"/>
              <a:t>2/10/2025</a:t>
            </a:fld>
            <a:endParaRPr lang="en-US" altLang="en-US"/>
          </a:p>
        </p:txBody>
      </p:sp>
      <p:sp>
        <p:nvSpPr>
          <p:cNvPr id="19" name="Rectangle 21">
            <a:extLst>
              <a:ext uri="{FF2B5EF4-FFF2-40B4-BE49-F238E27FC236}">
                <a16:creationId xmlns:a16="http://schemas.microsoft.com/office/drawing/2014/main" id="{CFC0443A-C375-C73D-06A7-5B194C3D53A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0" name="Rectangle 22">
            <a:extLst>
              <a:ext uri="{FF2B5EF4-FFF2-40B4-BE49-F238E27FC236}">
                <a16:creationId xmlns:a16="http://schemas.microsoft.com/office/drawing/2014/main" id="{3338D2A8-7CCF-1DD4-65C1-4E719CDFDEE1}"/>
              </a:ext>
            </a:extLst>
          </p:cNvPr>
          <p:cNvSpPr>
            <a:spLocks noGrp="1" noChangeArrowheads="1"/>
          </p:cNvSpPr>
          <p:nvPr>
            <p:ph type="sldNum" sz="quarter" idx="12"/>
          </p:nvPr>
        </p:nvSpPr>
        <p:spPr/>
        <p:txBody>
          <a:bodyPr/>
          <a:lstStyle>
            <a:lvl1pPr>
              <a:defRPr smtClean="0"/>
            </a:lvl1pPr>
          </a:lstStyle>
          <a:p>
            <a:pPr>
              <a:defRPr/>
            </a:pPr>
            <a:fld id="{029BAD3D-03AA-4343-A091-B9496A7D85CD}" type="slidenum">
              <a:rPr lang="en-US" altLang="en-US"/>
              <a:pPr>
                <a:defRPr/>
              </a:pPr>
              <a:t>‹#›</a:t>
            </a:fld>
            <a:endParaRPr lang="en-US" altLang="en-US"/>
          </a:p>
        </p:txBody>
      </p:sp>
    </p:spTree>
    <p:extLst>
      <p:ext uri="{BB962C8B-B14F-4D97-AF65-F5344CB8AC3E}">
        <p14:creationId xmlns:p14="http://schemas.microsoft.com/office/powerpoint/2010/main" val="33343171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CDBEE250-CA3A-CE51-03C5-8320A88D3E45}"/>
              </a:ext>
            </a:extLst>
          </p:cNvPr>
          <p:cNvSpPr>
            <a:spLocks noGrp="1" noChangeArrowheads="1"/>
          </p:cNvSpPr>
          <p:nvPr>
            <p:ph type="dt" sz="half" idx="10"/>
          </p:nvPr>
        </p:nvSpPr>
        <p:spPr>
          <a:ln/>
        </p:spPr>
        <p:txBody>
          <a:bodyPr/>
          <a:lstStyle>
            <a:lvl1pPr>
              <a:defRPr/>
            </a:lvl1pPr>
          </a:lstStyle>
          <a:p>
            <a:pPr>
              <a:defRPr/>
            </a:pPr>
            <a:fld id="{6B8D82EC-1952-4547-A2C0-00F71D0C9BA1}" type="datetime1">
              <a:rPr lang="en-US" altLang="en-US" smtClean="0"/>
              <a:t>2/10/2025</a:t>
            </a:fld>
            <a:endParaRPr lang="en-US" altLang="en-US"/>
          </a:p>
        </p:txBody>
      </p:sp>
      <p:sp>
        <p:nvSpPr>
          <p:cNvPr id="5" name="Rectangle 20">
            <a:extLst>
              <a:ext uri="{FF2B5EF4-FFF2-40B4-BE49-F238E27FC236}">
                <a16:creationId xmlns:a16="http://schemas.microsoft.com/office/drawing/2014/main" id="{F7A7C00A-56C3-0666-D6DE-3C9B5B1393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D7302A19-9933-8991-BCE8-4E5062A3E016}"/>
              </a:ext>
            </a:extLst>
          </p:cNvPr>
          <p:cNvSpPr>
            <a:spLocks noGrp="1" noChangeArrowheads="1"/>
          </p:cNvSpPr>
          <p:nvPr>
            <p:ph type="sldNum" sz="quarter" idx="12"/>
          </p:nvPr>
        </p:nvSpPr>
        <p:spPr>
          <a:ln/>
        </p:spPr>
        <p:txBody>
          <a:bodyPr/>
          <a:lstStyle>
            <a:lvl1pPr>
              <a:defRPr/>
            </a:lvl1pPr>
          </a:lstStyle>
          <a:p>
            <a:pPr>
              <a:defRPr/>
            </a:pPr>
            <a:fld id="{A70684DB-07BF-4E0E-A4EF-7F24E998712F}" type="slidenum">
              <a:rPr lang="en-US" altLang="en-US"/>
              <a:pPr>
                <a:defRPr/>
              </a:pPr>
              <a:t>‹#›</a:t>
            </a:fld>
            <a:endParaRPr lang="en-US" altLang="en-US"/>
          </a:p>
        </p:txBody>
      </p:sp>
    </p:spTree>
    <p:extLst>
      <p:ext uri="{BB962C8B-B14F-4D97-AF65-F5344CB8AC3E}">
        <p14:creationId xmlns:p14="http://schemas.microsoft.com/office/powerpoint/2010/main" val="25326778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9">
            <a:extLst>
              <a:ext uri="{FF2B5EF4-FFF2-40B4-BE49-F238E27FC236}">
                <a16:creationId xmlns:a16="http://schemas.microsoft.com/office/drawing/2014/main" id="{4B16A388-FA3A-74ED-BB1D-706701D1C6AC}"/>
              </a:ext>
            </a:extLst>
          </p:cNvPr>
          <p:cNvSpPr>
            <a:spLocks noGrp="1" noChangeArrowheads="1"/>
          </p:cNvSpPr>
          <p:nvPr>
            <p:ph type="dt" sz="half" idx="10"/>
          </p:nvPr>
        </p:nvSpPr>
        <p:spPr>
          <a:ln/>
        </p:spPr>
        <p:txBody>
          <a:bodyPr/>
          <a:lstStyle>
            <a:lvl1pPr>
              <a:defRPr/>
            </a:lvl1pPr>
          </a:lstStyle>
          <a:p>
            <a:pPr>
              <a:defRPr/>
            </a:pPr>
            <a:fld id="{D3D582A1-BC5A-4C0E-8320-6C33F311BE2B}" type="datetime1">
              <a:rPr lang="en-US" altLang="en-US" smtClean="0"/>
              <a:t>2/10/2025</a:t>
            </a:fld>
            <a:endParaRPr lang="en-US" altLang="en-US"/>
          </a:p>
        </p:txBody>
      </p:sp>
      <p:sp>
        <p:nvSpPr>
          <p:cNvPr id="5" name="Rectangle 20">
            <a:extLst>
              <a:ext uri="{FF2B5EF4-FFF2-40B4-BE49-F238E27FC236}">
                <a16:creationId xmlns:a16="http://schemas.microsoft.com/office/drawing/2014/main" id="{33DF9D3B-6804-E6DA-204F-021F5874CD8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6622F90F-7CA1-D8C7-CFB1-39E8C6F9759A}"/>
              </a:ext>
            </a:extLst>
          </p:cNvPr>
          <p:cNvSpPr>
            <a:spLocks noGrp="1" noChangeArrowheads="1"/>
          </p:cNvSpPr>
          <p:nvPr>
            <p:ph type="sldNum" sz="quarter" idx="12"/>
          </p:nvPr>
        </p:nvSpPr>
        <p:spPr>
          <a:ln/>
        </p:spPr>
        <p:txBody>
          <a:bodyPr/>
          <a:lstStyle>
            <a:lvl1pPr>
              <a:defRPr/>
            </a:lvl1pPr>
          </a:lstStyle>
          <a:p>
            <a:pPr>
              <a:defRPr/>
            </a:pPr>
            <a:fld id="{1DA905F3-EFA2-4BA6-802B-C8525D914507}" type="slidenum">
              <a:rPr lang="en-US" altLang="en-US"/>
              <a:pPr>
                <a:defRPr/>
              </a:pPr>
              <a:t>‹#›</a:t>
            </a:fld>
            <a:endParaRPr lang="en-US" altLang="en-US"/>
          </a:p>
        </p:txBody>
      </p:sp>
    </p:spTree>
    <p:extLst>
      <p:ext uri="{BB962C8B-B14F-4D97-AF65-F5344CB8AC3E}">
        <p14:creationId xmlns:p14="http://schemas.microsoft.com/office/powerpoint/2010/main" val="4257996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9233-E982-2B50-7A4E-A0373F9E7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BE7BF0-3B7B-E273-DFE0-0DBC41CEDE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F9638-BF01-F54C-6D05-90AA0D42C4C0}"/>
              </a:ext>
            </a:extLst>
          </p:cNvPr>
          <p:cNvSpPr>
            <a:spLocks noGrp="1"/>
          </p:cNvSpPr>
          <p:nvPr>
            <p:ph type="dt" sz="half" idx="10"/>
          </p:nvPr>
        </p:nvSpPr>
        <p:spPr/>
        <p:txBody>
          <a:bodyPr/>
          <a:lstStyle>
            <a:lvl1pPr>
              <a:defRPr/>
            </a:lvl1pPr>
          </a:lstStyle>
          <a:p>
            <a:fld id="{5CFF6731-91A4-482C-95B2-70A7DDFB3C85}" type="datetime1">
              <a:rPr lang="en-US" altLang="en-US" smtClean="0"/>
              <a:t>2/10/2025</a:t>
            </a:fld>
            <a:endParaRPr lang="en-US" altLang="en-US"/>
          </a:p>
        </p:txBody>
      </p:sp>
      <p:sp>
        <p:nvSpPr>
          <p:cNvPr id="5" name="Footer Placeholder 4">
            <a:extLst>
              <a:ext uri="{FF2B5EF4-FFF2-40B4-BE49-F238E27FC236}">
                <a16:creationId xmlns:a16="http://schemas.microsoft.com/office/drawing/2014/main" id="{F9307FD8-411D-914A-262A-4B64F6F431A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1813D3-1EEA-462E-5167-EF70897FE0B6}"/>
              </a:ext>
            </a:extLst>
          </p:cNvPr>
          <p:cNvSpPr>
            <a:spLocks noGrp="1"/>
          </p:cNvSpPr>
          <p:nvPr>
            <p:ph type="sldNum" sz="quarter" idx="12"/>
          </p:nvPr>
        </p:nvSpPr>
        <p:spPr/>
        <p:txBody>
          <a:bodyPr/>
          <a:lstStyle>
            <a:lvl1pPr>
              <a:defRPr/>
            </a:lvl1pPr>
          </a:lstStyle>
          <a:p>
            <a:fld id="{8D732C59-9077-45F4-8B50-1A3DE580376C}" type="slidenum">
              <a:rPr lang="en-US" altLang="en-US"/>
              <a:pPr/>
              <a:t>‹#›</a:t>
            </a:fld>
            <a:endParaRPr lang="en-US" altLang="en-US"/>
          </a:p>
        </p:txBody>
      </p:sp>
    </p:spTree>
    <p:extLst>
      <p:ext uri="{BB962C8B-B14F-4D97-AF65-F5344CB8AC3E}">
        <p14:creationId xmlns:p14="http://schemas.microsoft.com/office/powerpoint/2010/main" val="19443728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B853B6EF-BB59-7BBC-B035-08BCDC79B76E}"/>
              </a:ext>
            </a:extLst>
          </p:cNvPr>
          <p:cNvSpPr>
            <a:spLocks noGrp="1" noChangeArrowheads="1"/>
          </p:cNvSpPr>
          <p:nvPr>
            <p:ph type="dt" sz="half" idx="10"/>
          </p:nvPr>
        </p:nvSpPr>
        <p:spPr>
          <a:ln/>
        </p:spPr>
        <p:txBody>
          <a:bodyPr/>
          <a:lstStyle>
            <a:lvl1pPr>
              <a:defRPr/>
            </a:lvl1pPr>
          </a:lstStyle>
          <a:p>
            <a:pPr>
              <a:defRPr/>
            </a:pPr>
            <a:fld id="{86B3FE45-E4B7-4795-AB98-D59C377D008A}" type="datetime1">
              <a:rPr lang="en-US" altLang="en-US" smtClean="0"/>
              <a:t>2/10/2025</a:t>
            </a:fld>
            <a:endParaRPr lang="en-US" altLang="en-US"/>
          </a:p>
        </p:txBody>
      </p:sp>
      <p:sp>
        <p:nvSpPr>
          <p:cNvPr id="6" name="Rectangle 20">
            <a:extLst>
              <a:ext uri="{FF2B5EF4-FFF2-40B4-BE49-F238E27FC236}">
                <a16:creationId xmlns:a16="http://schemas.microsoft.com/office/drawing/2014/main" id="{7EC4834A-E62A-D01D-DA39-C063720877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F6EC3024-0144-6797-39E5-930EC61EEA2D}"/>
              </a:ext>
            </a:extLst>
          </p:cNvPr>
          <p:cNvSpPr>
            <a:spLocks noGrp="1" noChangeArrowheads="1"/>
          </p:cNvSpPr>
          <p:nvPr>
            <p:ph type="sldNum" sz="quarter" idx="12"/>
          </p:nvPr>
        </p:nvSpPr>
        <p:spPr>
          <a:ln/>
        </p:spPr>
        <p:txBody>
          <a:bodyPr/>
          <a:lstStyle>
            <a:lvl1pPr>
              <a:defRPr/>
            </a:lvl1pPr>
          </a:lstStyle>
          <a:p>
            <a:pPr>
              <a:defRPr/>
            </a:pPr>
            <a:fld id="{065441D8-BD73-4024-BE06-96C0CBB06903}" type="slidenum">
              <a:rPr lang="en-US" altLang="en-US"/>
              <a:pPr>
                <a:defRPr/>
              </a:pPr>
              <a:t>‹#›</a:t>
            </a:fld>
            <a:endParaRPr lang="en-US" altLang="en-US"/>
          </a:p>
        </p:txBody>
      </p:sp>
    </p:spTree>
    <p:extLst>
      <p:ext uri="{BB962C8B-B14F-4D97-AF65-F5344CB8AC3E}">
        <p14:creationId xmlns:p14="http://schemas.microsoft.com/office/powerpoint/2010/main" val="24704393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75462EB6-DD99-C9B8-181D-26DE732E26ED}"/>
              </a:ext>
            </a:extLst>
          </p:cNvPr>
          <p:cNvSpPr>
            <a:spLocks noGrp="1" noChangeArrowheads="1"/>
          </p:cNvSpPr>
          <p:nvPr>
            <p:ph type="dt" sz="half" idx="10"/>
          </p:nvPr>
        </p:nvSpPr>
        <p:spPr>
          <a:ln/>
        </p:spPr>
        <p:txBody>
          <a:bodyPr/>
          <a:lstStyle>
            <a:lvl1pPr>
              <a:defRPr/>
            </a:lvl1pPr>
          </a:lstStyle>
          <a:p>
            <a:pPr>
              <a:defRPr/>
            </a:pPr>
            <a:fld id="{50431C6C-A8F8-4A81-AC0B-258623CBED0F}" type="datetime1">
              <a:rPr lang="en-US" altLang="en-US" smtClean="0"/>
              <a:t>2/10/2025</a:t>
            </a:fld>
            <a:endParaRPr lang="en-US" altLang="en-US"/>
          </a:p>
        </p:txBody>
      </p:sp>
      <p:sp>
        <p:nvSpPr>
          <p:cNvPr id="8" name="Rectangle 20">
            <a:extLst>
              <a:ext uri="{FF2B5EF4-FFF2-40B4-BE49-F238E27FC236}">
                <a16:creationId xmlns:a16="http://schemas.microsoft.com/office/drawing/2014/main" id="{337EDF76-634C-9425-87AE-A2C57B0413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78600395-E7A1-FF71-6535-005C9FEE8D65}"/>
              </a:ext>
            </a:extLst>
          </p:cNvPr>
          <p:cNvSpPr>
            <a:spLocks noGrp="1" noChangeArrowheads="1"/>
          </p:cNvSpPr>
          <p:nvPr>
            <p:ph type="sldNum" sz="quarter" idx="12"/>
          </p:nvPr>
        </p:nvSpPr>
        <p:spPr>
          <a:ln/>
        </p:spPr>
        <p:txBody>
          <a:bodyPr/>
          <a:lstStyle>
            <a:lvl1pPr>
              <a:defRPr/>
            </a:lvl1pPr>
          </a:lstStyle>
          <a:p>
            <a:pPr>
              <a:defRPr/>
            </a:pPr>
            <a:fld id="{E6312138-78B3-4AFA-8558-82D4FEF98E90}" type="slidenum">
              <a:rPr lang="en-US" altLang="en-US"/>
              <a:pPr>
                <a:defRPr/>
              </a:pPr>
              <a:t>‹#›</a:t>
            </a:fld>
            <a:endParaRPr lang="en-US" altLang="en-US"/>
          </a:p>
        </p:txBody>
      </p:sp>
    </p:spTree>
    <p:extLst>
      <p:ext uri="{BB962C8B-B14F-4D97-AF65-F5344CB8AC3E}">
        <p14:creationId xmlns:p14="http://schemas.microsoft.com/office/powerpoint/2010/main" val="30841270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EB58F3EF-DDF4-6169-756D-0AD9A7030AF8}"/>
              </a:ext>
            </a:extLst>
          </p:cNvPr>
          <p:cNvSpPr>
            <a:spLocks noGrp="1" noChangeArrowheads="1"/>
          </p:cNvSpPr>
          <p:nvPr>
            <p:ph type="dt" sz="half" idx="10"/>
          </p:nvPr>
        </p:nvSpPr>
        <p:spPr>
          <a:ln/>
        </p:spPr>
        <p:txBody>
          <a:bodyPr/>
          <a:lstStyle>
            <a:lvl1pPr>
              <a:defRPr/>
            </a:lvl1pPr>
          </a:lstStyle>
          <a:p>
            <a:pPr>
              <a:defRPr/>
            </a:pPr>
            <a:fld id="{E2CA4EB1-C672-4BEE-83CD-B531C856A599}" type="datetime1">
              <a:rPr lang="en-US" altLang="en-US" smtClean="0"/>
              <a:t>2/10/2025</a:t>
            </a:fld>
            <a:endParaRPr lang="en-US" altLang="en-US"/>
          </a:p>
        </p:txBody>
      </p:sp>
      <p:sp>
        <p:nvSpPr>
          <p:cNvPr id="4" name="Rectangle 20">
            <a:extLst>
              <a:ext uri="{FF2B5EF4-FFF2-40B4-BE49-F238E27FC236}">
                <a16:creationId xmlns:a16="http://schemas.microsoft.com/office/drawing/2014/main" id="{9037EC58-827C-6344-EBEE-3370147B3E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952EC98C-AAC1-9C86-14DC-D89614283AD8}"/>
              </a:ext>
            </a:extLst>
          </p:cNvPr>
          <p:cNvSpPr>
            <a:spLocks noGrp="1" noChangeArrowheads="1"/>
          </p:cNvSpPr>
          <p:nvPr>
            <p:ph type="sldNum" sz="quarter" idx="12"/>
          </p:nvPr>
        </p:nvSpPr>
        <p:spPr>
          <a:ln/>
        </p:spPr>
        <p:txBody>
          <a:bodyPr/>
          <a:lstStyle>
            <a:lvl1pPr>
              <a:defRPr/>
            </a:lvl1pPr>
          </a:lstStyle>
          <a:p>
            <a:pPr>
              <a:defRPr/>
            </a:pPr>
            <a:fld id="{089ABB69-F696-4E26-B5AF-9D6EC7C64DFE}" type="slidenum">
              <a:rPr lang="en-US" altLang="en-US"/>
              <a:pPr>
                <a:defRPr/>
              </a:pPr>
              <a:t>‹#›</a:t>
            </a:fld>
            <a:endParaRPr lang="en-US" altLang="en-US"/>
          </a:p>
        </p:txBody>
      </p:sp>
    </p:spTree>
    <p:extLst>
      <p:ext uri="{BB962C8B-B14F-4D97-AF65-F5344CB8AC3E}">
        <p14:creationId xmlns:p14="http://schemas.microsoft.com/office/powerpoint/2010/main" val="6096017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AF484BB1-8573-EA89-D211-0DC6FEC19530}"/>
              </a:ext>
            </a:extLst>
          </p:cNvPr>
          <p:cNvSpPr>
            <a:spLocks noGrp="1" noChangeArrowheads="1"/>
          </p:cNvSpPr>
          <p:nvPr>
            <p:ph type="dt" sz="half" idx="10"/>
          </p:nvPr>
        </p:nvSpPr>
        <p:spPr>
          <a:ln/>
        </p:spPr>
        <p:txBody>
          <a:bodyPr/>
          <a:lstStyle>
            <a:lvl1pPr>
              <a:defRPr/>
            </a:lvl1pPr>
          </a:lstStyle>
          <a:p>
            <a:pPr>
              <a:defRPr/>
            </a:pPr>
            <a:fld id="{4FEF1300-BE70-4AA2-BEEB-EFDFA7DC7147}" type="datetime1">
              <a:rPr lang="en-US" altLang="en-US" smtClean="0"/>
              <a:t>2/10/2025</a:t>
            </a:fld>
            <a:endParaRPr lang="en-US" altLang="en-US"/>
          </a:p>
        </p:txBody>
      </p:sp>
      <p:sp>
        <p:nvSpPr>
          <p:cNvPr id="3" name="Rectangle 20">
            <a:extLst>
              <a:ext uri="{FF2B5EF4-FFF2-40B4-BE49-F238E27FC236}">
                <a16:creationId xmlns:a16="http://schemas.microsoft.com/office/drawing/2014/main" id="{2F26E5D9-3A14-54D7-F271-EA70BA58F16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1">
            <a:extLst>
              <a:ext uri="{FF2B5EF4-FFF2-40B4-BE49-F238E27FC236}">
                <a16:creationId xmlns:a16="http://schemas.microsoft.com/office/drawing/2014/main" id="{6B3BAD99-0583-A5EA-4655-063CF5BA0B76}"/>
              </a:ext>
            </a:extLst>
          </p:cNvPr>
          <p:cNvSpPr>
            <a:spLocks noGrp="1" noChangeArrowheads="1"/>
          </p:cNvSpPr>
          <p:nvPr>
            <p:ph type="sldNum" sz="quarter" idx="12"/>
          </p:nvPr>
        </p:nvSpPr>
        <p:spPr>
          <a:ln/>
        </p:spPr>
        <p:txBody>
          <a:bodyPr/>
          <a:lstStyle>
            <a:lvl1pPr>
              <a:defRPr/>
            </a:lvl1pPr>
          </a:lstStyle>
          <a:p>
            <a:pPr>
              <a:defRPr/>
            </a:pPr>
            <a:fld id="{B4F317EB-AD17-4287-8E97-C99F201031DD}" type="slidenum">
              <a:rPr lang="en-US" altLang="en-US"/>
              <a:pPr>
                <a:defRPr/>
              </a:pPr>
              <a:t>‹#›</a:t>
            </a:fld>
            <a:endParaRPr lang="en-US" altLang="en-US"/>
          </a:p>
        </p:txBody>
      </p:sp>
    </p:spTree>
    <p:extLst>
      <p:ext uri="{BB962C8B-B14F-4D97-AF65-F5344CB8AC3E}">
        <p14:creationId xmlns:p14="http://schemas.microsoft.com/office/powerpoint/2010/main" val="14822627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8BE9DB0F-8477-CA7B-8096-8583F2A91666}"/>
              </a:ext>
            </a:extLst>
          </p:cNvPr>
          <p:cNvSpPr>
            <a:spLocks noGrp="1" noChangeArrowheads="1"/>
          </p:cNvSpPr>
          <p:nvPr>
            <p:ph type="dt" sz="half" idx="10"/>
          </p:nvPr>
        </p:nvSpPr>
        <p:spPr>
          <a:ln/>
        </p:spPr>
        <p:txBody>
          <a:bodyPr/>
          <a:lstStyle>
            <a:lvl1pPr>
              <a:defRPr/>
            </a:lvl1pPr>
          </a:lstStyle>
          <a:p>
            <a:pPr>
              <a:defRPr/>
            </a:pPr>
            <a:fld id="{5A00B082-9053-4D11-BAAA-DA8CCC7BA937}" type="datetime1">
              <a:rPr lang="en-US" altLang="en-US" smtClean="0"/>
              <a:t>2/10/2025</a:t>
            </a:fld>
            <a:endParaRPr lang="en-US" altLang="en-US"/>
          </a:p>
        </p:txBody>
      </p:sp>
      <p:sp>
        <p:nvSpPr>
          <p:cNvPr id="6" name="Rectangle 20">
            <a:extLst>
              <a:ext uri="{FF2B5EF4-FFF2-40B4-BE49-F238E27FC236}">
                <a16:creationId xmlns:a16="http://schemas.microsoft.com/office/drawing/2014/main" id="{0A09221B-0CC5-429E-6F3F-9C9814E7BB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E763AA28-EC5D-EDFC-AF17-D64BCD25880B}"/>
              </a:ext>
            </a:extLst>
          </p:cNvPr>
          <p:cNvSpPr>
            <a:spLocks noGrp="1" noChangeArrowheads="1"/>
          </p:cNvSpPr>
          <p:nvPr>
            <p:ph type="sldNum" sz="quarter" idx="12"/>
          </p:nvPr>
        </p:nvSpPr>
        <p:spPr>
          <a:ln/>
        </p:spPr>
        <p:txBody>
          <a:bodyPr/>
          <a:lstStyle>
            <a:lvl1pPr>
              <a:defRPr/>
            </a:lvl1pPr>
          </a:lstStyle>
          <a:p>
            <a:pPr>
              <a:defRPr/>
            </a:pPr>
            <a:fld id="{CFCCA030-2702-4E4C-827E-9F8E5164328F}" type="slidenum">
              <a:rPr lang="en-US" altLang="en-US"/>
              <a:pPr>
                <a:defRPr/>
              </a:pPr>
              <a:t>‹#›</a:t>
            </a:fld>
            <a:endParaRPr lang="en-US" altLang="en-US"/>
          </a:p>
        </p:txBody>
      </p:sp>
    </p:spTree>
    <p:extLst>
      <p:ext uri="{BB962C8B-B14F-4D97-AF65-F5344CB8AC3E}">
        <p14:creationId xmlns:p14="http://schemas.microsoft.com/office/powerpoint/2010/main" val="38747355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2BED0167-173F-10B5-12E4-8014CD350B49}"/>
              </a:ext>
            </a:extLst>
          </p:cNvPr>
          <p:cNvSpPr>
            <a:spLocks noGrp="1" noChangeArrowheads="1"/>
          </p:cNvSpPr>
          <p:nvPr>
            <p:ph type="dt" sz="half" idx="10"/>
          </p:nvPr>
        </p:nvSpPr>
        <p:spPr>
          <a:ln/>
        </p:spPr>
        <p:txBody>
          <a:bodyPr/>
          <a:lstStyle>
            <a:lvl1pPr>
              <a:defRPr/>
            </a:lvl1pPr>
          </a:lstStyle>
          <a:p>
            <a:pPr>
              <a:defRPr/>
            </a:pPr>
            <a:fld id="{0320FF98-D25E-4791-87B4-7F70AD907053}" type="datetime1">
              <a:rPr lang="en-US" altLang="en-US" smtClean="0"/>
              <a:t>2/10/2025</a:t>
            </a:fld>
            <a:endParaRPr lang="en-US" altLang="en-US"/>
          </a:p>
        </p:txBody>
      </p:sp>
      <p:sp>
        <p:nvSpPr>
          <p:cNvPr id="6" name="Rectangle 20">
            <a:extLst>
              <a:ext uri="{FF2B5EF4-FFF2-40B4-BE49-F238E27FC236}">
                <a16:creationId xmlns:a16="http://schemas.microsoft.com/office/drawing/2014/main" id="{BDB9D739-B18A-D8CC-41BA-A631255720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3001C6CB-5D04-7BD8-85FD-72C1E13A1709}"/>
              </a:ext>
            </a:extLst>
          </p:cNvPr>
          <p:cNvSpPr>
            <a:spLocks noGrp="1" noChangeArrowheads="1"/>
          </p:cNvSpPr>
          <p:nvPr>
            <p:ph type="sldNum" sz="quarter" idx="12"/>
          </p:nvPr>
        </p:nvSpPr>
        <p:spPr>
          <a:ln/>
        </p:spPr>
        <p:txBody>
          <a:bodyPr/>
          <a:lstStyle>
            <a:lvl1pPr>
              <a:defRPr/>
            </a:lvl1pPr>
          </a:lstStyle>
          <a:p>
            <a:pPr>
              <a:defRPr/>
            </a:pPr>
            <a:fld id="{E55220CC-5434-4FFB-9B5F-FC556EF6F20C}" type="slidenum">
              <a:rPr lang="en-US" altLang="en-US"/>
              <a:pPr>
                <a:defRPr/>
              </a:pPr>
              <a:t>‹#›</a:t>
            </a:fld>
            <a:endParaRPr lang="en-US" altLang="en-US"/>
          </a:p>
        </p:txBody>
      </p:sp>
    </p:spTree>
    <p:extLst>
      <p:ext uri="{BB962C8B-B14F-4D97-AF65-F5344CB8AC3E}">
        <p14:creationId xmlns:p14="http://schemas.microsoft.com/office/powerpoint/2010/main" val="23091741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1DFF78C9-F393-2A09-8D9A-32CBC483C19F}"/>
              </a:ext>
            </a:extLst>
          </p:cNvPr>
          <p:cNvSpPr>
            <a:spLocks noGrp="1" noChangeArrowheads="1"/>
          </p:cNvSpPr>
          <p:nvPr>
            <p:ph type="dt" sz="half" idx="10"/>
          </p:nvPr>
        </p:nvSpPr>
        <p:spPr>
          <a:ln/>
        </p:spPr>
        <p:txBody>
          <a:bodyPr/>
          <a:lstStyle>
            <a:lvl1pPr>
              <a:defRPr/>
            </a:lvl1pPr>
          </a:lstStyle>
          <a:p>
            <a:pPr>
              <a:defRPr/>
            </a:pPr>
            <a:fld id="{8C23CFA8-32B9-472F-B179-45E08B0F4790}" type="datetime1">
              <a:rPr lang="en-US" altLang="en-US" smtClean="0"/>
              <a:t>2/10/2025</a:t>
            </a:fld>
            <a:endParaRPr lang="en-US" altLang="en-US"/>
          </a:p>
        </p:txBody>
      </p:sp>
      <p:sp>
        <p:nvSpPr>
          <p:cNvPr id="5" name="Rectangle 20">
            <a:extLst>
              <a:ext uri="{FF2B5EF4-FFF2-40B4-BE49-F238E27FC236}">
                <a16:creationId xmlns:a16="http://schemas.microsoft.com/office/drawing/2014/main" id="{EA9CC20D-EA47-20FF-5C37-47339A61F00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8971AC0A-8BA6-8D95-FB2C-AD90611F65EB}"/>
              </a:ext>
            </a:extLst>
          </p:cNvPr>
          <p:cNvSpPr>
            <a:spLocks noGrp="1" noChangeArrowheads="1"/>
          </p:cNvSpPr>
          <p:nvPr>
            <p:ph type="sldNum" sz="quarter" idx="12"/>
          </p:nvPr>
        </p:nvSpPr>
        <p:spPr>
          <a:ln/>
        </p:spPr>
        <p:txBody>
          <a:bodyPr/>
          <a:lstStyle>
            <a:lvl1pPr>
              <a:defRPr/>
            </a:lvl1pPr>
          </a:lstStyle>
          <a:p>
            <a:pPr>
              <a:defRPr/>
            </a:pPr>
            <a:fld id="{E9F57046-9D54-4816-A688-01328CA96745}" type="slidenum">
              <a:rPr lang="en-US" altLang="en-US"/>
              <a:pPr>
                <a:defRPr/>
              </a:pPr>
              <a:t>‹#›</a:t>
            </a:fld>
            <a:endParaRPr lang="en-US" altLang="en-US"/>
          </a:p>
        </p:txBody>
      </p:sp>
    </p:spTree>
    <p:extLst>
      <p:ext uri="{BB962C8B-B14F-4D97-AF65-F5344CB8AC3E}">
        <p14:creationId xmlns:p14="http://schemas.microsoft.com/office/powerpoint/2010/main" val="26306522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A1A54D67-0162-9DA7-63D2-EAFBCDA067A6}"/>
              </a:ext>
            </a:extLst>
          </p:cNvPr>
          <p:cNvSpPr>
            <a:spLocks noGrp="1" noChangeArrowheads="1"/>
          </p:cNvSpPr>
          <p:nvPr>
            <p:ph type="dt" sz="half" idx="10"/>
          </p:nvPr>
        </p:nvSpPr>
        <p:spPr>
          <a:ln/>
        </p:spPr>
        <p:txBody>
          <a:bodyPr/>
          <a:lstStyle>
            <a:lvl1pPr>
              <a:defRPr/>
            </a:lvl1pPr>
          </a:lstStyle>
          <a:p>
            <a:pPr>
              <a:defRPr/>
            </a:pPr>
            <a:fld id="{5F951C03-FC8F-46E2-AF08-C43CCA030F46}" type="datetime1">
              <a:rPr lang="en-US" altLang="en-US" smtClean="0"/>
              <a:t>2/10/2025</a:t>
            </a:fld>
            <a:endParaRPr lang="en-US" altLang="en-US"/>
          </a:p>
        </p:txBody>
      </p:sp>
      <p:sp>
        <p:nvSpPr>
          <p:cNvPr id="5" name="Rectangle 20">
            <a:extLst>
              <a:ext uri="{FF2B5EF4-FFF2-40B4-BE49-F238E27FC236}">
                <a16:creationId xmlns:a16="http://schemas.microsoft.com/office/drawing/2014/main" id="{7DE50541-DAB3-1264-4C0E-C2C05EDE38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001B3874-7BA4-4C70-010E-36C6D5C2709F}"/>
              </a:ext>
            </a:extLst>
          </p:cNvPr>
          <p:cNvSpPr>
            <a:spLocks noGrp="1" noChangeArrowheads="1"/>
          </p:cNvSpPr>
          <p:nvPr>
            <p:ph type="sldNum" sz="quarter" idx="12"/>
          </p:nvPr>
        </p:nvSpPr>
        <p:spPr>
          <a:ln/>
        </p:spPr>
        <p:txBody>
          <a:bodyPr/>
          <a:lstStyle>
            <a:lvl1pPr>
              <a:defRPr/>
            </a:lvl1pPr>
          </a:lstStyle>
          <a:p>
            <a:pPr>
              <a:defRPr/>
            </a:pPr>
            <a:fld id="{5A7BD91F-4C4B-44E1-90B5-A6972EBFB49F}" type="slidenum">
              <a:rPr lang="en-US" altLang="en-US"/>
              <a:pPr>
                <a:defRPr/>
              </a:pPr>
              <a:t>‹#›</a:t>
            </a:fld>
            <a:endParaRPr lang="en-US" altLang="en-US"/>
          </a:p>
        </p:txBody>
      </p:sp>
    </p:spTree>
    <p:extLst>
      <p:ext uri="{BB962C8B-B14F-4D97-AF65-F5344CB8AC3E}">
        <p14:creationId xmlns:p14="http://schemas.microsoft.com/office/powerpoint/2010/main" val="18069970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CE392CDA-E5B6-BE58-B6AC-7BCAE3881EF7}"/>
              </a:ext>
            </a:extLst>
          </p:cNvPr>
          <p:cNvSpPr>
            <a:spLocks noGrp="1" noChangeArrowheads="1"/>
          </p:cNvSpPr>
          <p:nvPr>
            <p:ph type="dt" sz="half" idx="10"/>
          </p:nvPr>
        </p:nvSpPr>
        <p:spPr>
          <a:ln/>
        </p:spPr>
        <p:txBody>
          <a:bodyPr/>
          <a:lstStyle>
            <a:lvl1pPr>
              <a:defRPr/>
            </a:lvl1pPr>
          </a:lstStyle>
          <a:p>
            <a:pPr>
              <a:defRPr/>
            </a:pPr>
            <a:fld id="{92842E8D-FA01-4605-B3AE-A743659D1F88}" type="datetime1">
              <a:rPr lang="en-US" altLang="en-US" smtClean="0"/>
              <a:t>2/10/2025</a:t>
            </a:fld>
            <a:endParaRPr lang="en-US" altLang="en-US"/>
          </a:p>
        </p:txBody>
      </p:sp>
      <p:sp>
        <p:nvSpPr>
          <p:cNvPr id="6" name="Rectangle 20">
            <a:extLst>
              <a:ext uri="{FF2B5EF4-FFF2-40B4-BE49-F238E27FC236}">
                <a16:creationId xmlns:a16="http://schemas.microsoft.com/office/drawing/2014/main" id="{AAE55227-BA60-2AF9-60D2-6CBA068FF3A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5105657A-2CD3-5EF4-EF3A-F86C957B3606}"/>
              </a:ext>
            </a:extLst>
          </p:cNvPr>
          <p:cNvSpPr>
            <a:spLocks noGrp="1" noChangeArrowheads="1"/>
          </p:cNvSpPr>
          <p:nvPr>
            <p:ph type="sldNum" sz="quarter" idx="12"/>
          </p:nvPr>
        </p:nvSpPr>
        <p:spPr>
          <a:ln/>
        </p:spPr>
        <p:txBody>
          <a:bodyPr/>
          <a:lstStyle>
            <a:lvl1pPr>
              <a:defRPr/>
            </a:lvl1pPr>
          </a:lstStyle>
          <a:p>
            <a:pPr>
              <a:defRPr/>
            </a:pPr>
            <a:fld id="{6FE6C074-4016-49D6-9DF8-485BE9062B86}" type="slidenum">
              <a:rPr lang="en-US" altLang="en-US"/>
              <a:pPr>
                <a:defRPr/>
              </a:pPr>
              <a:t>‹#›</a:t>
            </a:fld>
            <a:endParaRPr lang="en-US" altLang="en-US"/>
          </a:p>
        </p:txBody>
      </p:sp>
    </p:spTree>
    <p:extLst>
      <p:ext uri="{BB962C8B-B14F-4D97-AF65-F5344CB8AC3E}">
        <p14:creationId xmlns:p14="http://schemas.microsoft.com/office/powerpoint/2010/main" val="27186984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854B3444-7671-05DB-268F-F190F24F9D80}"/>
              </a:ext>
            </a:extLst>
          </p:cNvPr>
          <p:cNvSpPr>
            <a:spLocks noGrp="1" noChangeArrowheads="1"/>
          </p:cNvSpPr>
          <p:nvPr>
            <p:ph type="dt" sz="half" idx="10"/>
          </p:nvPr>
        </p:nvSpPr>
        <p:spPr>
          <a:ln/>
        </p:spPr>
        <p:txBody>
          <a:bodyPr/>
          <a:lstStyle>
            <a:lvl1pPr>
              <a:defRPr/>
            </a:lvl1pPr>
          </a:lstStyle>
          <a:p>
            <a:pPr>
              <a:defRPr/>
            </a:pPr>
            <a:fld id="{3B0CDA6B-1533-432B-8159-1506352D11E2}" type="datetime1">
              <a:rPr lang="en-US" altLang="en-US" smtClean="0"/>
              <a:t>2/10/2025</a:t>
            </a:fld>
            <a:endParaRPr lang="en-US" altLang="en-US"/>
          </a:p>
        </p:txBody>
      </p:sp>
      <p:sp>
        <p:nvSpPr>
          <p:cNvPr id="6" name="Rectangle 20">
            <a:extLst>
              <a:ext uri="{FF2B5EF4-FFF2-40B4-BE49-F238E27FC236}">
                <a16:creationId xmlns:a16="http://schemas.microsoft.com/office/drawing/2014/main" id="{E90FB311-A5E7-67FE-2B87-52EA1ADE7F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94307FFE-A609-95C5-BB1A-78CF75E21E93}"/>
              </a:ext>
            </a:extLst>
          </p:cNvPr>
          <p:cNvSpPr>
            <a:spLocks noGrp="1" noChangeArrowheads="1"/>
          </p:cNvSpPr>
          <p:nvPr>
            <p:ph type="sldNum" sz="quarter" idx="12"/>
          </p:nvPr>
        </p:nvSpPr>
        <p:spPr>
          <a:ln/>
        </p:spPr>
        <p:txBody>
          <a:bodyPr/>
          <a:lstStyle>
            <a:lvl1pPr>
              <a:defRPr/>
            </a:lvl1pPr>
          </a:lstStyle>
          <a:p>
            <a:pPr>
              <a:defRPr/>
            </a:pPr>
            <a:fld id="{1D82324D-6B2D-44AC-9038-2B9FDF4C62DA}" type="slidenum">
              <a:rPr lang="en-US" altLang="en-US"/>
              <a:pPr>
                <a:defRPr/>
              </a:pPr>
              <a:t>‹#›</a:t>
            </a:fld>
            <a:endParaRPr lang="en-US" altLang="en-US"/>
          </a:p>
        </p:txBody>
      </p:sp>
    </p:spTree>
    <p:extLst>
      <p:ext uri="{BB962C8B-B14F-4D97-AF65-F5344CB8AC3E}">
        <p14:creationId xmlns:p14="http://schemas.microsoft.com/office/powerpoint/2010/main" val="2381791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4D28F-B3AD-F289-01A0-10459B176C87}"/>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614AAD-46A7-8B7D-D62B-5E8376FC2FCD}"/>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499462D9-7456-A148-B502-F7A39E69995C}"/>
              </a:ext>
            </a:extLst>
          </p:cNvPr>
          <p:cNvSpPr>
            <a:spLocks noGrp="1"/>
          </p:cNvSpPr>
          <p:nvPr>
            <p:ph type="dt" sz="half" idx="10"/>
          </p:nvPr>
        </p:nvSpPr>
        <p:spPr/>
        <p:txBody>
          <a:bodyPr/>
          <a:lstStyle>
            <a:lvl1pPr>
              <a:defRPr/>
            </a:lvl1pPr>
          </a:lstStyle>
          <a:p>
            <a:fld id="{81D7F454-3B3A-4261-9DE4-C975826C8716}" type="datetime1">
              <a:rPr lang="en-US" altLang="en-US" smtClean="0"/>
              <a:t>2/10/2025</a:t>
            </a:fld>
            <a:endParaRPr lang="en-US" altLang="en-US"/>
          </a:p>
        </p:txBody>
      </p:sp>
      <p:sp>
        <p:nvSpPr>
          <p:cNvPr id="5" name="Footer Placeholder 4">
            <a:extLst>
              <a:ext uri="{FF2B5EF4-FFF2-40B4-BE49-F238E27FC236}">
                <a16:creationId xmlns:a16="http://schemas.microsoft.com/office/drawing/2014/main" id="{027B7635-D4FA-165C-5DDE-139907BD12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A9500C8-A687-910C-BE46-63F240807E13}"/>
              </a:ext>
            </a:extLst>
          </p:cNvPr>
          <p:cNvSpPr>
            <a:spLocks noGrp="1"/>
          </p:cNvSpPr>
          <p:nvPr>
            <p:ph type="sldNum" sz="quarter" idx="12"/>
          </p:nvPr>
        </p:nvSpPr>
        <p:spPr/>
        <p:txBody>
          <a:bodyPr/>
          <a:lstStyle>
            <a:lvl1pPr>
              <a:defRPr/>
            </a:lvl1pPr>
          </a:lstStyle>
          <a:p>
            <a:fld id="{50A5E208-2B8A-43C9-8C4F-DCD16BDE65B0}" type="slidenum">
              <a:rPr lang="en-US" altLang="en-US"/>
              <a:pPr/>
              <a:t>‹#›</a:t>
            </a:fld>
            <a:endParaRPr lang="en-US" altLang="en-US"/>
          </a:p>
        </p:txBody>
      </p:sp>
    </p:spTree>
    <p:extLst>
      <p:ext uri="{BB962C8B-B14F-4D97-AF65-F5344CB8AC3E}">
        <p14:creationId xmlns:p14="http://schemas.microsoft.com/office/powerpoint/2010/main" val="19600625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0A6C0779-4488-64A3-36E7-32FE10A60201}"/>
              </a:ext>
            </a:extLst>
          </p:cNvPr>
          <p:cNvSpPr>
            <a:spLocks noGrp="1" noChangeArrowheads="1"/>
          </p:cNvSpPr>
          <p:nvPr>
            <p:ph type="dt" sz="half" idx="10"/>
          </p:nvPr>
        </p:nvSpPr>
        <p:spPr>
          <a:ln/>
        </p:spPr>
        <p:txBody>
          <a:bodyPr/>
          <a:lstStyle>
            <a:lvl1pPr>
              <a:defRPr/>
            </a:lvl1pPr>
          </a:lstStyle>
          <a:p>
            <a:pPr>
              <a:defRPr/>
            </a:pPr>
            <a:fld id="{A94BDCB5-38EF-4CD7-A923-245FA42CD649}" type="datetime1">
              <a:rPr lang="en-US" altLang="en-US" smtClean="0"/>
              <a:t>2/10/2025</a:t>
            </a:fld>
            <a:endParaRPr lang="en-US" altLang="en-US"/>
          </a:p>
        </p:txBody>
      </p:sp>
      <p:sp>
        <p:nvSpPr>
          <p:cNvPr id="7" name="Rectangle 20">
            <a:extLst>
              <a:ext uri="{FF2B5EF4-FFF2-40B4-BE49-F238E27FC236}">
                <a16:creationId xmlns:a16="http://schemas.microsoft.com/office/drawing/2014/main" id="{B61AB802-6D8E-E134-25FF-1EC1F84385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B3B7DA0C-F8D0-99FD-07D5-25100A47D28C}"/>
              </a:ext>
            </a:extLst>
          </p:cNvPr>
          <p:cNvSpPr>
            <a:spLocks noGrp="1" noChangeArrowheads="1"/>
          </p:cNvSpPr>
          <p:nvPr>
            <p:ph type="sldNum" sz="quarter" idx="12"/>
          </p:nvPr>
        </p:nvSpPr>
        <p:spPr>
          <a:ln/>
        </p:spPr>
        <p:txBody>
          <a:bodyPr/>
          <a:lstStyle>
            <a:lvl1pPr>
              <a:defRPr/>
            </a:lvl1pPr>
          </a:lstStyle>
          <a:p>
            <a:pPr>
              <a:defRPr/>
            </a:pPr>
            <a:fld id="{42E8D665-D713-46B8-B64A-928FD5E07ADF}" type="slidenum">
              <a:rPr lang="en-US" altLang="en-US"/>
              <a:pPr>
                <a:defRPr/>
              </a:pPr>
              <a:t>‹#›</a:t>
            </a:fld>
            <a:endParaRPr lang="en-US" altLang="en-US"/>
          </a:p>
        </p:txBody>
      </p:sp>
    </p:spTree>
    <p:extLst>
      <p:ext uri="{BB962C8B-B14F-4D97-AF65-F5344CB8AC3E}">
        <p14:creationId xmlns:p14="http://schemas.microsoft.com/office/powerpoint/2010/main" val="5223466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1EFC9497-FF5C-B546-F6B4-02E3DDBE237F}"/>
              </a:ext>
            </a:extLst>
          </p:cNvPr>
          <p:cNvSpPr>
            <a:spLocks noGrp="1" noChangeArrowheads="1"/>
          </p:cNvSpPr>
          <p:nvPr>
            <p:ph type="dt" sz="half" idx="10"/>
          </p:nvPr>
        </p:nvSpPr>
        <p:spPr>
          <a:ln/>
        </p:spPr>
        <p:txBody>
          <a:bodyPr/>
          <a:lstStyle>
            <a:lvl1pPr>
              <a:defRPr/>
            </a:lvl1pPr>
          </a:lstStyle>
          <a:p>
            <a:pPr>
              <a:defRPr/>
            </a:pPr>
            <a:fld id="{3E83FE57-29F6-44A3-929D-97CCB542E097}" type="datetime1">
              <a:rPr lang="en-US" altLang="en-US" smtClean="0"/>
              <a:t>2/10/2025</a:t>
            </a:fld>
            <a:endParaRPr lang="en-US" altLang="en-US"/>
          </a:p>
        </p:txBody>
      </p:sp>
      <p:sp>
        <p:nvSpPr>
          <p:cNvPr id="7" name="Rectangle 20">
            <a:extLst>
              <a:ext uri="{FF2B5EF4-FFF2-40B4-BE49-F238E27FC236}">
                <a16:creationId xmlns:a16="http://schemas.microsoft.com/office/drawing/2014/main" id="{695D4B5D-514E-536D-11EF-E8210E0352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5B2D6B75-0C5D-F45A-4785-4563E1D4B026}"/>
              </a:ext>
            </a:extLst>
          </p:cNvPr>
          <p:cNvSpPr>
            <a:spLocks noGrp="1" noChangeArrowheads="1"/>
          </p:cNvSpPr>
          <p:nvPr>
            <p:ph type="sldNum" sz="quarter" idx="12"/>
          </p:nvPr>
        </p:nvSpPr>
        <p:spPr>
          <a:ln/>
        </p:spPr>
        <p:txBody>
          <a:bodyPr/>
          <a:lstStyle>
            <a:lvl1pPr>
              <a:defRPr/>
            </a:lvl1pPr>
          </a:lstStyle>
          <a:p>
            <a:pPr>
              <a:defRPr/>
            </a:pPr>
            <a:fld id="{67EC1CD3-FB63-46A8-AC08-B612FB3A7E66}" type="slidenum">
              <a:rPr lang="en-US" altLang="en-US"/>
              <a:pPr>
                <a:defRPr/>
              </a:pPr>
              <a:t>‹#›</a:t>
            </a:fld>
            <a:endParaRPr lang="en-US" altLang="en-US"/>
          </a:p>
        </p:txBody>
      </p:sp>
    </p:spTree>
    <p:extLst>
      <p:ext uri="{BB962C8B-B14F-4D97-AF65-F5344CB8AC3E}">
        <p14:creationId xmlns:p14="http://schemas.microsoft.com/office/powerpoint/2010/main" val="11173063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1DC51FD3-AA27-4EF6-670F-16321BA68FFB}"/>
              </a:ext>
            </a:extLst>
          </p:cNvPr>
          <p:cNvSpPr>
            <a:spLocks noGrp="1" noChangeArrowheads="1"/>
          </p:cNvSpPr>
          <p:nvPr>
            <p:ph type="dt" sz="half" idx="10"/>
          </p:nvPr>
        </p:nvSpPr>
        <p:spPr>
          <a:ln/>
        </p:spPr>
        <p:txBody>
          <a:bodyPr/>
          <a:lstStyle>
            <a:lvl1pPr>
              <a:defRPr/>
            </a:lvl1pPr>
          </a:lstStyle>
          <a:p>
            <a:pPr>
              <a:defRPr/>
            </a:pPr>
            <a:fld id="{4A15D033-2BD8-4104-9808-DE9374659214}" type="datetime1">
              <a:rPr lang="en-US" altLang="en-US" smtClean="0"/>
              <a:t>2/10/2025</a:t>
            </a:fld>
            <a:endParaRPr lang="en-US" altLang="en-US"/>
          </a:p>
        </p:txBody>
      </p:sp>
      <p:sp>
        <p:nvSpPr>
          <p:cNvPr id="8" name="Rectangle 20">
            <a:extLst>
              <a:ext uri="{FF2B5EF4-FFF2-40B4-BE49-F238E27FC236}">
                <a16:creationId xmlns:a16="http://schemas.microsoft.com/office/drawing/2014/main" id="{6B7BFB9E-1191-25D5-9C9B-059EE8B8D38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E34BBB0F-EE05-C77D-ED0F-698ADC1B1D39}"/>
              </a:ext>
            </a:extLst>
          </p:cNvPr>
          <p:cNvSpPr>
            <a:spLocks noGrp="1" noChangeArrowheads="1"/>
          </p:cNvSpPr>
          <p:nvPr>
            <p:ph type="sldNum" sz="quarter" idx="12"/>
          </p:nvPr>
        </p:nvSpPr>
        <p:spPr>
          <a:ln/>
        </p:spPr>
        <p:txBody>
          <a:bodyPr/>
          <a:lstStyle>
            <a:lvl1pPr>
              <a:defRPr/>
            </a:lvl1pPr>
          </a:lstStyle>
          <a:p>
            <a:pPr>
              <a:defRPr/>
            </a:pPr>
            <a:fld id="{BB73043E-903B-4473-8E15-83DC5FC21EDE}" type="slidenum">
              <a:rPr lang="en-US" altLang="en-US"/>
              <a:pPr>
                <a:defRPr/>
              </a:pPr>
              <a:t>‹#›</a:t>
            </a:fld>
            <a:endParaRPr lang="en-US" altLang="en-US"/>
          </a:p>
        </p:txBody>
      </p:sp>
    </p:spTree>
    <p:extLst>
      <p:ext uri="{BB962C8B-B14F-4D97-AF65-F5344CB8AC3E}">
        <p14:creationId xmlns:p14="http://schemas.microsoft.com/office/powerpoint/2010/main" val="4656958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4ED7071-EF5F-BA54-8C6C-C1C7F70C9D3B}"/>
              </a:ext>
            </a:extLst>
          </p:cNvPr>
          <p:cNvGrpSpPr>
            <a:grpSpLocks/>
          </p:cNvGrpSpPr>
          <p:nvPr/>
        </p:nvGrpSpPr>
        <p:grpSpPr bwMode="auto">
          <a:xfrm>
            <a:off x="0" y="0"/>
            <a:ext cx="11684000" cy="5943600"/>
            <a:chOff x="0" y="0"/>
            <a:chExt cx="5520" cy="3744"/>
          </a:xfrm>
        </p:grpSpPr>
        <p:sp>
          <p:nvSpPr>
            <p:cNvPr id="3" name="Rectangle 3">
              <a:extLst>
                <a:ext uri="{FF2B5EF4-FFF2-40B4-BE49-F238E27FC236}">
                  <a16:creationId xmlns:a16="http://schemas.microsoft.com/office/drawing/2014/main" id="{F7B8FCF3-4CA3-19C9-AEB4-AEBECB2E4ABC}"/>
                </a:ext>
              </a:extLst>
            </p:cNvPr>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nvGrpSpPr>
            <p:cNvPr id="4" name="Group 4">
              <a:extLst>
                <a:ext uri="{FF2B5EF4-FFF2-40B4-BE49-F238E27FC236}">
                  <a16:creationId xmlns:a16="http://schemas.microsoft.com/office/drawing/2014/main" id="{826DC41C-5B82-6F59-0BFC-C5F9D2EDE5A4}"/>
                </a:ext>
              </a:extLst>
            </p:cNvPr>
            <p:cNvGrpSpPr>
              <a:grpSpLocks/>
            </p:cNvGrpSpPr>
            <p:nvPr userDrawn="1"/>
          </p:nvGrpSpPr>
          <p:grpSpPr bwMode="auto">
            <a:xfrm>
              <a:off x="0" y="2208"/>
              <a:ext cx="5520" cy="1536"/>
              <a:chOff x="0" y="2208"/>
              <a:chExt cx="5520" cy="1536"/>
            </a:xfrm>
          </p:grpSpPr>
          <p:sp>
            <p:nvSpPr>
              <p:cNvPr id="8" name="Rectangle 5">
                <a:extLst>
                  <a:ext uri="{FF2B5EF4-FFF2-40B4-BE49-F238E27FC236}">
                    <a16:creationId xmlns:a16="http://schemas.microsoft.com/office/drawing/2014/main" id="{3CDB6BED-4610-EF4D-56A0-0BDB76274CE9}"/>
                  </a:ext>
                </a:extLst>
              </p:cNvPr>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9" name="Rectangle 6">
                <a:extLst>
                  <a:ext uri="{FF2B5EF4-FFF2-40B4-BE49-F238E27FC236}">
                    <a16:creationId xmlns:a16="http://schemas.microsoft.com/office/drawing/2014/main" id="{64C09AC4-40FE-EB27-B8E1-0B3B21522E53}"/>
                  </a:ext>
                </a:extLst>
              </p:cNvPr>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 name="Line 7">
                <a:extLst>
                  <a:ext uri="{FF2B5EF4-FFF2-40B4-BE49-F238E27FC236}">
                    <a16:creationId xmlns:a16="http://schemas.microsoft.com/office/drawing/2014/main" id="{78CCECB4-E479-719E-8EB0-B2D15BD93428}"/>
                  </a:ext>
                </a:extLst>
              </p:cNvPr>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nvGrpSpPr>
            <p:cNvPr id="5" name="Group 8">
              <a:extLst>
                <a:ext uri="{FF2B5EF4-FFF2-40B4-BE49-F238E27FC236}">
                  <a16:creationId xmlns:a16="http://schemas.microsoft.com/office/drawing/2014/main" id="{553CE31F-E364-B22D-1F84-BCD6B016BB53}"/>
                </a:ext>
              </a:extLst>
            </p:cNvPr>
            <p:cNvGrpSpPr>
              <a:grpSpLocks/>
            </p:cNvGrpSpPr>
            <p:nvPr userDrawn="1"/>
          </p:nvGrpSpPr>
          <p:grpSpPr bwMode="auto">
            <a:xfrm>
              <a:off x="400" y="336"/>
              <a:ext cx="5088" cy="192"/>
              <a:chOff x="400" y="336"/>
              <a:chExt cx="5088" cy="192"/>
            </a:xfrm>
          </p:grpSpPr>
          <p:sp>
            <p:nvSpPr>
              <p:cNvPr id="6" name="Rectangle 9">
                <a:extLst>
                  <a:ext uri="{FF2B5EF4-FFF2-40B4-BE49-F238E27FC236}">
                    <a16:creationId xmlns:a16="http://schemas.microsoft.com/office/drawing/2014/main" id="{487568FB-289C-A332-BBCD-4958D5F0E604}"/>
                  </a:ext>
                </a:extLst>
              </p:cNvPr>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7" name="Line 10">
                <a:extLst>
                  <a:ext uri="{FF2B5EF4-FFF2-40B4-BE49-F238E27FC236}">
                    <a16:creationId xmlns:a16="http://schemas.microsoft.com/office/drawing/2014/main" id="{4317F4F7-5771-4EEA-D027-7A58C25D7CD2}"/>
                  </a:ext>
                </a:extLst>
              </p:cNvPr>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sp>
        <p:nvSpPr>
          <p:cNvPr id="7179" name="Rectangle 11"/>
          <p:cNvSpPr>
            <a:spLocks noGrp="1" noChangeArrowheads="1"/>
          </p:cNvSpPr>
          <p:nvPr>
            <p:ph type="ctrTitle"/>
          </p:nvPr>
        </p:nvSpPr>
        <p:spPr>
          <a:xfrm>
            <a:off x="2743200" y="1143000"/>
            <a:ext cx="8839200" cy="2209800"/>
          </a:xfrm>
        </p:spPr>
        <p:txBody>
          <a:bodyPr/>
          <a:lstStyle>
            <a:lvl1pPr>
              <a:defRPr sz="4800"/>
            </a:lvl1pPr>
          </a:lstStyle>
          <a:p>
            <a:pPr lvl="0"/>
            <a:r>
              <a:rPr lang="en-US" altLang="en-US" noProof="0"/>
              <a:t>Click to edit Master title style</a:t>
            </a:r>
          </a:p>
        </p:txBody>
      </p:sp>
      <p:sp>
        <p:nvSpPr>
          <p:cNvPr id="7180" name="Rectangle 12"/>
          <p:cNvSpPr>
            <a:spLocks noGrp="1" noChangeArrowheads="1"/>
          </p:cNvSpPr>
          <p:nvPr>
            <p:ph type="subTitle" idx="1"/>
          </p:nvPr>
        </p:nvSpPr>
        <p:spPr>
          <a:xfrm>
            <a:off x="1828800" y="3962400"/>
            <a:ext cx="9144000" cy="1600200"/>
          </a:xfrm>
        </p:spPr>
        <p:txBody>
          <a:bodyPr anchor="ct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1" name="Rectangle 13">
            <a:extLst>
              <a:ext uri="{FF2B5EF4-FFF2-40B4-BE49-F238E27FC236}">
                <a16:creationId xmlns:a16="http://schemas.microsoft.com/office/drawing/2014/main" id="{87C17F83-797F-B2A9-22A3-1B68A54BBC33}"/>
              </a:ext>
            </a:extLst>
          </p:cNvPr>
          <p:cNvSpPr>
            <a:spLocks noGrp="1" noChangeArrowheads="1"/>
          </p:cNvSpPr>
          <p:nvPr>
            <p:ph type="dt" sz="half" idx="10"/>
          </p:nvPr>
        </p:nvSpPr>
        <p:spPr>
          <a:xfrm>
            <a:off x="1217084" y="6251575"/>
            <a:ext cx="2540000" cy="457200"/>
          </a:xfrm>
        </p:spPr>
        <p:txBody>
          <a:bodyPr/>
          <a:lstStyle>
            <a:lvl1pPr>
              <a:defRPr/>
            </a:lvl1pPr>
          </a:lstStyle>
          <a:p>
            <a:pPr>
              <a:defRPr/>
            </a:pPr>
            <a:fld id="{CF52BEAB-741A-49A5-B383-4F6688359413}" type="datetime1">
              <a:rPr lang="en-US" altLang="en-US" smtClean="0"/>
              <a:t>2/10/2025</a:t>
            </a:fld>
            <a:endParaRPr lang="en-US" altLang="en-US"/>
          </a:p>
        </p:txBody>
      </p:sp>
      <p:sp>
        <p:nvSpPr>
          <p:cNvPr id="12" name="Rectangle 14">
            <a:extLst>
              <a:ext uri="{FF2B5EF4-FFF2-40B4-BE49-F238E27FC236}">
                <a16:creationId xmlns:a16="http://schemas.microsoft.com/office/drawing/2014/main" id="{F585C05C-DC1C-1F65-FAED-F0D774C60467}"/>
              </a:ext>
            </a:extLst>
          </p:cNvPr>
          <p:cNvSpPr>
            <a:spLocks noGrp="1" noChangeArrowheads="1"/>
          </p:cNvSpPr>
          <p:nvPr>
            <p:ph type="ftr" sz="quarter" idx="11"/>
          </p:nvPr>
        </p:nvSpPr>
        <p:spPr>
          <a:xfrm>
            <a:off x="4472517" y="6248400"/>
            <a:ext cx="3860800" cy="457200"/>
          </a:xfrm>
        </p:spPr>
        <p:txBody>
          <a:bodyPr/>
          <a:lstStyle>
            <a:lvl1pPr>
              <a:defRPr/>
            </a:lvl1pPr>
          </a:lstStyle>
          <a:p>
            <a:pPr>
              <a:defRPr/>
            </a:pPr>
            <a:endParaRPr lang="en-US" altLang="en-US"/>
          </a:p>
        </p:txBody>
      </p:sp>
      <p:sp>
        <p:nvSpPr>
          <p:cNvPr id="13" name="Rectangle 15">
            <a:extLst>
              <a:ext uri="{FF2B5EF4-FFF2-40B4-BE49-F238E27FC236}">
                <a16:creationId xmlns:a16="http://schemas.microsoft.com/office/drawing/2014/main" id="{F1A42FA8-7914-A437-FA0D-37EE3CF45A97}"/>
              </a:ext>
            </a:extLst>
          </p:cNvPr>
          <p:cNvSpPr>
            <a:spLocks noGrp="1" noChangeArrowheads="1"/>
          </p:cNvSpPr>
          <p:nvPr>
            <p:ph type="sldNum" sz="quarter" idx="12"/>
          </p:nvPr>
        </p:nvSpPr>
        <p:spPr/>
        <p:txBody>
          <a:bodyPr/>
          <a:lstStyle>
            <a:lvl1pPr>
              <a:defRPr/>
            </a:lvl1pPr>
          </a:lstStyle>
          <a:p>
            <a:fld id="{28DD86A1-74F5-42A3-BB29-E2793C86ABB0}" type="slidenum">
              <a:rPr lang="en-US" altLang="en-US"/>
              <a:pPr/>
              <a:t>‹#›</a:t>
            </a:fld>
            <a:endParaRPr lang="en-US" altLang="en-US"/>
          </a:p>
        </p:txBody>
      </p:sp>
    </p:spTree>
    <p:extLst>
      <p:ext uri="{BB962C8B-B14F-4D97-AF65-F5344CB8AC3E}">
        <p14:creationId xmlns:p14="http://schemas.microsoft.com/office/powerpoint/2010/main" val="2755885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345D8001-2080-C25C-8A58-D3E95CE5F453}"/>
              </a:ext>
            </a:extLst>
          </p:cNvPr>
          <p:cNvSpPr>
            <a:spLocks noGrp="1" noChangeArrowheads="1"/>
          </p:cNvSpPr>
          <p:nvPr>
            <p:ph type="dt" sz="half" idx="10"/>
          </p:nvPr>
        </p:nvSpPr>
        <p:spPr>
          <a:ln/>
        </p:spPr>
        <p:txBody>
          <a:bodyPr/>
          <a:lstStyle>
            <a:lvl1pPr>
              <a:defRPr/>
            </a:lvl1pPr>
          </a:lstStyle>
          <a:p>
            <a:pPr>
              <a:defRPr/>
            </a:pPr>
            <a:fld id="{803DCEDB-8F84-412C-BC91-922845E9B57B}" type="datetime1">
              <a:rPr lang="en-US" altLang="en-US" smtClean="0"/>
              <a:t>2/10/2025</a:t>
            </a:fld>
            <a:endParaRPr lang="en-US" altLang="en-US"/>
          </a:p>
        </p:txBody>
      </p:sp>
      <p:sp>
        <p:nvSpPr>
          <p:cNvPr id="5" name="Rectangle 10">
            <a:extLst>
              <a:ext uri="{FF2B5EF4-FFF2-40B4-BE49-F238E27FC236}">
                <a16:creationId xmlns:a16="http://schemas.microsoft.com/office/drawing/2014/main" id="{826BBC43-9561-7518-3F7B-DC2A99FDB5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a:extLst>
              <a:ext uri="{FF2B5EF4-FFF2-40B4-BE49-F238E27FC236}">
                <a16:creationId xmlns:a16="http://schemas.microsoft.com/office/drawing/2014/main" id="{8039017A-F151-D55E-3B6B-E192D1211C34}"/>
              </a:ext>
            </a:extLst>
          </p:cNvPr>
          <p:cNvSpPr>
            <a:spLocks noGrp="1" noChangeArrowheads="1"/>
          </p:cNvSpPr>
          <p:nvPr>
            <p:ph type="sldNum" sz="quarter" idx="12"/>
          </p:nvPr>
        </p:nvSpPr>
        <p:spPr>
          <a:ln/>
        </p:spPr>
        <p:txBody>
          <a:bodyPr/>
          <a:lstStyle>
            <a:lvl1pPr>
              <a:defRPr/>
            </a:lvl1pPr>
          </a:lstStyle>
          <a:p>
            <a:fld id="{B80032C8-4AA1-45B4-BAE2-0BBFD10D86A1}" type="slidenum">
              <a:rPr lang="en-US" altLang="en-US"/>
              <a:pPr/>
              <a:t>‹#›</a:t>
            </a:fld>
            <a:endParaRPr lang="en-US" altLang="en-US"/>
          </a:p>
        </p:txBody>
      </p:sp>
    </p:spTree>
    <p:extLst>
      <p:ext uri="{BB962C8B-B14F-4D97-AF65-F5344CB8AC3E}">
        <p14:creationId xmlns:p14="http://schemas.microsoft.com/office/powerpoint/2010/main" val="12039439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9">
            <a:extLst>
              <a:ext uri="{FF2B5EF4-FFF2-40B4-BE49-F238E27FC236}">
                <a16:creationId xmlns:a16="http://schemas.microsoft.com/office/drawing/2014/main" id="{841D16E9-890D-A947-1BBF-1B948A1E0592}"/>
              </a:ext>
            </a:extLst>
          </p:cNvPr>
          <p:cNvSpPr>
            <a:spLocks noGrp="1" noChangeArrowheads="1"/>
          </p:cNvSpPr>
          <p:nvPr>
            <p:ph type="dt" sz="half" idx="10"/>
          </p:nvPr>
        </p:nvSpPr>
        <p:spPr>
          <a:ln/>
        </p:spPr>
        <p:txBody>
          <a:bodyPr/>
          <a:lstStyle>
            <a:lvl1pPr>
              <a:defRPr/>
            </a:lvl1pPr>
          </a:lstStyle>
          <a:p>
            <a:pPr>
              <a:defRPr/>
            </a:pPr>
            <a:fld id="{D4521CC2-98BD-4A16-B81A-D69AD1A2E839}" type="datetime1">
              <a:rPr lang="en-US" altLang="en-US" smtClean="0"/>
              <a:t>2/10/2025</a:t>
            </a:fld>
            <a:endParaRPr lang="en-US" altLang="en-US"/>
          </a:p>
        </p:txBody>
      </p:sp>
      <p:sp>
        <p:nvSpPr>
          <p:cNvPr id="5" name="Rectangle 10">
            <a:extLst>
              <a:ext uri="{FF2B5EF4-FFF2-40B4-BE49-F238E27FC236}">
                <a16:creationId xmlns:a16="http://schemas.microsoft.com/office/drawing/2014/main" id="{63809369-4877-EE25-6829-A52D372432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a:extLst>
              <a:ext uri="{FF2B5EF4-FFF2-40B4-BE49-F238E27FC236}">
                <a16:creationId xmlns:a16="http://schemas.microsoft.com/office/drawing/2014/main" id="{0A8F4A59-719F-EC6F-DF88-9295B674419C}"/>
              </a:ext>
            </a:extLst>
          </p:cNvPr>
          <p:cNvSpPr>
            <a:spLocks noGrp="1" noChangeArrowheads="1"/>
          </p:cNvSpPr>
          <p:nvPr>
            <p:ph type="sldNum" sz="quarter" idx="12"/>
          </p:nvPr>
        </p:nvSpPr>
        <p:spPr>
          <a:ln/>
        </p:spPr>
        <p:txBody>
          <a:bodyPr/>
          <a:lstStyle>
            <a:lvl1pPr>
              <a:defRPr/>
            </a:lvl1pPr>
          </a:lstStyle>
          <a:p>
            <a:fld id="{769CF7C3-7395-4E4F-BFB4-B1809688D14F}" type="slidenum">
              <a:rPr lang="en-US" altLang="en-US"/>
              <a:pPr/>
              <a:t>‹#›</a:t>
            </a:fld>
            <a:endParaRPr lang="en-US" altLang="en-US"/>
          </a:p>
        </p:txBody>
      </p:sp>
    </p:spTree>
    <p:extLst>
      <p:ext uri="{BB962C8B-B14F-4D97-AF65-F5344CB8AC3E}">
        <p14:creationId xmlns:p14="http://schemas.microsoft.com/office/powerpoint/2010/main" val="31665764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1"/>
            <a:ext cx="50800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1D1B3D7A-46E1-E948-9A2D-F410716A147E}"/>
              </a:ext>
            </a:extLst>
          </p:cNvPr>
          <p:cNvSpPr>
            <a:spLocks noGrp="1" noChangeArrowheads="1"/>
          </p:cNvSpPr>
          <p:nvPr>
            <p:ph type="dt" sz="half" idx="10"/>
          </p:nvPr>
        </p:nvSpPr>
        <p:spPr>
          <a:ln/>
        </p:spPr>
        <p:txBody>
          <a:bodyPr/>
          <a:lstStyle>
            <a:lvl1pPr>
              <a:defRPr/>
            </a:lvl1pPr>
          </a:lstStyle>
          <a:p>
            <a:pPr>
              <a:defRPr/>
            </a:pPr>
            <a:fld id="{C3CD6DAC-9504-4496-B91B-D55679281FF6}" type="datetime1">
              <a:rPr lang="en-US" altLang="en-US" smtClean="0"/>
              <a:t>2/10/2025</a:t>
            </a:fld>
            <a:endParaRPr lang="en-US" altLang="en-US"/>
          </a:p>
        </p:txBody>
      </p:sp>
      <p:sp>
        <p:nvSpPr>
          <p:cNvPr id="6" name="Rectangle 10">
            <a:extLst>
              <a:ext uri="{FF2B5EF4-FFF2-40B4-BE49-F238E27FC236}">
                <a16:creationId xmlns:a16="http://schemas.microsoft.com/office/drawing/2014/main" id="{A9D02687-978C-C398-2D3D-DC7DF3FE7D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1">
            <a:extLst>
              <a:ext uri="{FF2B5EF4-FFF2-40B4-BE49-F238E27FC236}">
                <a16:creationId xmlns:a16="http://schemas.microsoft.com/office/drawing/2014/main" id="{11F6E618-7FB1-6E60-518C-5FA625FD9EEC}"/>
              </a:ext>
            </a:extLst>
          </p:cNvPr>
          <p:cNvSpPr>
            <a:spLocks noGrp="1" noChangeArrowheads="1"/>
          </p:cNvSpPr>
          <p:nvPr>
            <p:ph type="sldNum" sz="quarter" idx="12"/>
          </p:nvPr>
        </p:nvSpPr>
        <p:spPr>
          <a:ln/>
        </p:spPr>
        <p:txBody>
          <a:bodyPr/>
          <a:lstStyle>
            <a:lvl1pPr>
              <a:defRPr/>
            </a:lvl1pPr>
          </a:lstStyle>
          <a:p>
            <a:fld id="{06528C5C-8350-40BC-AB0E-9F4E6E1D4C6A}" type="slidenum">
              <a:rPr lang="en-US" altLang="en-US"/>
              <a:pPr/>
              <a:t>‹#›</a:t>
            </a:fld>
            <a:endParaRPr lang="en-US" altLang="en-US"/>
          </a:p>
        </p:txBody>
      </p:sp>
    </p:spTree>
    <p:extLst>
      <p:ext uri="{BB962C8B-B14F-4D97-AF65-F5344CB8AC3E}">
        <p14:creationId xmlns:p14="http://schemas.microsoft.com/office/powerpoint/2010/main" val="33680881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8E584515-1175-BFC5-7C7A-566FAF48FA0F}"/>
              </a:ext>
            </a:extLst>
          </p:cNvPr>
          <p:cNvSpPr>
            <a:spLocks noGrp="1" noChangeArrowheads="1"/>
          </p:cNvSpPr>
          <p:nvPr>
            <p:ph type="dt" sz="half" idx="10"/>
          </p:nvPr>
        </p:nvSpPr>
        <p:spPr>
          <a:ln/>
        </p:spPr>
        <p:txBody>
          <a:bodyPr/>
          <a:lstStyle>
            <a:lvl1pPr>
              <a:defRPr/>
            </a:lvl1pPr>
          </a:lstStyle>
          <a:p>
            <a:pPr>
              <a:defRPr/>
            </a:pPr>
            <a:fld id="{1E8BE97F-1B35-4573-A2C8-252D3E3A62B1}" type="datetime1">
              <a:rPr lang="en-US" altLang="en-US" smtClean="0"/>
              <a:t>2/10/2025</a:t>
            </a:fld>
            <a:endParaRPr lang="en-US" altLang="en-US"/>
          </a:p>
        </p:txBody>
      </p:sp>
      <p:sp>
        <p:nvSpPr>
          <p:cNvPr id="8" name="Rectangle 10">
            <a:extLst>
              <a:ext uri="{FF2B5EF4-FFF2-40B4-BE49-F238E27FC236}">
                <a16:creationId xmlns:a16="http://schemas.microsoft.com/office/drawing/2014/main" id="{DF617E3D-F862-FA18-EE58-D44BB00A34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1">
            <a:extLst>
              <a:ext uri="{FF2B5EF4-FFF2-40B4-BE49-F238E27FC236}">
                <a16:creationId xmlns:a16="http://schemas.microsoft.com/office/drawing/2014/main" id="{C2C85984-CB43-C6C1-183B-62A766ECBB25}"/>
              </a:ext>
            </a:extLst>
          </p:cNvPr>
          <p:cNvSpPr>
            <a:spLocks noGrp="1" noChangeArrowheads="1"/>
          </p:cNvSpPr>
          <p:nvPr>
            <p:ph type="sldNum" sz="quarter" idx="12"/>
          </p:nvPr>
        </p:nvSpPr>
        <p:spPr>
          <a:ln/>
        </p:spPr>
        <p:txBody>
          <a:bodyPr/>
          <a:lstStyle>
            <a:lvl1pPr>
              <a:defRPr/>
            </a:lvl1pPr>
          </a:lstStyle>
          <a:p>
            <a:fld id="{AE042034-73A1-45DC-9082-4EA7FE91B7C1}" type="slidenum">
              <a:rPr lang="en-US" altLang="en-US"/>
              <a:pPr/>
              <a:t>‹#›</a:t>
            </a:fld>
            <a:endParaRPr lang="en-US" altLang="en-US"/>
          </a:p>
        </p:txBody>
      </p:sp>
    </p:spTree>
    <p:extLst>
      <p:ext uri="{BB962C8B-B14F-4D97-AF65-F5344CB8AC3E}">
        <p14:creationId xmlns:p14="http://schemas.microsoft.com/office/powerpoint/2010/main" val="9025851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2C749DAE-32FD-16F0-6AA6-BA8DCEFB15A5}"/>
              </a:ext>
            </a:extLst>
          </p:cNvPr>
          <p:cNvSpPr>
            <a:spLocks noGrp="1" noChangeArrowheads="1"/>
          </p:cNvSpPr>
          <p:nvPr>
            <p:ph type="dt" sz="half" idx="10"/>
          </p:nvPr>
        </p:nvSpPr>
        <p:spPr>
          <a:ln/>
        </p:spPr>
        <p:txBody>
          <a:bodyPr/>
          <a:lstStyle>
            <a:lvl1pPr>
              <a:defRPr/>
            </a:lvl1pPr>
          </a:lstStyle>
          <a:p>
            <a:pPr>
              <a:defRPr/>
            </a:pPr>
            <a:fld id="{76566677-FAC2-4331-826C-D5437E3DCB42}" type="datetime1">
              <a:rPr lang="en-US" altLang="en-US" smtClean="0"/>
              <a:t>2/10/2025</a:t>
            </a:fld>
            <a:endParaRPr lang="en-US" altLang="en-US"/>
          </a:p>
        </p:txBody>
      </p:sp>
      <p:sp>
        <p:nvSpPr>
          <p:cNvPr id="4" name="Rectangle 10">
            <a:extLst>
              <a:ext uri="{FF2B5EF4-FFF2-40B4-BE49-F238E27FC236}">
                <a16:creationId xmlns:a16="http://schemas.microsoft.com/office/drawing/2014/main" id="{593EBEE8-FF27-8E97-A356-D55A35E5AD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1">
            <a:extLst>
              <a:ext uri="{FF2B5EF4-FFF2-40B4-BE49-F238E27FC236}">
                <a16:creationId xmlns:a16="http://schemas.microsoft.com/office/drawing/2014/main" id="{E42D4598-9D65-9E21-1715-D8DD4C1A2240}"/>
              </a:ext>
            </a:extLst>
          </p:cNvPr>
          <p:cNvSpPr>
            <a:spLocks noGrp="1" noChangeArrowheads="1"/>
          </p:cNvSpPr>
          <p:nvPr>
            <p:ph type="sldNum" sz="quarter" idx="12"/>
          </p:nvPr>
        </p:nvSpPr>
        <p:spPr>
          <a:ln/>
        </p:spPr>
        <p:txBody>
          <a:bodyPr/>
          <a:lstStyle>
            <a:lvl1pPr>
              <a:defRPr/>
            </a:lvl1pPr>
          </a:lstStyle>
          <a:p>
            <a:fld id="{2EDACACC-3241-4495-9118-D8762C852C1A}" type="slidenum">
              <a:rPr lang="en-US" altLang="en-US"/>
              <a:pPr/>
              <a:t>‹#›</a:t>
            </a:fld>
            <a:endParaRPr lang="en-US" altLang="en-US"/>
          </a:p>
        </p:txBody>
      </p:sp>
    </p:spTree>
    <p:extLst>
      <p:ext uri="{BB962C8B-B14F-4D97-AF65-F5344CB8AC3E}">
        <p14:creationId xmlns:p14="http://schemas.microsoft.com/office/powerpoint/2010/main" val="25711519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444AA71F-E6EA-9332-8A0C-87719E82B495}"/>
              </a:ext>
            </a:extLst>
          </p:cNvPr>
          <p:cNvSpPr>
            <a:spLocks noGrp="1" noChangeArrowheads="1"/>
          </p:cNvSpPr>
          <p:nvPr>
            <p:ph type="dt" sz="half" idx="10"/>
          </p:nvPr>
        </p:nvSpPr>
        <p:spPr>
          <a:ln/>
        </p:spPr>
        <p:txBody>
          <a:bodyPr/>
          <a:lstStyle>
            <a:lvl1pPr>
              <a:defRPr/>
            </a:lvl1pPr>
          </a:lstStyle>
          <a:p>
            <a:pPr>
              <a:defRPr/>
            </a:pPr>
            <a:fld id="{33E9FBF0-830D-4896-9EED-0DC819763D6C}" type="datetime1">
              <a:rPr lang="en-US" altLang="en-US" smtClean="0"/>
              <a:t>2/10/2025</a:t>
            </a:fld>
            <a:endParaRPr lang="en-US" altLang="en-US"/>
          </a:p>
        </p:txBody>
      </p:sp>
      <p:sp>
        <p:nvSpPr>
          <p:cNvPr id="3" name="Rectangle 10">
            <a:extLst>
              <a:ext uri="{FF2B5EF4-FFF2-40B4-BE49-F238E27FC236}">
                <a16:creationId xmlns:a16="http://schemas.microsoft.com/office/drawing/2014/main" id="{72A8C0D6-B0A9-CFEF-A746-0C0BB54386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1">
            <a:extLst>
              <a:ext uri="{FF2B5EF4-FFF2-40B4-BE49-F238E27FC236}">
                <a16:creationId xmlns:a16="http://schemas.microsoft.com/office/drawing/2014/main" id="{70FD8A63-8036-908A-72FB-5EE784B39C96}"/>
              </a:ext>
            </a:extLst>
          </p:cNvPr>
          <p:cNvSpPr>
            <a:spLocks noGrp="1" noChangeArrowheads="1"/>
          </p:cNvSpPr>
          <p:nvPr>
            <p:ph type="sldNum" sz="quarter" idx="12"/>
          </p:nvPr>
        </p:nvSpPr>
        <p:spPr>
          <a:ln/>
        </p:spPr>
        <p:txBody>
          <a:bodyPr/>
          <a:lstStyle>
            <a:lvl1pPr>
              <a:defRPr/>
            </a:lvl1pPr>
          </a:lstStyle>
          <a:p>
            <a:fld id="{699D3BD2-FB0F-4A7A-906F-B7D9BF669BB4}" type="slidenum">
              <a:rPr lang="en-US" altLang="en-US"/>
              <a:pPr/>
              <a:t>‹#›</a:t>
            </a:fld>
            <a:endParaRPr lang="en-US" altLang="en-US"/>
          </a:p>
        </p:txBody>
      </p:sp>
    </p:spTree>
    <p:extLst>
      <p:ext uri="{BB962C8B-B14F-4D97-AF65-F5344CB8AC3E}">
        <p14:creationId xmlns:p14="http://schemas.microsoft.com/office/powerpoint/2010/main" val="3705997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FDE6-C962-71C6-4C4E-358A05E444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D1A1AA-A84B-3637-9F77-6E9D384B4562}"/>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F73708-D9B7-58A5-D915-BFE9DAB9C484}"/>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C45BCA-2524-B878-7E93-0E53C3381FDB}"/>
              </a:ext>
            </a:extLst>
          </p:cNvPr>
          <p:cNvSpPr>
            <a:spLocks noGrp="1"/>
          </p:cNvSpPr>
          <p:nvPr>
            <p:ph type="dt" sz="half" idx="10"/>
          </p:nvPr>
        </p:nvSpPr>
        <p:spPr/>
        <p:txBody>
          <a:bodyPr/>
          <a:lstStyle>
            <a:lvl1pPr>
              <a:defRPr/>
            </a:lvl1pPr>
          </a:lstStyle>
          <a:p>
            <a:fld id="{B87BF239-F9B2-448C-BA97-C71AA6A14B19}" type="datetime1">
              <a:rPr lang="en-US" altLang="en-US" smtClean="0"/>
              <a:t>2/10/2025</a:t>
            </a:fld>
            <a:endParaRPr lang="en-US" altLang="en-US"/>
          </a:p>
        </p:txBody>
      </p:sp>
      <p:sp>
        <p:nvSpPr>
          <p:cNvPr id="6" name="Footer Placeholder 5">
            <a:extLst>
              <a:ext uri="{FF2B5EF4-FFF2-40B4-BE49-F238E27FC236}">
                <a16:creationId xmlns:a16="http://schemas.microsoft.com/office/drawing/2014/main" id="{A3AB27BA-00B8-ED3A-C983-B9D8DBECD14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5FC0D0C-A375-E104-8640-02A0DC82D0A6}"/>
              </a:ext>
            </a:extLst>
          </p:cNvPr>
          <p:cNvSpPr>
            <a:spLocks noGrp="1"/>
          </p:cNvSpPr>
          <p:nvPr>
            <p:ph type="sldNum" sz="quarter" idx="12"/>
          </p:nvPr>
        </p:nvSpPr>
        <p:spPr/>
        <p:txBody>
          <a:bodyPr/>
          <a:lstStyle>
            <a:lvl1pPr>
              <a:defRPr/>
            </a:lvl1pPr>
          </a:lstStyle>
          <a:p>
            <a:fld id="{B2C7ECC0-03C0-4CA0-8AC1-0E9BFA20866D}" type="slidenum">
              <a:rPr lang="en-US" altLang="en-US"/>
              <a:pPr/>
              <a:t>‹#›</a:t>
            </a:fld>
            <a:endParaRPr lang="en-US" altLang="en-US"/>
          </a:p>
        </p:txBody>
      </p:sp>
    </p:spTree>
    <p:extLst>
      <p:ext uri="{BB962C8B-B14F-4D97-AF65-F5344CB8AC3E}">
        <p14:creationId xmlns:p14="http://schemas.microsoft.com/office/powerpoint/2010/main" val="396417026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9">
            <a:extLst>
              <a:ext uri="{FF2B5EF4-FFF2-40B4-BE49-F238E27FC236}">
                <a16:creationId xmlns:a16="http://schemas.microsoft.com/office/drawing/2014/main" id="{59ABBC59-97BF-8F2A-AA4F-FB4486D1D4FF}"/>
              </a:ext>
            </a:extLst>
          </p:cNvPr>
          <p:cNvSpPr>
            <a:spLocks noGrp="1" noChangeArrowheads="1"/>
          </p:cNvSpPr>
          <p:nvPr>
            <p:ph type="dt" sz="half" idx="10"/>
          </p:nvPr>
        </p:nvSpPr>
        <p:spPr>
          <a:ln/>
        </p:spPr>
        <p:txBody>
          <a:bodyPr/>
          <a:lstStyle>
            <a:lvl1pPr>
              <a:defRPr/>
            </a:lvl1pPr>
          </a:lstStyle>
          <a:p>
            <a:pPr>
              <a:defRPr/>
            </a:pPr>
            <a:fld id="{3D635157-C055-4457-9E63-C2692DC6EBE6}" type="datetime1">
              <a:rPr lang="en-US" altLang="en-US" smtClean="0"/>
              <a:t>2/10/2025</a:t>
            </a:fld>
            <a:endParaRPr lang="en-US" altLang="en-US"/>
          </a:p>
        </p:txBody>
      </p:sp>
      <p:sp>
        <p:nvSpPr>
          <p:cNvPr id="6" name="Rectangle 10">
            <a:extLst>
              <a:ext uri="{FF2B5EF4-FFF2-40B4-BE49-F238E27FC236}">
                <a16:creationId xmlns:a16="http://schemas.microsoft.com/office/drawing/2014/main" id="{4B675243-EA2A-D75B-55B4-24B75E6F90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1">
            <a:extLst>
              <a:ext uri="{FF2B5EF4-FFF2-40B4-BE49-F238E27FC236}">
                <a16:creationId xmlns:a16="http://schemas.microsoft.com/office/drawing/2014/main" id="{9444FE9B-3CC7-0017-F841-484D52A7D2DF}"/>
              </a:ext>
            </a:extLst>
          </p:cNvPr>
          <p:cNvSpPr>
            <a:spLocks noGrp="1" noChangeArrowheads="1"/>
          </p:cNvSpPr>
          <p:nvPr>
            <p:ph type="sldNum" sz="quarter" idx="12"/>
          </p:nvPr>
        </p:nvSpPr>
        <p:spPr>
          <a:ln/>
        </p:spPr>
        <p:txBody>
          <a:bodyPr/>
          <a:lstStyle>
            <a:lvl1pPr>
              <a:defRPr/>
            </a:lvl1pPr>
          </a:lstStyle>
          <a:p>
            <a:fld id="{8D3DC677-5280-456B-BF56-AAB4F45E5A70}" type="slidenum">
              <a:rPr lang="en-US" altLang="en-US"/>
              <a:pPr/>
              <a:t>‹#›</a:t>
            </a:fld>
            <a:endParaRPr lang="en-US" altLang="en-US"/>
          </a:p>
        </p:txBody>
      </p:sp>
    </p:spTree>
    <p:extLst>
      <p:ext uri="{BB962C8B-B14F-4D97-AF65-F5344CB8AC3E}">
        <p14:creationId xmlns:p14="http://schemas.microsoft.com/office/powerpoint/2010/main" val="9631700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9">
            <a:extLst>
              <a:ext uri="{FF2B5EF4-FFF2-40B4-BE49-F238E27FC236}">
                <a16:creationId xmlns:a16="http://schemas.microsoft.com/office/drawing/2014/main" id="{D6CF2876-5D77-F281-DFBC-E7DBC3D17E9A}"/>
              </a:ext>
            </a:extLst>
          </p:cNvPr>
          <p:cNvSpPr>
            <a:spLocks noGrp="1" noChangeArrowheads="1"/>
          </p:cNvSpPr>
          <p:nvPr>
            <p:ph type="dt" sz="half" idx="10"/>
          </p:nvPr>
        </p:nvSpPr>
        <p:spPr>
          <a:ln/>
        </p:spPr>
        <p:txBody>
          <a:bodyPr/>
          <a:lstStyle>
            <a:lvl1pPr>
              <a:defRPr/>
            </a:lvl1pPr>
          </a:lstStyle>
          <a:p>
            <a:pPr>
              <a:defRPr/>
            </a:pPr>
            <a:fld id="{4BF982E2-A69B-40C6-A437-6035FAA7FF6A}" type="datetime1">
              <a:rPr lang="en-US" altLang="en-US" smtClean="0"/>
              <a:t>2/10/2025</a:t>
            </a:fld>
            <a:endParaRPr lang="en-US" altLang="en-US"/>
          </a:p>
        </p:txBody>
      </p:sp>
      <p:sp>
        <p:nvSpPr>
          <p:cNvPr id="6" name="Rectangle 10">
            <a:extLst>
              <a:ext uri="{FF2B5EF4-FFF2-40B4-BE49-F238E27FC236}">
                <a16:creationId xmlns:a16="http://schemas.microsoft.com/office/drawing/2014/main" id="{2A383F9A-F3BF-6C25-ECD9-189DDC1B6F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1">
            <a:extLst>
              <a:ext uri="{FF2B5EF4-FFF2-40B4-BE49-F238E27FC236}">
                <a16:creationId xmlns:a16="http://schemas.microsoft.com/office/drawing/2014/main" id="{3CF00A9D-E5C7-48C3-CB75-8F57B9C30D93}"/>
              </a:ext>
            </a:extLst>
          </p:cNvPr>
          <p:cNvSpPr>
            <a:spLocks noGrp="1" noChangeArrowheads="1"/>
          </p:cNvSpPr>
          <p:nvPr>
            <p:ph type="sldNum" sz="quarter" idx="12"/>
          </p:nvPr>
        </p:nvSpPr>
        <p:spPr>
          <a:ln/>
        </p:spPr>
        <p:txBody>
          <a:bodyPr/>
          <a:lstStyle>
            <a:lvl1pPr>
              <a:defRPr/>
            </a:lvl1pPr>
          </a:lstStyle>
          <a:p>
            <a:fld id="{2703A293-ED57-4032-94C7-24840B114CA5}" type="slidenum">
              <a:rPr lang="en-US" altLang="en-US"/>
              <a:pPr/>
              <a:t>‹#›</a:t>
            </a:fld>
            <a:endParaRPr lang="en-US" altLang="en-US"/>
          </a:p>
        </p:txBody>
      </p:sp>
    </p:spTree>
    <p:extLst>
      <p:ext uri="{BB962C8B-B14F-4D97-AF65-F5344CB8AC3E}">
        <p14:creationId xmlns:p14="http://schemas.microsoft.com/office/powerpoint/2010/main" val="31900970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A8D1684F-6DDE-B873-8E5A-D637586B4059}"/>
              </a:ext>
            </a:extLst>
          </p:cNvPr>
          <p:cNvSpPr>
            <a:spLocks noGrp="1" noChangeArrowheads="1"/>
          </p:cNvSpPr>
          <p:nvPr>
            <p:ph type="dt" sz="half" idx="10"/>
          </p:nvPr>
        </p:nvSpPr>
        <p:spPr>
          <a:ln/>
        </p:spPr>
        <p:txBody>
          <a:bodyPr/>
          <a:lstStyle>
            <a:lvl1pPr>
              <a:defRPr/>
            </a:lvl1pPr>
          </a:lstStyle>
          <a:p>
            <a:pPr>
              <a:defRPr/>
            </a:pPr>
            <a:fld id="{954E0BA2-7119-4753-8C99-F8B99C26346C}" type="datetime1">
              <a:rPr lang="en-US" altLang="en-US" smtClean="0"/>
              <a:t>2/10/2025</a:t>
            </a:fld>
            <a:endParaRPr lang="en-US" altLang="en-US"/>
          </a:p>
        </p:txBody>
      </p:sp>
      <p:sp>
        <p:nvSpPr>
          <p:cNvPr id="5" name="Rectangle 10">
            <a:extLst>
              <a:ext uri="{FF2B5EF4-FFF2-40B4-BE49-F238E27FC236}">
                <a16:creationId xmlns:a16="http://schemas.microsoft.com/office/drawing/2014/main" id="{F915312B-775D-BD46-706F-4941CCB436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a:extLst>
              <a:ext uri="{FF2B5EF4-FFF2-40B4-BE49-F238E27FC236}">
                <a16:creationId xmlns:a16="http://schemas.microsoft.com/office/drawing/2014/main" id="{4B25CC84-5274-10E3-E098-A4DD4F4E354A}"/>
              </a:ext>
            </a:extLst>
          </p:cNvPr>
          <p:cNvSpPr>
            <a:spLocks noGrp="1" noChangeArrowheads="1"/>
          </p:cNvSpPr>
          <p:nvPr>
            <p:ph type="sldNum" sz="quarter" idx="12"/>
          </p:nvPr>
        </p:nvSpPr>
        <p:spPr>
          <a:ln/>
        </p:spPr>
        <p:txBody>
          <a:bodyPr/>
          <a:lstStyle>
            <a:lvl1pPr>
              <a:defRPr/>
            </a:lvl1pPr>
          </a:lstStyle>
          <a:p>
            <a:fld id="{CA447134-CF3F-4DBF-B4DF-60C6F64B47EB}" type="slidenum">
              <a:rPr lang="en-US" altLang="en-US"/>
              <a:pPr/>
              <a:t>‹#›</a:t>
            </a:fld>
            <a:endParaRPr lang="en-US" altLang="en-US"/>
          </a:p>
        </p:txBody>
      </p:sp>
    </p:spTree>
    <p:extLst>
      <p:ext uri="{BB962C8B-B14F-4D97-AF65-F5344CB8AC3E}">
        <p14:creationId xmlns:p14="http://schemas.microsoft.com/office/powerpoint/2010/main" val="26535713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77813"/>
            <a:ext cx="25908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277813"/>
            <a:ext cx="75692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F6BF61A6-F6CB-CEAA-F776-98841F719DC3}"/>
              </a:ext>
            </a:extLst>
          </p:cNvPr>
          <p:cNvSpPr>
            <a:spLocks noGrp="1" noChangeArrowheads="1"/>
          </p:cNvSpPr>
          <p:nvPr>
            <p:ph type="dt" sz="half" idx="10"/>
          </p:nvPr>
        </p:nvSpPr>
        <p:spPr>
          <a:ln/>
        </p:spPr>
        <p:txBody>
          <a:bodyPr/>
          <a:lstStyle>
            <a:lvl1pPr>
              <a:defRPr/>
            </a:lvl1pPr>
          </a:lstStyle>
          <a:p>
            <a:pPr>
              <a:defRPr/>
            </a:pPr>
            <a:fld id="{54295917-C949-4AB8-880A-AF75EF775C39}" type="datetime1">
              <a:rPr lang="en-US" altLang="en-US" smtClean="0"/>
              <a:t>2/10/2025</a:t>
            </a:fld>
            <a:endParaRPr lang="en-US" altLang="en-US"/>
          </a:p>
        </p:txBody>
      </p:sp>
      <p:sp>
        <p:nvSpPr>
          <p:cNvPr id="5" name="Rectangle 10">
            <a:extLst>
              <a:ext uri="{FF2B5EF4-FFF2-40B4-BE49-F238E27FC236}">
                <a16:creationId xmlns:a16="http://schemas.microsoft.com/office/drawing/2014/main" id="{C5ECD1D6-C334-1956-46FF-782E396A54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a:extLst>
              <a:ext uri="{FF2B5EF4-FFF2-40B4-BE49-F238E27FC236}">
                <a16:creationId xmlns:a16="http://schemas.microsoft.com/office/drawing/2014/main" id="{99DCA3D6-D27F-185A-279D-E63CBA790F10}"/>
              </a:ext>
            </a:extLst>
          </p:cNvPr>
          <p:cNvSpPr>
            <a:spLocks noGrp="1" noChangeArrowheads="1"/>
          </p:cNvSpPr>
          <p:nvPr>
            <p:ph type="sldNum" sz="quarter" idx="12"/>
          </p:nvPr>
        </p:nvSpPr>
        <p:spPr>
          <a:ln/>
        </p:spPr>
        <p:txBody>
          <a:bodyPr/>
          <a:lstStyle>
            <a:lvl1pPr>
              <a:defRPr/>
            </a:lvl1pPr>
          </a:lstStyle>
          <a:p>
            <a:fld id="{9E79F16A-E81F-4DFB-B5AB-E478FB27D316}" type="slidenum">
              <a:rPr lang="en-US" altLang="en-US"/>
              <a:pPr/>
              <a:t>‹#›</a:t>
            </a:fld>
            <a:endParaRPr lang="en-US" altLang="en-US"/>
          </a:p>
        </p:txBody>
      </p:sp>
    </p:spTree>
    <p:extLst>
      <p:ext uri="{BB962C8B-B14F-4D97-AF65-F5344CB8AC3E}">
        <p14:creationId xmlns:p14="http://schemas.microsoft.com/office/powerpoint/2010/main" val="22752471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Content Placeholder 2"/>
          <p:cNvSpPr>
            <a:spLocks noGrp="1"/>
          </p:cNvSpPr>
          <p:nvPr>
            <p:ph sz="half" idx="1"/>
          </p:nvPr>
        </p:nvSpPr>
        <p:spPr>
          <a:xfrm>
            <a:off x="1219200" y="1600201"/>
            <a:ext cx="50800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00" y="1600201"/>
            <a:ext cx="50800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67ECC801-E9E0-071D-C827-C878BB993D0C}"/>
              </a:ext>
            </a:extLst>
          </p:cNvPr>
          <p:cNvSpPr>
            <a:spLocks noGrp="1" noChangeArrowheads="1"/>
          </p:cNvSpPr>
          <p:nvPr>
            <p:ph type="dt" sz="half" idx="10"/>
          </p:nvPr>
        </p:nvSpPr>
        <p:spPr>
          <a:ln/>
        </p:spPr>
        <p:txBody>
          <a:bodyPr/>
          <a:lstStyle>
            <a:lvl1pPr>
              <a:defRPr/>
            </a:lvl1pPr>
          </a:lstStyle>
          <a:p>
            <a:pPr>
              <a:defRPr/>
            </a:pPr>
            <a:fld id="{C013CDD4-5B8F-466E-B2ED-EC10A7DDEC37}" type="datetime1">
              <a:rPr lang="en-US" altLang="en-US" smtClean="0"/>
              <a:t>2/10/2025</a:t>
            </a:fld>
            <a:endParaRPr lang="en-US" altLang="en-US"/>
          </a:p>
        </p:txBody>
      </p:sp>
      <p:sp>
        <p:nvSpPr>
          <p:cNvPr id="6" name="Rectangle 10">
            <a:extLst>
              <a:ext uri="{FF2B5EF4-FFF2-40B4-BE49-F238E27FC236}">
                <a16:creationId xmlns:a16="http://schemas.microsoft.com/office/drawing/2014/main" id="{34C0F8D3-29B7-5A39-B0B3-807CD0FFA0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1">
            <a:extLst>
              <a:ext uri="{FF2B5EF4-FFF2-40B4-BE49-F238E27FC236}">
                <a16:creationId xmlns:a16="http://schemas.microsoft.com/office/drawing/2014/main" id="{129CC072-D805-7F5D-2993-68149FCAF732}"/>
              </a:ext>
            </a:extLst>
          </p:cNvPr>
          <p:cNvSpPr>
            <a:spLocks noGrp="1" noChangeArrowheads="1"/>
          </p:cNvSpPr>
          <p:nvPr>
            <p:ph type="sldNum" sz="quarter" idx="12"/>
          </p:nvPr>
        </p:nvSpPr>
        <p:spPr>
          <a:ln/>
        </p:spPr>
        <p:txBody>
          <a:bodyPr/>
          <a:lstStyle>
            <a:lvl1pPr>
              <a:defRPr/>
            </a:lvl1pPr>
          </a:lstStyle>
          <a:p>
            <a:fld id="{FCC21BD0-1F24-474D-B5AA-BD0B76721EB4}" type="slidenum">
              <a:rPr lang="en-US" altLang="en-US"/>
              <a:pPr/>
              <a:t>‹#›</a:t>
            </a:fld>
            <a:endParaRPr lang="en-US" altLang="en-US"/>
          </a:p>
        </p:txBody>
      </p:sp>
    </p:spTree>
    <p:extLst>
      <p:ext uri="{BB962C8B-B14F-4D97-AF65-F5344CB8AC3E}">
        <p14:creationId xmlns:p14="http://schemas.microsoft.com/office/powerpoint/2010/main" val="4324449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EDBFC665-F2AB-FC43-F7D2-FF5FE38E590B}"/>
              </a:ext>
            </a:extLst>
          </p:cNvPr>
          <p:cNvSpPr>
            <a:spLocks noGrp="1" noChangeArrowheads="1"/>
          </p:cNvSpPr>
          <p:nvPr>
            <p:ph type="dt" sz="half" idx="10"/>
          </p:nvPr>
        </p:nvSpPr>
        <p:spPr>
          <a:ln/>
        </p:spPr>
        <p:txBody>
          <a:bodyPr/>
          <a:lstStyle>
            <a:lvl1pPr>
              <a:defRPr/>
            </a:lvl1pPr>
          </a:lstStyle>
          <a:p>
            <a:pPr>
              <a:defRPr/>
            </a:pPr>
            <a:fld id="{B6E575D8-4DB1-464E-B92D-DDC82D54226B}" type="datetime1">
              <a:rPr lang="en-US" altLang="en-US" smtClean="0"/>
              <a:t>2/10/2025</a:t>
            </a:fld>
            <a:endParaRPr lang="en-US" altLang="en-US"/>
          </a:p>
        </p:txBody>
      </p:sp>
      <p:sp>
        <p:nvSpPr>
          <p:cNvPr id="6" name="Rectangle 10">
            <a:extLst>
              <a:ext uri="{FF2B5EF4-FFF2-40B4-BE49-F238E27FC236}">
                <a16:creationId xmlns:a16="http://schemas.microsoft.com/office/drawing/2014/main" id="{4DE667E4-E758-27DB-BCC6-D22F637563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1">
            <a:extLst>
              <a:ext uri="{FF2B5EF4-FFF2-40B4-BE49-F238E27FC236}">
                <a16:creationId xmlns:a16="http://schemas.microsoft.com/office/drawing/2014/main" id="{3DA295EC-99DD-4936-9273-1747AA93A630}"/>
              </a:ext>
            </a:extLst>
          </p:cNvPr>
          <p:cNvSpPr>
            <a:spLocks noGrp="1" noChangeArrowheads="1"/>
          </p:cNvSpPr>
          <p:nvPr>
            <p:ph type="sldNum" sz="quarter" idx="12"/>
          </p:nvPr>
        </p:nvSpPr>
        <p:spPr>
          <a:ln/>
        </p:spPr>
        <p:txBody>
          <a:bodyPr/>
          <a:lstStyle>
            <a:lvl1pPr>
              <a:defRPr/>
            </a:lvl1pPr>
          </a:lstStyle>
          <a:p>
            <a:fld id="{02899FFA-C319-4A5F-BC4F-507684AE5E35}" type="slidenum">
              <a:rPr lang="en-US" altLang="en-US"/>
              <a:pPr/>
              <a:t>‹#›</a:t>
            </a:fld>
            <a:endParaRPr lang="en-US" altLang="en-US"/>
          </a:p>
        </p:txBody>
      </p:sp>
    </p:spTree>
    <p:extLst>
      <p:ext uri="{BB962C8B-B14F-4D97-AF65-F5344CB8AC3E}">
        <p14:creationId xmlns:p14="http://schemas.microsoft.com/office/powerpoint/2010/main" val="4199466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1219200" y="1600201"/>
            <a:ext cx="50800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219200" y="3941763"/>
            <a:ext cx="50800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502400" y="1600201"/>
            <a:ext cx="50800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a:extLst>
              <a:ext uri="{FF2B5EF4-FFF2-40B4-BE49-F238E27FC236}">
                <a16:creationId xmlns:a16="http://schemas.microsoft.com/office/drawing/2014/main" id="{928477E6-12C7-179C-D7CF-BBF10EA28C39}"/>
              </a:ext>
            </a:extLst>
          </p:cNvPr>
          <p:cNvSpPr>
            <a:spLocks noGrp="1" noChangeArrowheads="1"/>
          </p:cNvSpPr>
          <p:nvPr>
            <p:ph type="dt" sz="half" idx="10"/>
          </p:nvPr>
        </p:nvSpPr>
        <p:spPr>
          <a:ln/>
        </p:spPr>
        <p:txBody>
          <a:bodyPr/>
          <a:lstStyle>
            <a:lvl1pPr>
              <a:defRPr/>
            </a:lvl1pPr>
          </a:lstStyle>
          <a:p>
            <a:pPr>
              <a:defRPr/>
            </a:pPr>
            <a:fld id="{654A16AE-C4BF-4860-94EF-FB82FE95091D}" type="datetime1">
              <a:rPr lang="en-US" altLang="en-US" smtClean="0"/>
              <a:t>2/10/2025</a:t>
            </a:fld>
            <a:endParaRPr lang="en-US" altLang="en-US"/>
          </a:p>
        </p:txBody>
      </p:sp>
      <p:sp>
        <p:nvSpPr>
          <p:cNvPr id="7" name="Rectangle 10">
            <a:extLst>
              <a:ext uri="{FF2B5EF4-FFF2-40B4-BE49-F238E27FC236}">
                <a16:creationId xmlns:a16="http://schemas.microsoft.com/office/drawing/2014/main" id="{78F8B573-343E-2EA7-B781-8DD1446B75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1">
            <a:extLst>
              <a:ext uri="{FF2B5EF4-FFF2-40B4-BE49-F238E27FC236}">
                <a16:creationId xmlns:a16="http://schemas.microsoft.com/office/drawing/2014/main" id="{C90A8017-4824-D489-066F-27950D92D1DB}"/>
              </a:ext>
            </a:extLst>
          </p:cNvPr>
          <p:cNvSpPr>
            <a:spLocks noGrp="1" noChangeArrowheads="1"/>
          </p:cNvSpPr>
          <p:nvPr>
            <p:ph type="sldNum" sz="quarter" idx="12"/>
          </p:nvPr>
        </p:nvSpPr>
        <p:spPr>
          <a:ln/>
        </p:spPr>
        <p:txBody>
          <a:bodyPr/>
          <a:lstStyle>
            <a:lvl1pPr>
              <a:defRPr/>
            </a:lvl1pPr>
          </a:lstStyle>
          <a:p>
            <a:fld id="{CC147773-0D6A-49B7-8EC0-2A0490498425}" type="slidenum">
              <a:rPr lang="en-US" altLang="en-US"/>
              <a:pPr/>
              <a:t>‹#›</a:t>
            </a:fld>
            <a:endParaRPr lang="en-US" altLang="en-US"/>
          </a:p>
        </p:txBody>
      </p:sp>
    </p:spTree>
    <p:extLst>
      <p:ext uri="{BB962C8B-B14F-4D97-AF65-F5344CB8AC3E}">
        <p14:creationId xmlns:p14="http://schemas.microsoft.com/office/powerpoint/2010/main" val="8878963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HD-ShadowLong.png">
            <a:extLst>
              <a:ext uri="{FF2B5EF4-FFF2-40B4-BE49-F238E27FC236}">
                <a16:creationId xmlns:a16="http://schemas.microsoft.com/office/drawing/2014/main" id="{3EAB9E0E-7ECE-A754-D8CE-172BFC0C44B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243389"/>
            <a:ext cx="896831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a:extLst>
              <a:ext uri="{FF2B5EF4-FFF2-40B4-BE49-F238E27FC236}">
                <a16:creationId xmlns:a16="http://schemas.microsoft.com/office/drawing/2014/main" id="{4A943220-3BB7-5E92-63FC-901F8E0DDAD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12251" y="4243388"/>
            <a:ext cx="3075516"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677AFD7-3825-D126-6A13-DB84A1AF4475}"/>
              </a:ext>
            </a:extLst>
          </p:cNvPr>
          <p:cNvSpPr/>
          <p:nvPr/>
        </p:nvSpPr>
        <p:spPr>
          <a:xfrm>
            <a:off x="0" y="2590800"/>
            <a:ext cx="8968317" cy="16589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DCDD974A-DEB9-0C4F-FF4C-871499C23B4B}"/>
              </a:ext>
            </a:extLst>
          </p:cNvPr>
          <p:cNvSpPr/>
          <p:nvPr/>
        </p:nvSpPr>
        <p:spPr>
          <a:xfrm>
            <a:off x="9112252" y="2590800"/>
            <a:ext cx="3077633" cy="1658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3" y="2733709"/>
            <a:ext cx="8092357"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680322" y="4394041"/>
            <a:ext cx="8144135"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31E28587-43D7-B13F-F52A-A88228038A04}"/>
              </a:ext>
            </a:extLst>
          </p:cNvPr>
          <p:cNvSpPr>
            <a:spLocks noGrp="1"/>
          </p:cNvSpPr>
          <p:nvPr>
            <p:ph type="dt" sz="half" idx="10"/>
          </p:nvPr>
        </p:nvSpPr>
        <p:spPr>
          <a:xfrm>
            <a:off x="6074833" y="5935664"/>
            <a:ext cx="2743200" cy="365125"/>
          </a:xfrm>
        </p:spPr>
        <p:txBody>
          <a:bodyPr/>
          <a:lstStyle>
            <a:lvl1pPr>
              <a:defRPr/>
            </a:lvl1pPr>
          </a:lstStyle>
          <a:p>
            <a:pPr>
              <a:defRPr/>
            </a:pPr>
            <a:fld id="{1D4D2D96-6723-4D99-BA32-1D1D1A34A5C0}" type="datetime1">
              <a:rPr lang="en-US" smtClean="0"/>
              <a:t>2/10/2025</a:t>
            </a:fld>
            <a:endParaRPr lang="en-US" dirty="0"/>
          </a:p>
        </p:txBody>
      </p:sp>
      <p:sp>
        <p:nvSpPr>
          <p:cNvPr id="9" name="Footer Placeholder 4">
            <a:extLst>
              <a:ext uri="{FF2B5EF4-FFF2-40B4-BE49-F238E27FC236}">
                <a16:creationId xmlns:a16="http://schemas.microsoft.com/office/drawing/2014/main" id="{43866B54-40E6-8A8E-5F46-B20330460FBE}"/>
              </a:ext>
            </a:extLst>
          </p:cNvPr>
          <p:cNvSpPr>
            <a:spLocks noGrp="1"/>
          </p:cNvSpPr>
          <p:nvPr>
            <p:ph type="ftr" sz="quarter" idx="11"/>
          </p:nvPr>
        </p:nvSpPr>
        <p:spPr>
          <a:xfrm>
            <a:off x="711200" y="5935664"/>
            <a:ext cx="5361517" cy="365125"/>
          </a:xfrm>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1CB5FEB2-0C39-D563-A539-0039CB267A3C}"/>
              </a:ext>
            </a:extLst>
          </p:cNvPr>
          <p:cNvSpPr>
            <a:spLocks noGrp="1"/>
          </p:cNvSpPr>
          <p:nvPr>
            <p:ph type="sldNum" sz="quarter" idx="12"/>
          </p:nvPr>
        </p:nvSpPr>
        <p:spPr>
          <a:xfrm>
            <a:off x="9347201" y="2749551"/>
            <a:ext cx="1826684" cy="1357313"/>
          </a:xfrm>
        </p:spPr>
        <p:txBody>
          <a:bodyPr/>
          <a:lstStyle>
            <a:lvl1pPr>
              <a:defRPr/>
            </a:lvl1pPr>
          </a:lstStyle>
          <a:p>
            <a:pPr>
              <a:defRPr/>
            </a:pPr>
            <a:fld id="{90A76CF6-7108-40B5-8764-801D4EC5FA30}" type="slidenum">
              <a:rPr lang="en-US" altLang="en-US"/>
              <a:pPr>
                <a:defRPr/>
              </a:pPr>
              <a:t>‹#›</a:t>
            </a:fld>
            <a:endParaRPr lang="en-US" altLang="en-US"/>
          </a:p>
        </p:txBody>
      </p:sp>
    </p:spTree>
    <p:extLst>
      <p:ext uri="{BB962C8B-B14F-4D97-AF65-F5344CB8AC3E}">
        <p14:creationId xmlns:p14="http://schemas.microsoft.com/office/powerpoint/2010/main" val="1761346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B978111B-8714-7FDE-6799-C9CBC1D1E715}"/>
              </a:ext>
            </a:extLst>
          </p:cNvPr>
          <p:cNvGrpSpPr>
            <a:grpSpLocks/>
          </p:cNvGrpSpPr>
          <p:nvPr/>
        </p:nvGrpSpPr>
        <p:grpSpPr bwMode="auto">
          <a:xfrm>
            <a:off x="1" y="609600"/>
            <a:ext cx="12215284" cy="1676400"/>
            <a:chOff x="0" y="2895600"/>
            <a:chExt cx="9161969" cy="1677035"/>
          </a:xfrm>
        </p:grpSpPr>
        <p:pic>
          <p:nvPicPr>
            <p:cNvPr id="5" name="Picture 8" descr="HD-ShadowLong.png">
              <a:extLst>
                <a:ext uri="{FF2B5EF4-FFF2-40B4-BE49-F238E27FC236}">
                  <a16:creationId xmlns:a16="http://schemas.microsoft.com/office/drawing/2014/main" id="{0B55CE11-F35D-2860-6D5E-287A717E6FF1}"/>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CB0FFE59-40E3-FB9E-F539-55EC12F4B8D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0A30FDA-FB1B-2496-8F04-EA8577732347}"/>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EE1ED1B1-80DE-C879-8690-A05994DE4B06}"/>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A89975D8-F980-4135-A314-85223C51103F}"/>
              </a:ext>
            </a:extLst>
          </p:cNvPr>
          <p:cNvSpPr>
            <a:spLocks noGrp="1"/>
          </p:cNvSpPr>
          <p:nvPr>
            <p:ph type="dt" sz="half" idx="10"/>
          </p:nvPr>
        </p:nvSpPr>
        <p:spPr/>
        <p:txBody>
          <a:bodyPr/>
          <a:lstStyle>
            <a:lvl1pPr>
              <a:defRPr/>
            </a:lvl1pPr>
          </a:lstStyle>
          <a:p>
            <a:pPr>
              <a:defRPr/>
            </a:pPr>
            <a:fld id="{56BCE894-60A8-4562-859E-43E56D444155}" type="datetime1">
              <a:rPr lang="en-US" smtClean="0"/>
              <a:t>2/10/2025</a:t>
            </a:fld>
            <a:endParaRPr lang="en-US" dirty="0"/>
          </a:p>
        </p:txBody>
      </p:sp>
      <p:sp>
        <p:nvSpPr>
          <p:cNvPr id="10" name="Footer Placeholder 4">
            <a:extLst>
              <a:ext uri="{FF2B5EF4-FFF2-40B4-BE49-F238E27FC236}">
                <a16:creationId xmlns:a16="http://schemas.microsoft.com/office/drawing/2014/main" id="{FBD731BF-3997-7261-0706-9660D07BA520}"/>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BC1A762D-B705-CBBA-E448-D5820AB0199C}"/>
              </a:ext>
            </a:extLst>
          </p:cNvPr>
          <p:cNvSpPr>
            <a:spLocks noGrp="1"/>
          </p:cNvSpPr>
          <p:nvPr>
            <p:ph type="sldNum" sz="quarter" idx="12"/>
          </p:nvPr>
        </p:nvSpPr>
        <p:spPr/>
        <p:txBody>
          <a:bodyPr/>
          <a:lstStyle>
            <a:lvl1pPr>
              <a:defRPr/>
            </a:lvl1pPr>
          </a:lstStyle>
          <a:p>
            <a:pPr>
              <a:defRPr/>
            </a:pPr>
            <a:fld id="{FCAD0261-13C6-4AD0-83DA-7154ACBD72F0}" type="slidenum">
              <a:rPr lang="en-US" altLang="en-US"/>
              <a:pPr>
                <a:defRPr/>
              </a:pPr>
              <a:t>‹#›</a:t>
            </a:fld>
            <a:endParaRPr lang="en-US" altLang="en-US"/>
          </a:p>
        </p:txBody>
      </p:sp>
    </p:spTree>
    <p:extLst>
      <p:ext uri="{BB962C8B-B14F-4D97-AF65-F5344CB8AC3E}">
        <p14:creationId xmlns:p14="http://schemas.microsoft.com/office/powerpoint/2010/main" val="38913228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0901E4D8-CBE4-EAA7-7C33-4786E7E14FF0}"/>
              </a:ext>
            </a:extLst>
          </p:cNvPr>
          <p:cNvGrpSpPr>
            <a:grpSpLocks/>
          </p:cNvGrpSpPr>
          <p:nvPr/>
        </p:nvGrpSpPr>
        <p:grpSpPr bwMode="auto">
          <a:xfrm>
            <a:off x="1" y="2728913"/>
            <a:ext cx="12215284" cy="1676400"/>
            <a:chOff x="0" y="2895600"/>
            <a:chExt cx="9161969" cy="1677035"/>
          </a:xfrm>
        </p:grpSpPr>
        <p:pic>
          <p:nvPicPr>
            <p:cNvPr id="5" name="Picture 8" descr="HD-ShadowLong.png">
              <a:extLst>
                <a:ext uri="{FF2B5EF4-FFF2-40B4-BE49-F238E27FC236}">
                  <a16:creationId xmlns:a16="http://schemas.microsoft.com/office/drawing/2014/main" id="{97661720-2F3A-5004-03EC-8E5F27B77873}"/>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6680713D-6DD8-2CD8-E63D-0AB6F5D83A3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D986071-0AC6-2FDE-C663-87EBF7B652D6}"/>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1529605C-CBC5-866C-5334-AF738BE649A6}"/>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2869895"/>
            <a:ext cx="9185533" cy="1090788"/>
          </a:xfrm>
        </p:spPr>
        <p:txBody>
          <a:bodyP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708852" y="4232173"/>
            <a:ext cx="9185533"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204C5BF0-387D-E7B1-BC6B-66B15B84F49A}"/>
              </a:ext>
            </a:extLst>
          </p:cNvPr>
          <p:cNvSpPr>
            <a:spLocks noGrp="1"/>
          </p:cNvSpPr>
          <p:nvPr>
            <p:ph type="dt" sz="half" idx="10"/>
          </p:nvPr>
        </p:nvSpPr>
        <p:spPr>
          <a:xfrm>
            <a:off x="7154333" y="5935664"/>
            <a:ext cx="2743200" cy="365125"/>
          </a:xfrm>
        </p:spPr>
        <p:txBody>
          <a:bodyPr/>
          <a:lstStyle>
            <a:lvl1pPr>
              <a:defRPr/>
            </a:lvl1pPr>
          </a:lstStyle>
          <a:p>
            <a:pPr>
              <a:defRPr/>
            </a:pPr>
            <a:fld id="{7AEEE0B6-1809-4647-8162-F5D679CF1885}" type="datetime1">
              <a:rPr lang="en-US" smtClean="0"/>
              <a:t>2/10/2025</a:t>
            </a:fld>
            <a:endParaRPr lang="en-US" dirty="0"/>
          </a:p>
        </p:txBody>
      </p:sp>
      <p:sp>
        <p:nvSpPr>
          <p:cNvPr id="10" name="Footer Placeholder 4">
            <a:extLst>
              <a:ext uri="{FF2B5EF4-FFF2-40B4-BE49-F238E27FC236}">
                <a16:creationId xmlns:a16="http://schemas.microsoft.com/office/drawing/2014/main" id="{7703905D-542E-0058-8FC4-C32F7150D3CE}"/>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9FDC38CE-1525-8B80-80F1-86B9706F264B}"/>
              </a:ext>
            </a:extLst>
          </p:cNvPr>
          <p:cNvSpPr>
            <a:spLocks noGrp="1"/>
          </p:cNvSpPr>
          <p:nvPr>
            <p:ph type="sldNum" sz="quarter" idx="12"/>
          </p:nvPr>
        </p:nvSpPr>
        <p:spPr>
          <a:xfrm>
            <a:off x="10475384" y="2870201"/>
            <a:ext cx="1532467" cy="1090613"/>
          </a:xfrm>
        </p:spPr>
        <p:txBody>
          <a:bodyPr/>
          <a:lstStyle>
            <a:lvl1pPr>
              <a:defRPr/>
            </a:lvl1pPr>
          </a:lstStyle>
          <a:p>
            <a:pPr>
              <a:defRPr/>
            </a:pPr>
            <a:fld id="{972EB36D-6F61-4F0A-9032-712D77E2A5E8}" type="slidenum">
              <a:rPr lang="en-US" altLang="en-US"/>
              <a:pPr>
                <a:defRPr/>
              </a:pPr>
              <a:t>‹#›</a:t>
            </a:fld>
            <a:endParaRPr lang="en-US" altLang="en-US"/>
          </a:p>
        </p:txBody>
      </p:sp>
    </p:spTree>
    <p:extLst>
      <p:ext uri="{BB962C8B-B14F-4D97-AF65-F5344CB8AC3E}">
        <p14:creationId xmlns:p14="http://schemas.microsoft.com/office/powerpoint/2010/main" val="3047699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8ED97-8D4C-B338-CFDD-20C8E4C2A1C5}"/>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965C8-3FB4-8756-45D1-24F41FAD3369}"/>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7C2675-EE30-77E6-BFF8-A5B20CA85354}"/>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B8A789-CD10-75D1-A7C7-7153890FB8D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FF27DB-C95D-C9FB-0D2E-0D6607AAD298}"/>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6AF188-8A3C-575A-D147-ACD0E9D91816}"/>
              </a:ext>
            </a:extLst>
          </p:cNvPr>
          <p:cNvSpPr>
            <a:spLocks noGrp="1"/>
          </p:cNvSpPr>
          <p:nvPr>
            <p:ph type="dt" sz="half" idx="10"/>
          </p:nvPr>
        </p:nvSpPr>
        <p:spPr/>
        <p:txBody>
          <a:bodyPr/>
          <a:lstStyle>
            <a:lvl1pPr>
              <a:defRPr/>
            </a:lvl1pPr>
          </a:lstStyle>
          <a:p>
            <a:fld id="{46A42C00-6657-4F48-8DDD-A99F09A7D5F6}" type="datetime1">
              <a:rPr lang="en-US" altLang="en-US" smtClean="0"/>
              <a:t>2/10/2025</a:t>
            </a:fld>
            <a:endParaRPr lang="en-US" altLang="en-US"/>
          </a:p>
        </p:txBody>
      </p:sp>
      <p:sp>
        <p:nvSpPr>
          <p:cNvPr id="8" name="Footer Placeholder 7">
            <a:extLst>
              <a:ext uri="{FF2B5EF4-FFF2-40B4-BE49-F238E27FC236}">
                <a16:creationId xmlns:a16="http://schemas.microsoft.com/office/drawing/2014/main" id="{78308253-BDD2-6283-E994-830F981B196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69830DED-030E-722D-C23E-FFC9ACB7A045}"/>
              </a:ext>
            </a:extLst>
          </p:cNvPr>
          <p:cNvSpPr>
            <a:spLocks noGrp="1"/>
          </p:cNvSpPr>
          <p:nvPr>
            <p:ph type="sldNum" sz="quarter" idx="12"/>
          </p:nvPr>
        </p:nvSpPr>
        <p:spPr/>
        <p:txBody>
          <a:bodyPr/>
          <a:lstStyle>
            <a:lvl1pPr>
              <a:defRPr/>
            </a:lvl1pPr>
          </a:lstStyle>
          <a:p>
            <a:fld id="{BD6FFE2C-5CDD-425B-8561-15A84B726390}" type="slidenum">
              <a:rPr lang="en-US" altLang="en-US"/>
              <a:pPr/>
              <a:t>‹#›</a:t>
            </a:fld>
            <a:endParaRPr lang="en-US" altLang="en-US"/>
          </a:p>
        </p:txBody>
      </p:sp>
    </p:spTree>
    <p:extLst>
      <p:ext uri="{BB962C8B-B14F-4D97-AF65-F5344CB8AC3E}">
        <p14:creationId xmlns:p14="http://schemas.microsoft.com/office/powerpoint/2010/main" val="34558916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489B3062-36B6-363E-929A-9A82DF63D11B}"/>
              </a:ext>
            </a:extLst>
          </p:cNvPr>
          <p:cNvGrpSpPr>
            <a:grpSpLocks/>
          </p:cNvGrpSpPr>
          <p:nvPr/>
        </p:nvGrpSpPr>
        <p:grpSpPr bwMode="auto">
          <a:xfrm>
            <a:off x="1" y="609600"/>
            <a:ext cx="12215284" cy="1676400"/>
            <a:chOff x="0" y="2895600"/>
            <a:chExt cx="9161969" cy="1677035"/>
          </a:xfrm>
        </p:grpSpPr>
        <p:pic>
          <p:nvPicPr>
            <p:cNvPr id="6" name="Picture 8" descr="HD-ShadowLong.png">
              <a:extLst>
                <a:ext uri="{FF2B5EF4-FFF2-40B4-BE49-F238E27FC236}">
                  <a16:creationId xmlns:a16="http://schemas.microsoft.com/office/drawing/2014/main" id="{2B72F180-1474-A182-DAEC-A4415C0BB44E}"/>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A1FA9950-A8F0-7053-9A70-84AC2640E94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B0A8694-7C01-C702-E55C-73CC3B9A63DA}"/>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226F8A31-D229-1CDC-558E-C6708FF1B289}"/>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200" y="753228"/>
            <a:ext cx="9183187"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11201" y="2336873"/>
            <a:ext cx="4477199"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14838" y="2336873"/>
            <a:ext cx="447954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4">
            <a:extLst>
              <a:ext uri="{FF2B5EF4-FFF2-40B4-BE49-F238E27FC236}">
                <a16:creationId xmlns:a16="http://schemas.microsoft.com/office/drawing/2014/main" id="{CD8E580A-413D-2F07-758E-E9EFB462AEEF}"/>
              </a:ext>
            </a:extLst>
          </p:cNvPr>
          <p:cNvSpPr>
            <a:spLocks noGrp="1"/>
          </p:cNvSpPr>
          <p:nvPr>
            <p:ph type="dt" sz="half" idx="10"/>
          </p:nvPr>
        </p:nvSpPr>
        <p:spPr/>
        <p:txBody>
          <a:bodyPr/>
          <a:lstStyle>
            <a:lvl1pPr>
              <a:defRPr/>
            </a:lvl1pPr>
          </a:lstStyle>
          <a:p>
            <a:pPr>
              <a:defRPr/>
            </a:pPr>
            <a:fld id="{D9240ACC-02B9-48D4-BC0B-C4B4C0780C64}" type="datetime1">
              <a:rPr lang="en-US" smtClean="0"/>
              <a:t>2/10/2025</a:t>
            </a:fld>
            <a:endParaRPr lang="en-US" dirty="0"/>
          </a:p>
        </p:txBody>
      </p:sp>
      <p:sp>
        <p:nvSpPr>
          <p:cNvPr id="11" name="Footer Placeholder 5">
            <a:extLst>
              <a:ext uri="{FF2B5EF4-FFF2-40B4-BE49-F238E27FC236}">
                <a16:creationId xmlns:a16="http://schemas.microsoft.com/office/drawing/2014/main" id="{A10BB015-84CF-1FAA-58F8-1985D19B0747}"/>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38EBC522-AB75-ACCC-EC95-B6328A150AE6}"/>
              </a:ext>
            </a:extLst>
          </p:cNvPr>
          <p:cNvSpPr>
            <a:spLocks noGrp="1"/>
          </p:cNvSpPr>
          <p:nvPr>
            <p:ph type="sldNum" sz="quarter" idx="12"/>
          </p:nvPr>
        </p:nvSpPr>
        <p:spPr/>
        <p:txBody>
          <a:bodyPr/>
          <a:lstStyle>
            <a:lvl1pPr>
              <a:defRPr/>
            </a:lvl1pPr>
          </a:lstStyle>
          <a:p>
            <a:pPr>
              <a:defRPr/>
            </a:pPr>
            <a:fld id="{EC0E3C9E-FAF5-4B22-9CE4-AC1998285457}" type="slidenum">
              <a:rPr lang="en-US" altLang="en-US"/>
              <a:pPr>
                <a:defRPr/>
              </a:pPr>
              <a:t>‹#›</a:t>
            </a:fld>
            <a:endParaRPr lang="en-US" altLang="en-US"/>
          </a:p>
        </p:txBody>
      </p:sp>
    </p:spTree>
    <p:extLst>
      <p:ext uri="{BB962C8B-B14F-4D97-AF65-F5344CB8AC3E}">
        <p14:creationId xmlns:p14="http://schemas.microsoft.com/office/powerpoint/2010/main" val="9522796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C05BD615-976F-3DBD-420A-23B86173EF55}"/>
              </a:ext>
            </a:extLst>
          </p:cNvPr>
          <p:cNvGrpSpPr>
            <a:grpSpLocks/>
          </p:cNvGrpSpPr>
          <p:nvPr/>
        </p:nvGrpSpPr>
        <p:grpSpPr bwMode="auto">
          <a:xfrm>
            <a:off x="1" y="609600"/>
            <a:ext cx="12215284" cy="1676400"/>
            <a:chOff x="0" y="2895600"/>
            <a:chExt cx="9161969" cy="1677035"/>
          </a:xfrm>
        </p:grpSpPr>
        <p:pic>
          <p:nvPicPr>
            <p:cNvPr id="8" name="Picture 8" descr="HD-ShadowLong.png">
              <a:extLst>
                <a:ext uri="{FF2B5EF4-FFF2-40B4-BE49-F238E27FC236}">
                  <a16:creationId xmlns:a16="http://schemas.microsoft.com/office/drawing/2014/main" id="{E9CCECB4-706E-89D4-DA10-A0A40A65FBAB}"/>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D-ShadowShort.png">
              <a:extLst>
                <a:ext uri="{FF2B5EF4-FFF2-40B4-BE49-F238E27FC236}">
                  <a16:creationId xmlns:a16="http://schemas.microsoft.com/office/drawing/2014/main" id="{7F639213-937E-DC4C-DFCF-D22C2FB10AC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CB2B1E03-278B-78D6-CEB2-FC119BC0A1EA}"/>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8C1935B6-6114-45FA-757E-B782128BF7C7}"/>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31"/>
            <a:ext cx="9195379"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14651" y="2336875"/>
            <a:ext cx="419344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8852" y="3030010"/>
            <a:ext cx="4489393"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710195" y="2336873"/>
            <a:ext cx="4194036"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14839" y="3030010"/>
            <a:ext cx="4489392"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6">
            <a:extLst>
              <a:ext uri="{FF2B5EF4-FFF2-40B4-BE49-F238E27FC236}">
                <a16:creationId xmlns:a16="http://schemas.microsoft.com/office/drawing/2014/main" id="{60644E13-92A0-43C2-966E-7369687EBC49}"/>
              </a:ext>
            </a:extLst>
          </p:cNvPr>
          <p:cNvSpPr>
            <a:spLocks noGrp="1"/>
          </p:cNvSpPr>
          <p:nvPr>
            <p:ph type="dt" sz="half" idx="10"/>
          </p:nvPr>
        </p:nvSpPr>
        <p:spPr/>
        <p:txBody>
          <a:bodyPr/>
          <a:lstStyle>
            <a:lvl1pPr>
              <a:defRPr/>
            </a:lvl1pPr>
          </a:lstStyle>
          <a:p>
            <a:pPr>
              <a:defRPr/>
            </a:pPr>
            <a:fld id="{135260A4-FD22-4AF6-A11A-6C462DB8EEC0}" type="datetime1">
              <a:rPr lang="en-US" smtClean="0"/>
              <a:t>2/10/2025</a:t>
            </a:fld>
            <a:endParaRPr lang="en-US" dirty="0"/>
          </a:p>
        </p:txBody>
      </p:sp>
      <p:sp>
        <p:nvSpPr>
          <p:cNvPr id="13" name="Footer Placeholder 7">
            <a:extLst>
              <a:ext uri="{FF2B5EF4-FFF2-40B4-BE49-F238E27FC236}">
                <a16:creationId xmlns:a16="http://schemas.microsoft.com/office/drawing/2014/main" id="{CB85E5AB-230E-65F6-C691-98E063ED66B5}"/>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8">
            <a:extLst>
              <a:ext uri="{FF2B5EF4-FFF2-40B4-BE49-F238E27FC236}">
                <a16:creationId xmlns:a16="http://schemas.microsoft.com/office/drawing/2014/main" id="{BBDF6221-09F2-5A29-01AA-788E5D697665}"/>
              </a:ext>
            </a:extLst>
          </p:cNvPr>
          <p:cNvSpPr>
            <a:spLocks noGrp="1"/>
          </p:cNvSpPr>
          <p:nvPr>
            <p:ph type="sldNum" sz="quarter" idx="12"/>
          </p:nvPr>
        </p:nvSpPr>
        <p:spPr/>
        <p:txBody>
          <a:bodyPr/>
          <a:lstStyle>
            <a:lvl1pPr>
              <a:defRPr/>
            </a:lvl1pPr>
          </a:lstStyle>
          <a:p>
            <a:pPr>
              <a:defRPr/>
            </a:pPr>
            <a:fld id="{525683A2-65B1-4AC3-8CCD-4FB96F50AC8B}" type="slidenum">
              <a:rPr lang="en-US" altLang="en-US"/>
              <a:pPr>
                <a:defRPr/>
              </a:pPr>
              <a:t>‹#›</a:t>
            </a:fld>
            <a:endParaRPr lang="en-US" altLang="en-US"/>
          </a:p>
        </p:txBody>
      </p:sp>
    </p:spTree>
    <p:extLst>
      <p:ext uri="{BB962C8B-B14F-4D97-AF65-F5344CB8AC3E}">
        <p14:creationId xmlns:p14="http://schemas.microsoft.com/office/powerpoint/2010/main" val="21300172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61D1EA98-6155-2A1E-C85A-2D035C90A31E}"/>
              </a:ext>
            </a:extLst>
          </p:cNvPr>
          <p:cNvGrpSpPr>
            <a:grpSpLocks/>
          </p:cNvGrpSpPr>
          <p:nvPr/>
        </p:nvGrpSpPr>
        <p:grpSpPr bwMode="auto">
          <a:xfrm>
            <a:off x="1" y="609600"/>
            <a:ext cx="12215284" cy="1676400"/>
            <a:chOff x="0" y="2895600"/>
            <a:chExt cx="9161969" cy="1677035"/>
          </a:xfrm>
        </p:grpSpPr>
        <p:pic>
          <p:nvPicPr>
            <p:cNvPr id="4" name="Picture 8" descr="HD-ShadowLong.png">
              <a:extLst>
                <a:ext uri="{FF2B5EF4-FFF2-40B4-BE49-F238E27FC236}">
                  <a16:creationId xmlns:a16="http://schemas.microsoft.com/office/drawing/2014/main" id="{D0F267B6-34A2-609B-1E92-A19E6E630E06}"/>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HD-ShadowShort.png">
              <a:extLst>
                <a:ext uri="{FF2B5EF4-FFF2-40B4-BE49-F238E27FC236}">
                  <a16:creationId xmlns:a16="http://schemas.microsoft.com/office/drawing/2014/main" id="{419EE7ED-7CD3-B6A2-698C-822F6FCA51A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57485FB-9300-2A6D-AE6B-067727C36E34}"/>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0B36BC58-B519-A0A1-C68A-DABD0BB9B297}"/>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8" name="Date Placeholder 2">
            <a:extLst>
              <a:ext uri="{FF2B5EF4-FFF2-40B4-BE49-F238E27FC236}">
                <a16:creationId xmlns:a16="http://schemas.microsoft.com/office/drawing/2014/main" id="{6A1D3758-5CF4-9199-2EC8-72B26ADDF4CA}"/>
              </a:ext>
            </a:extLst>
          </p:cNvPr>
          <p:cNvSpPr>
            <a:spLocks noGrp="1"/>
          </p:cNvSpPr>
          <p:nvPr>
            <p:ph type="dt" sz="half" idx="10"/>
          </p:nvPr>
        </p:nvSpPr>
        <p:spPr/>
        <p:txBody>
          <a:bodyPr/>
          <a:lstStyle>
            <a:lvl1pPr>
              <a:defRPr/>
            </a:lvl1pPr>
          </a:lstStyle>
          <a:p>
            <a:pPr>
              <a:defRPr/>
            </a:pPr>
            <a:fld id="{212AC24E-4AF2-4973-81D4-A4EB11815EB2}" type="datetime1">
              <a:rPr lang="en-US" smtClean="0"/>
              <a:t>2/10/2025</a:t>
            </a:fld>
            <a:endParaRPr lang="en-US" dirty="0"/>
          </a:p>
        </p:txBody>
      </p:sp>
      <p:sp>
        <p:nvSpPr>
          <p:cNvPr id="9" name="Footer Placeholder 3">
            <a:extLst>
              <a:ext uri="{FF2B5EF4-FFF2-40B4-BE49-F238E27FC236}">
                <a16:creationId xmlns:a16="http://schemas.microsoft.com/office/drawing/2014/main" id="{B15BB95A-A0E5-6BE4-DF79-F8FB41AA6C28}"/>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4">
            <a:extLst>
              <a:ext uri="{FF2B5EF4-FFF2-40B4-BE49-F238E27FC236}">
                <a16:creationId xmlns:a16="http://schemas.microsoft.com/office/drawing/2014/main" id="{EEC3A931-6EBF-CCF0-7190-2395C8B459BE}"/>
              </a:ext>
            </a:extLst>
          </p:cNvPr>
          <p:cNvSpPr>
            <a:spLocks noGrp="1"/>
          </p:cNvSpPr>
          <p:nvPr>
            <p:ph type="sldNum" sz="quarter" idx="12"/>
          </p:nvPr>
        </p:nvSpPr>
        <p:spPr/>
        <p:txBody>
          <a:bodyPr/>
          <a:lstStyle>
            <a:lvl1pPr>
              <a:defRPr/>
            </a:lvl1pPr>
          </a:lstStyle>
          <a:p>
            <a:pPr>
              <a:defRPr/>
            </a:pPr>
            <a:fld id="{75C8EF6B-4986-47B7-947E-1526BA380090}" type="slidenum">
              <a:rPr lang="en-US" altLang="en-US"/>
              <a:pPr>
                <a:defRPr/>
              </a:pPr>
              <a:t>‹#›</a:t>
            </a:fld>
            <a:endParaRPr lang="en-US" altLang="en-US"/>
          </a:p>
        </p:txBody>
      </p:sp>
    </p:spTree>
    <p:extLst>
      <p:ext uri="{BB962C8B-B14F-4D97-AF65-F5344CB8AC3E}">
        <p14:creationId xmlns:p14="http://schemas.microsoft.com/office/powerpoint/2010/main" val="15760840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HD-ShadowShort.png">
            <a:extLst>
              <a:ext uri="{FF2B5EF4-FFF2-40B4-BE49-F238E27FC236}">
                <a16:creationId xmlns:a16="http://schemas.microsoft.com/office/drawing/2014/main" id="{D4319F9F-FF57-567C-9EAC-B04C46A40FB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89118" y="1973263"/>
            <a:ext cx="192616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284E7F9-9AD6-C8CA-1348-431A2337D3D4}"/>
              </a:ext>
            </a:extLst>
          </p:cNvPr>
          <p:cNvSpPr/>
          <p:nvPr/>
        </p:nvSpPr>
        <p:spPr>
          <a:xfrm>
            <a:off x="10280651" y="609601"/>
            <a:ext cx="1911349"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1">
            <a:extLst>
              <a:ext uri="{FF2B5EF4-FFF2-40B4-BE49-F238E27FC236}">
                <a16:creationId xmlns:a16="http://schemas.microsoft.com/office/drawing/2014/main" id="{038E59D3-8066-4A6F-45B6-164CF683A747}"/>
              </a:ext>
            </a:extLst>
          </p:cNvPr>
          <p:cNvSpPr>
            <a:spLocks noGrp="1"/>
          </p:cNvSpPr>
          <p:nvPr>
            <p:ph type="dt" sz="half" idx="10"/>
          </p:nvPr>
        </p:nvSpPr>
        <p:spPr/>
        <p:txBody>
          <a:bodyPr/>
          <a:lstStyle>
            <a:lvl1pPr>
              <a:defRPr/>
            </a:lvl1pPr>
          </a:lstStyle>
          <a:p>
            <a:pPr>
              <a:defRPr/>
            </a:pPr>
            <a:fld id="{C83EFD1F-CF94-4F0E-A326-9CD33BCFB463}" type="datetime1">
              <a:rPr lang="en-US" smtClean="0"/>
              <a:t>2/10/2025</a:t>
            </a:fld>
            <a:endParaRPr lang="en-US" dirty="0"/>
          </a:p>
        </p:txBody>
      </p:sp>
      <p:sp>
        <p:nvSpPr>
          <p:cNvPr id="5" name="Footer Placeholder 2">
            <a:extLst>
              <a:ext uri="{FF2B5EF4-FFF2-40B4-BE49-F238E27FC236}">
                <a16:creationId xmlns:a16="http://schemas.microsoft.com/office/drawing/2014/main" id="{26BCC815-3C43-358F-B648-F6A3A7F476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FAADE7E5-2A1D-BF88-E957-353B985FEEDB}"/>
              </a:ext>
            </a:extLst>
          </p:cNvPr>
          <p:cNvSpPr>
            <a:spLocks noGrp="1"/>
          </p:cNvSpPr>
          <p:nvPr>
            <p:ph type="sldNum" sz="quarter" idx="12"/>
          </p:nvPr>
        </p:nvSpPr>
        <p:spPr/>
        <p:txBody>
          <a:bodyPr/>
          <a:lstStyle>
            <a:lvl1pPr>
              <a:defRPr/>
            </a:lvl1pPr>
          </a:lstStyle>
          <a:p>
            <a:pPr>
              <a:defRPr/>
            </a:pPr>
            <a:fld id="{C15F48D7-DEA6-4B5B-8C6D-D9375500A0AE}" type="slidenum">
              <a:rPr lang="en-US" altLang="en-US"/>
              <a:pPr>
                <a:defRPr/>
              </a:pPr>
              <a:t>‹#›</a:t>
            </a:fld>
            <a:endParaRPr lang="en-US" altLang="en-US"/>
          </a:p>
        </p:txBody>
      </p:sp>
    </p:spTree>
    <p:extLst>
      <p:ext uri="{BB962C8B-B14F-4D97-AF65-F5344CB8AC3E}">
        <p14:creationId xmlns:p14="http://schemas.microsoft.com/office/powerpoint/2010/main" val="26071856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CB17CA86-E015-E486-2B8C-334FA98FA7BE}"/>
              </a:ext>
            </a:extLst>
          </p:cNvPr>
          <p:cNvGrpSpPr>
            <a:grpSpLocks/>
          </p:cNvGrpSpPr>
          <p:nvPr/>
        </p:nvGrpSpPr>
        <p:grpSpPr bwMode="auto">
          <a:xfrm>
            <a:off x="1" y="609600"/>
            <a:ext cx="12215284" cy="1676400"/>
            <a:chOff x="0" y="2895600"/>
            <a:chExt cx="9161969" cy="1677035"/>
          </a:xfrm>
        </p:grpSpPr>
        <p:pic>
          <p:nvPicPr>
            <p:cNvPr id="6" name="Picture 8" descr="HD-ShadowLong.png">
              <a:extLst>
                <a:ext uri="{FF2B5EF4-FFF2-40B4-BE49-F238E27FC236}">
                  <a16:creationId xmlns:a16="http://schemas.microsoft.com/office/drawing/2014/main" id="{1B9C6983-6373-CC1B-628E-7E07ED70EDAD}"/>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AA629216-51B4-856C-33ED-DC6E77AAEEF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1AA3CE7-8E56-F6C0-75D5-F9DBF85891B1}"/>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17A3BF7B-C900-F5F6-952F-8701623562EC}"/>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7"/>
            <a:ext cx="9195379" cy="1080940"/>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7" y="2336875"/>
            <a:ext cx="5218384"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11201" y="2336874"/>
            <a:ext cx="372832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F9254A21-C7C4-F33C-E090-6289774F3FB8}"/>
              </a:ext>
            </a:extLst>
          </p:cNvPr>
          <p:cNvSpPr>
            <a:spLocks noGrp="1"/>
          </p:cNvSpPr>
          <p:nvPr>
            <p:ph type="dt" sz="half" idx="10"/>
          </p:nvPr>
        </p:nvSpPr>
        <p:spPr/>
        <p:txBody>
          <a:bodyPr/>
          <a:lstStyle>
            <a:lvl1pPr>
              <a:defRPr/>
            </a:lvl1pPr>
          </a:lstStyle>
          <a:p>
            <a:pPr>
              <a:defRPr/>
            </a:pPr>
            <a:fld id="{DCE0B03A-C447-4AD7-B9B8-6BA908C5E6A7}" type="datetime1">
              <a:rPr lang="en-US" smtClean="0"/>
              <a:t>2/10/2025</a:t>
            </a:fld>
            <a:endParaRPr lang="en-US" dirty="0"/>
          </a:p>
        </p:txBody>
      </p:sp>
      <p:sp>
        <p:nvSpPr>
          <p:cNvPr id="11" name="Footer Placeholder 5">
            <a:extLst>
              <a:ext uri="{FF2B5EF4-FFF2-40B4-BE49-F238E27FC236}">
                <a16:creationId xmlns:a16="http://schemas.microsoft.com/office/drawing/2014/main" id="{E6130D1C-4B55-3283-AC25-E2B3DF3A5295}"/>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8960B9CC-AF35-5B0A-5E57-DA5564DA59D2}"/>
              </a:ext>
            </a:extLst>
          </p:cNvPr>
          <p:cNvSpPr>
            <a:spLocks noGrp="1"/>
          </p:cNvSpPr>
          <p:nvPr>
            <p:ph type="sldNum" sz="quarter" idx="12"/>
          </p:nvPr>
        </p:nvSpPr>
        <p:spPr/>
        <p:txBody>
          <a:bodyPr/>
          <a:lstStyle>
            <a:lvl1pPr>
              <a:defRPr/>
            </a:lvl1pPr>
          </a:lstStyle>
          <a:p>
            <a:pPr>
              <a:defRPr/>
            </a:pPr>
            <a:fld id="{A7D130A5-6525-4955-A4FC-159D682698F4}" type="slidenum">
              <a:rPr lang="en-US" altLang="en-US"/>
              <a:pPr>
                <a:defRPr/>
              </a:pPr>
              <a:t>‹#›</a:t>
            </a:fld>
            <a:endParaRPr lang="en-US" altLang="en-US"/>
          </a:p>
        </p:txBody>
      </p:sp>
    </p:spTree>
    <p:extLst>
      <p:ext uri="{BB962C8B-B14F-4D97-AF65-F5344CB8AC3E}">
        <p14:creationId xmlns:p14="http://schemas.microsoft.com/office/powerpoint/2010/main" val="9161539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958D10A7-E182-0D1B-F6BC-76339E1B6A2D}"/>
              </a:ext>
            </a:extLst>
          </p:cNvPr>
          <p:cNvGrpSpPr>
            <a:grpSpLocks/>
          </p:cNvGrpSpPr>
          <p:nvPr/>
        </p:nvGrpSpPr>
        <p:grpSpPr bwMode="auto">
          <a:xfrm>
            <a:off x="1" y="609600"/>
            <a:ext cx="12215284" cy="1676400"/>
            <a:chOff x="0" y="2895600"/>
            <a:chExt cx="9161969" cy="1677035"/>
          </a:xfrm>
        </p:grpSpPr>
        <p:pic>
          <p:nvPicPr>
            <p:cNvPr id="6" name="Picture 8" descr="HD-ShadowLong.png">
              <a:extLst>
                <a:ext uri="{FF2B5EF4-FFF2-40B4-BE49-F238E27FC236}">
                  <a16:creationId xmlns:a16="http://schemas.microsoft.com/office/drawing/2014/main" id="{C7093553-6FD0-959E-1079-F71A6AA650EA}"/>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9C796EC6-3F80-8B2D-E42B-2BB90ECB607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CB3E125-ACB3-8844-BFFA-05CB33A4DA06}"/>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1C507F45-BEE0-5136-A674-EA0665DD33E8}"/>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8"/>
            <a:ext cx="9195379" cy="1080938"/>
          </a:xfrm>
        </p:spPr>
        <p:txBody>
          <a:bodyP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681275" y="2336874"/>
            <a:ext cx="5222956" cy="3599312"/>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08851" y="2336875"/>
            <a:ext cx="373131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C2C49121-9983-E30B-C6AB-2349F50964E3}"/>
              </a:ext>
            </a:extLst>
          </p:cNvPr>
          <p:cNvSpPr>
            <a:spLocks noGrp="1"/>
          </p:cNvSpPr>
          <p:nvPr>
            <p:ph type="dt" sz="half" idx="10"/>
          </p:nvPr>
        </p:nvSpPr>
        <p:spPr/>
        <p:txBody>
          <a:bodyPr/>
          <a:lstStyle>
            <a:lvl1pPr>
              <a:defRPr/>
            </a:lvl1pPr>
          </a:lstStyle>
          <a:p>
            <a:pPr>
              <a:defRPr/>
            </a:pPr>
            <a:fld id="{8ED6579C-61CD-4419-8C4A-7B5289631E03}" type="datetime1">
              <a:rPr lang="en-US" smtClean="0"/>
              <a:t>2/10/2025</a:t>
            </a:fld>
            <a:endParaRPr lang="en-US" dirty="0"/>
          </a:p>
        </p:txBody>
      </p:sp>
      <p:sp>
        <p:nvSpPr>
          <p:cNvPr id="11" name="Footer Placeholder 5">
            <a:extLst>
              <a:ext uri="{FF2B5EF4-FFF2-40B4-BE49-F238E27FC236}">
                <a16:creationId xmlns:a16="http://schemas.microsoft.com/office/drawing/2014/main" id="{EC922D36-851A-7598-8EB3-BC95E5742227}"/>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9E40995F-6A99-BFEB-0826-8B97CBFEFE6A}"/>
              </a:ext>
            </a:extLst>
          </p:cNvPr>
          <p:cNvSpPr>
            <a:spLocks noGrp="1"/>
          </p:cNvSpPr>
          <p:nvPr>
            <p:ph type="sldNum" sz="quarter" idx="12"/>
          </p:nvPr>
        </p:nvSpPr>
        <p:spPr/>
        <p:txBody>
          <a:bodyPr/>
          <a:lstStyle>
            <a:lvl1pPr>
              <a:defRPr/>
            </a:lvl1pPr>
          </a:lstStyle>
          <a:p>
            <a:pPr>
              <a:defRPr/>
            </a:pPr>
            <a:fld id="{1322EC8F-3A1E-4E09-9055-F214E9EC270B}" type="slidenum">
              <a:rPr lang="en-US" altLang="en-US"/>
              <a:pPr>
                <a:defRPr/>
              </a:pPr>
              <a:t>‹#›</a:t>
            </a:fld>
            <a:endParaRPr lang="en-US" altLang="en-US"/>
          </a:p>
        </p:txBody>
      </p:sp>
    </p:spTree>
    <p:extLst>
      <p:ext uri="{BB962C8B-B14F-4D97-AF65-F5344CB8AC3E}">
        <p14:creationId xmlns:p14="http://schemas.microsoft.com/office/powerpoint/2010/main" val="9075313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DF057A2D-881B-3F3E-0A04-C07535C004BA}"/>
              </a:ext>
            </a:extLst>
          </p:cNvPr>
          <p:cNvGrpSpPr>
            <a:grpSpLocks/>
          </p:cNvGrpSpPr>
          <p:nvPr/>
        </p:nvGrpSpPr>
        <p:grpSpPr bwMode="auto">
          <a:xfrm>
            <a:off x="1" y="4572000"/>
            <a:ext cx="12215284" cy="1676400"/>
            <a:chOff x="0" y="2895600"/>
            <a:chExt cx="9161969" cy="1677035"/>
          </a:xfrm>
        </p:grpSpPr>
        <p:pic>
          <p:nvPicPr>
            <p:cNvPr id="6" name="Picture 8" descr="HD-ShadowLong.png">
              <a:extLst>
                <a:ext uri="{FF2B5EF4-FFF2-40B4-BE49-F238E27FC236}">
                  <a16:creationId xmlns:a16="http://schemas.microsoft.com/office/drawing/2014/main" id="{270B8AC5-4832-8192-CAB6-CB085F670D33}"/>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96C5F37E-270A-0352-D598-B0FA16D9663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17F3BDE-FD22-F669-67DE-1FA1A8551B47}"/>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AB88540E-1A29-1EAE-CEB8-031BD1B1F15D}"/>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204" y="4711617"/>
            <a:ext cx="9193027"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08852" y="609599"/>
            <a:ext cx="9195379" cy="3589575"/>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11202" y="5256099"/>
            <a:ext cx="9193029"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A50B145E-3065-2F0C-2721-0839A1272490}"/>
              </a:ext>
            </a:extLst>
          </p:cNvPr>
          <p:cNvSpPr>
            <a:spLocks noGrp="1"/>
          </p:cNvSpPr>
          <p:nvPr>
            <p:ph type="dt" sz="half" idx="10"/>
          </p:nvPr>
        </p:nvSpPr>
        <p:spPr/>
        <p:txBody>
          <a:bodyPr/>
          <a:lstStyle>
            <a:lvl1pPr>
              <a:defRPr/>
            </a:lvl1pPr>
          </a:lstStyle>
          <a:p>
            <a:pPr>
              <a:defRPr/>
            </a:pPr>
            <a:fld id="{8A82992D-5491-439C-9804-09AEF1930842}" type="datetime1">
              <a:rPr lang="en-US" smtClean="0"/>
              <a:t>2/10/2025</a:t>
            </a:fld>
            <a:endParaRPr lang="en-US" dirty="0"/>
          </a:p>
        </p:txBody>
      </p:sp>
      <p:sp>
        <p:nvSpPr>
          <p:cNvPr id="11" name="Footer Placeholder 5">
            <a:extLst>
              <a:ext uri="{FF2B5EF4-FFF2-40B4-BE49-F238E27FC236}">
                <a16:creationId xmlns:a16="http://schemas.microsoft.com/office/drawing/2014/main" id="{3098B377-6E70-5398-EA19-78959E1128FA}"/>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DD1EDCF0-0ADA-AD60-0899-A86CE666335A}"/>
              </a:ext>
            </a:extLst>
          </p:cNvPr>
          <p:cNvSpPr>
            <a:spLocks noGrp="1"/>
          </p:cNvSpPr>
          <p:nvPr>
            <p:ph type="sldNum" sz="quarter" idx="12"/>
          </p:nvPr>
        </p:nvSpPr>
        <p:spPr>
          <a:xfrm>
            <a:off x="10475384" y="4711701"/>
            <a:ext cx="1532467" cy="1090613"/>
          </a:xfrm>
        </p:spPr>
        <p:txBody>
          <a:bodyPr/>
          <a:lstStyle>
            <a:lvl1pPr>
              <a:defRPr/>
            </a:lvl1pPr>
          </a:lstStyle>
          <a:p>
            <a:pPr>
              <a:defRPr/>
            </a:pPr>
            <a:fld id="{AEFEB6CC-9443-45DE-87A5-70D3AA6A05D3}" type="slidenum">
              <a:rPr lang="en-US" altLang="en-US"/>
              <a:pPr>
                <a:defRPr/>
              </a:pPr>
              <a:t>‹#›</a:t>
            </a:fld>
            <a:endParaRPr lang="en-US" altLang="en-US"/>
          </a:p>
        </p:txBody>
      </p:sp>
    </p:spTree>
    <p:extLst>
      <p:ext uri="{BB962C8B-B14F-4D97-AF65-F5344CB8AC3E}">
        <p14:creationId xmlns:p14="http://schemas.microsoft.com/office/powerpoint/2010/main" val="6231263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151D0C7D-9CBA-EDD5-774D-747712F23B43}"/>
              </a:ext>
            </a:extLst>
          </p:cNvPr>
          <p:cNvGrpSpPr>
            <a:grpSpLocks/>
          </p:cNvGrpSpPr>
          <p:nvPr/>
        </p:nvGrpSpPr>
        <p:grpSpPr bwMode="auto">
          <a:xfrm>
            <a:off x="1" y="4572000"/>
            <a:ext cx="12215284" cy="1676400"/>
            <a:chOff x="0" y="2895600"/>
            <a:chExt cx="9161969" cy="1677035"/>
          </a:xfrm>
        </p:grpSpPr>
        <p:pic>
          <p:nvPicPr>
            <p:cNvPr id="5" name="Picture 8" descr="HD-ShadowLong.png">
              <a:extLst>
                <a:ext uri="{FF2B5EF4-FFF2-40B4-BE49-F238E27FC236}">
                  <a16:creationId xmlns:a16="http://schemas.microsoft.com/office/drawing/2014/main" id="{CC86A179-1E2E-AE56-49AF-03DA55683A69}"/>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54DD5019-141D-F98F-9BC2-B0FCE21556B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E22C1D6-010C-8847-B6F9-1A2437D0C3C7}"/>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A79EC607-82BE-D8AF-CBC4-DC31A2667830}"/>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99007" y="609597"/>
            <a:ext cx="9195379" cy="3592750"/>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08851" y="4710340"/>
            <a:ext cx="9185535"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4">
            <a:extLst>
              <a:ext uri="{FF2B5EF4-FFF2-40B4-BE49-F238E27FC236}">
                <a16:creationId xmlns:a16="http://schemas.microsoft.com/office/drawing/2014/main" id="{E01604AE-8BCE-5E9E-49B7-48C384C540DD}"/>
              </a:ext>
            </a:extLst>
          </p:cNvPr>
          <p:cNvSpPr>
            <a:spLocks noGrp="1"/>
          </p:cNvSpPr>
          <p:nvPr>
            <p:ph type="dt" sz="half" idx="10"/>
          </p:nvPr>
        </p:nvSpPr>
        <p:spPr/>
        <p:txBody>
          <a:bodyPr/>
          <a:lstStyle>
            <a:lvl1pPr>
              <a:defRPr/>
            </a:lvl1pPr>
          </a:lstStyle>
          <a:p>
            <a:pPr>
              <a:defRPr/>
            </a:pPr>
            <a:fld id="{75AEE981-0CCA-4095-8E7A-2A4BC9B73F0A}" type="datetime1">
              <a:rPr lang="en-US" smtClean="0"/>
              <a:t>2/10/2025</a:t>
            </a:fld>
            <a:endParaRPr lang="en-US" dirty="0"/>
          </a:p>
        </p:txBody>
      </p:sp>
      <p:sp>
        <p:nvSpPr>
          <p:cNvPr id="10" name="Footer Placeholder 5">
            <a:extLst>
              <a:ext uri="{FF2B5EF4-FFF2-40B4-BE49-F238E27FC236}">
                <a16:creationId xmlns:a16="http://schemas.microsoft.com/office/drawing/2014/main" id="{348D7E64-1A8C-4E83-7AD3-57939639ECF4}"/>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96732A2D-66C4-6064-CD46-8F3BFEDF7DDB}"/>
              </a:ext>
            </a:extLst>
          </p:cNvPr>
          <p:cNvSpPr>
            <a:spLocks noGrp="1"/>
          </p:cNvSpPr>
          <p:nvPr>
            <p:ph type="sldNum" sz="quarter" idx="12"/>
          </p:nvPr>
        </p:nvSpPr>
        <p:spPr>
          <a:xfrm>
            <a:off x="10475384" y="4711701"/>
            <a:ext cx="1532467" cy="1090613"/>
          </a:xfrm>
        </p:spPr>
        <p:txBody>
          <a:bodyPr/>
          <a:lstStyle>
            <a:lvl1pPr>
              <a:defRPr/>
            </a:lvl1pPr>
          </a:lstStyle>
          <a:p>
            <a:pPr>
              <a:defRPr/>
            </a:pPr>
            <a:fld id="{84545156-C19A-42E8-8462-C34544E2ECDE}" type="slidenum">
              <a:rPr lang="en-US" altLang="en-US"/>
              <a:pPr>
                <a:defRPr/>
              </a:pPr>
              <a:t>‹#›</a:t>
            </a:fld>
            <a:endParaRPr lang="en-US" altLang="en-US"/>
          </a:p>
        </p:txBody>
      </p:sp>
    </p:spTree>
    <p:extLst>
      <p:ext uri="{BB962C8B-B14F-4D97-AF65-F5344CB8AC3E}">
        <p14:creationId xmlns:p14="http://schemas.microsoft.com/office/powerpoint/2010/main" val="8162083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E56BAEEB-7BD8-5F67-D6EF-D93913620A63}"/>
              </a:ext>
            </a:extLst>
          </p:cNvPr>
          <p:cNvGrpSpPr>
            <a:grpSpLocks/>
          </p:cNvGrpSpPr>
          <p:nvPr/>
        </p:nvGrpSpPr>
        <p:grpSpPr bwMode="auto">
          <a:xfrm>
            <a:off x="1" y="4572000"/>
            <a:ext cx="12215284" cy="1676400"/>
            <a:chOff x="0" y="2895600"/>
            <a:chExt cx="9161969" cy="1677035"/>
          </a:xfrm>
        </p:grpSpPr>
        <p:pic>
          <p:nvPicPr>
            <p:cNvPr id="5" name="Picture 8" descr="HD-ShadowLong.png">
              <a:extLst>
                <a:ext uri="{FF2B5EF4-FFF2-40B4-BE49-F238E27FC236}">
                  <a16:creationId xmlns:a16="http://schemas.microsoft.com/office/drawing/2014/main" id="{8DD8CF41-FABC-470C-CEB5-B739FD7EE81C}"/>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6E8262D8-D551-9E3E-D4E2-7C632A6005C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0AF55D7-0BD8-D3A2-E4AD-A221BF157255}"/>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9589F926-1D2A-F7F4-7A29-D7BD5FBD620A}"/>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9" name="TextBox 8">
            <a:extLst>
              <a:ext uri="{FF2B5EF4-FFF2-40B4-BE49-F238E27FC236}">
                <a16:creationId xmlns:a16="http://schemas.microsoft.com/office/drawing/2014/main" id="{71018906-0156-FE89-A6F3-D73AF6F2009E}"/>
              </a:ext>
            </a:extLst>
          </p:cNvPr>
          <p:cNvSpPr txBox="1"/>
          <p:nvPr/>
        </p:nvSpPr>
        <p:spPr>
          <a:xfrm>
            <a:off x="361951" y="747714"/>
            <a:ext cx="7112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7200" dirty="0">
                <a:effectLst/>
                <a:latin typeface="+mn-lt"/>
              </a:rPr>
              <a:t>“</a:t>
            </a:r>
          </a:p>
        </p:txBody>
      </p:sp>
      <p:sp>
        <p:nvSpPr>
          <p:cNvPr id="10" name="TextBox 9">
            <a:extLst>
              <a:ext uri="{FF2B5EF4-FFF2-40B4-BE49-F238E27FC236}">
                <a16:creationId xmlns:a16="http://schemas.microsoft.com/office/drawing/2014/main" id="{30FAE16F-422B-42AE-B65D-20994A1FF0EF}"/>
              </a:ext>
            </a:extLst>
          </p:cNvPr>
          <p:cNvSpPr txBox="1"/>
          <p:nvPr/>
        </p:nvSpPr>
        <p:spPr>
          <a:xfrm>
            <a:off x="9290051" y="2998788"/>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7200" dirty="0">
                <a:effectLst/>
                <a:latin typeface="+mn-lt"/>
              </a:rPr>
              <a:t>”</a:t>
            </a:r>
          </a:p>
        </p:txBody>
      </p:sp>
      <p:sp>
        <p:nvSpPr>
          <p:cNvPr id="2" name="Title 1"/>
          <p:cNvSpPr>
            <a:spLocks noGrp="1"/>
          </p:cNvSpPr>
          <p:nvPr>
            <p:ph type="title"/>
          </p:nvPr>
        </p:nvSpPr>
        <p:spPr>
          <a:xfrm>
            <a:off x="1023895" y="616984"/>
            <a:ext cx="8566863" cy="3036061"/>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19252" y="3660763"/>
            <a:ext cx="7983641" cy="54896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708852" y="4710340"/>
            <a:ext cx="9205225"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4">
            <a:extLst>
              <a:ext uri="{FF2B5EF4-FFF2-40B4-BE49-F238E27FC236}">
                <a16:creationId xmlns:a16="http://schemas.microsoft.com/office/drawing/2014/main" id="{037DF533-6FC2-D66E-3E37-DFEE7FEE908D}"/>
              </a:ext>
            </a:extLst>
          </p:cNvPr>
          <p:cNvSpPr>
            <a:spLocks noGrp="1"/>
          </p:cNvSpPr>
          <p:nvPr>
            <p:ph type="dt" sz="half" idx="14"/>
          </p:nvPr>
        </p:nvSpPr>
        <p:spPr/>
        <p:txBody>
          <a:bodyPr/>
          <a:lstStyle>
            <a:lvl1pPr>
              <a:defRPr/>
            </a:lvl1pPr>
          </a:lstStyle>
          <a:p>
            <a:pPr>
              <a:defRPr/>
            </a:pPr>
            <a:fld id="{E201884B-B853-4D5A-A412-44FDA557C4C3}" type="datetime1">
              <a:rPr lang="en-US" smtClean="0"/>
              <a:t>2/10/2025</a:t>
            </a:fld>
            <a:endParaRPr lang="en-US" dirty="0"/>
          </a:p>
        </p:txBody>
      </p:sp>
      <p:sp>
        <p:nvSpPr>
          <p:cNvPr id="13" name="Footer Placeholder 5">
            <a:extLst>
              <a:ext uri="{FF2B5EF4-FFF2-40B4-BE49-F238E27FC236}">
                <a16:creationId xmlns:a16="http://schemas.microsoft.com/office/drawing/2014/main" id="{97A17209-DBAA-F20B-F0AF-BC6498C05CAC}"/>
              </a:ext>
            </a:extLst>
          </p:cNvPr>
          <p:cNvSpPr>
            <a:spLocks noGrp="1"/>
          </p:cNvSpPr>
          <p:nvPr>
            <p:ph type="ftr" sz="quarter" idx="15"/>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107F0FC3-2402-E293-70BD-D1ADB2CE478D}"/>
              </a:ext>
            </a:extLst>
          </p:cNvPr>
          <p:cNvSpPr>
            <a:spLocks noGrp="1"/>
          </p:cNvSpPr>
          <p:nvPr>
            <p:ph type="sldNum" sz="quarter" idx="16"/>
          </p:nvPr>
        </p:nvSpPr>
        <p:spPr>
          <a:xfrm>
            <a:off x="10475384" y="4710113"/>
            <a:ext cx="1532467" cy="1090612"/>
          </a:xfrm>
        </p:spPr>
        <p:txBody>
          <a:bodyPr/>
          <a:lstStyle>
            <a:lvl1pPr>
              <a:defRPr/>
            </a:lvl1pPr>
          </a:lstStyle>
          <a:p>
            <a:pPr>
              <a:defRPr/>
            </a:pPr>
            <a:fld id="{A553B82D-3946-49AC-BAEC-766224F64270}" type="slidenum">
              <a:rPr lang="en-US" altLang="en-US"/>
              <a:pPr>
                <a:defRPr/>
              </a:pPr>
              <a:t>‹#›</a:t>
            </a:fld>
            <a:endParaRPr lang="en-US" altLang="en-US"/>
          </a:p>
        </p:txBody>
      </p:sp>
    </p:spTree>
    <p:extLst>
      <p:ext uri="{BB962C8B-B14F-4D97-AF65-F5344CB8AC3E}">
        <p14:creationId xmlns:p14="http://schemas.microsoft.com/office/powerpoint/2010/main" val="17015629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6FE694C-70C8-6321-B1C2-04167B9AE203}"/>
              </a:ext>
            </a:extLst>
          </p:cNvPr>
          <p:cNvGrpSpPr>
            <a:grpSpLocks/>
          </p:cNvGrpSpPr>
          <p:nvPr/>
        </p:nvGrpSpPr>
        <p:grpSpPr bwMode="auto">
          <a:xfrm>
            <a:off x="1" y="4572000"/>
            <a:ext cx="12215284" cy="1676400"/>
            <a:chOff x="0" y="2895600"/>
            <a:chExt cx="9161969" cy="1677035"/>
          </a:xfrm>
        </p:grpSpPr>
        <p:pic>
          <p:nvPicPr>
            <p:cNvPr id="5" name="Picture 8" descr="HD-ShadowLong.png">
              <a:extLst>
                <a:ext uri="{FF2B5EF4-FFF2-40B4-BE49-F238E27FC236}">
                  <a16:creationId xmlns:a16="http://schemas.microsoft.com/office/drawing/2014/main" id="{50519684-57DE-BA77-9B79-BF5E73B5F745}"/>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CAD1436B-1F5F-CBFE-A694-861D9F61649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685959F-1C46-A33D-A112-C0877653572C}"/>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9412A07F-5FC2-FA10-6477-67135287BE85}"/>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1" y="4710340"/>
            <a:ext cx="9195379"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08852" y="5300150"/>
            <a:ext cx="9195379" cy="5119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4">
            <a:extLst>
              <a:ext uri="{FF2B5EF4-FFF2-40B4-BE49-F238E27FC236}">
                <a16:creationId xmlns:a16="http://schemas.microsoft.com/office/drawing/2014/main" id="{FAB82010-A70B-E4D4-0448-D604E8C56E93}"/>
              </a:ext>
            </a:extLst>
          </p:cNvPr>
          <p:cNvSpPr>
            <a:spLocks noGrp="1"/>
          </p:cNvSpPr>
          <p:nvPr>
            <p:ph type="dt" sz="half" idx="10"/>
          </p:nvPr>
        </p:nvSpPr>
        <p:spPr/>
        <p:txBody>
          <a:bodyPr/>
          <a:lstStyle>
            <a:lvl1pPr>
              <a:defRPr/>
            </a:lvl1pPr>
          </a:lstStyle>
          <a:p>
            <a:pPr>
              <a:defRPr/>
            </a:pPr>
            <a:fld id="{9EE78717-A53D-4FA5-A3A6-5E55C0DC827F}" type="datetime1">
              <a:rPr lang="en-US" smtClean="0"/>
              <a:t>2/10/2025</a:t>
            </a:fld>
            <a:endParaRPr lang="en-US" dirty="0"/>
          </a:p>
        </p:txBody>
      </p:sp>
      <p:sp>
        <p:nvSpPr>
          <p:cNvPr id="10" name="Footer Placeholder 5">
            <a:extLst>
              <a:ext uri="{FF2B5EF4-FFF2-40B4-BE49-F238E27FC236}">
                <a16:creationId xmlns:a16="http://schemas.microsoft.com/office/drawing/2014/main" id="{EB74BCC4-3776-669B-F016-A53372599F63}"/>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A8236648-B29C-4C55-93F2-9376D88DF379}"/>
              </a:ext>
            </a:extLst>
          </p:cNvPr>
          <p:cNvSpPr>
            <a:spLocks noGrp="1"/>
          </p:cNvSpPr>
          <p:nvPr>
            <p:ph type="sldNum" sz="quarter" idx="12"/>
          </p:nvPr>
        </p:nvSpPr>
        <p:spPr>
          <a:xfrm>
            <a:off x="10475384" y="4710113"/>
            <a:ext cx="1532467" cy="1090612"/>
          </a:xfrm>
        </p:spPr>
        <p:txBody>
          <a:bodyPr/>
          <a:lstStyle>
            <a:lvl1pPr>
              <a:defRPr/>
            </a:lvl1pPr>
          </a:lstStyle>
          <a:p>
            <a:pPr>
              <a:defRPr/>
            </a:pPr>
            <a:fld id="{7B7AC7C7-4EA8-4EFD-8E9B-8D180BE42F25}" type="slidenum">
              <a:rPr lang="en-US" altLang="en-US"/>
              <a:pPr>
                <a:defRPr/>
              </a:pPr>
              <a:t>‹#›</a:t>
            </a:fld>
            <a:endParaRPr lang="en-US" altLang="en-US"/>
          </a:p>
        </p:txBody>
      </p:sp>
    </p:spTree>
    <p:extLst>
      <p:ext uri="{BB962C8B-B14F-4D97-AF65-F5344CB8AC3E}">
        <p14:creationId xmlns:p14="http://schemas.microsoft.com/office/powerpoint/2010/main" val="504800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F5AA9-3BB5-5BB7-4512-54908BDACC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D4F749-C30C-FD22-E082-4446FE5AEDD5}"/>
              </a:ext>
            </a:extLst>
          </p:cNvPr>
          <p:cNvSpPr>
            <a:spLocks noGrp="1"/>
          </p:cNvSpPr>
          <p:nvPr>
            <p:ph type="dt" sz="half" idx="10"/>
          </p:nvPr>
        </p:nvSpPr>
        <p:spPr/>
        <p:txBody>
          <a:bodyPr/>
          <a:lstStyle>
            <a:lvl1pPr>
              <a:defRPr/>
            </a:lvl1pPr>
          </a:lstStyle>
          <a:p>
            <a:fld id="{B772682B-C1B8-4754-9283-427F51E010A6}" type="datetime1">
              <a:rPr lang="en-US" altLang="en-US" smtClean="0"/>
              <a:t>2/10/2025</a:t>
            </a:fld>
            <a:endParaRPr lang="en-US" altLang="en-US"/>
          </a:p>
        </p:txBody>
      </p:sp>
      <p:sp>
        <p:nvSpPr>
          <p:cNvPr id="4" name="Footer Placeholder 3">
            <a:extLst>
              <a:ext uri="{FF2B5EF4-FFF2-40B4-BE49-F238E27FC236}">
                <a16:creationId xmlns:a16="http://schemas.microsoft.com/office/drawing/2014/main" id="{0ED9C4F3-52E2-ECA9-F74A-43C2560E269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2EC5EBB-13D1-724C-8497-4E827134DDBD}"/>
              </a:ext>
            </a:extLst>
          </p:cNvPr>
          <p:cNvSpPr>
            <a:spLocks noGrp="1"/>
          </p:cNvSpPr>
          <p:nvPr>
            <p:ph type="sldNum" sz="quarter" idx="12"/>
          </p:nvPr>
        </p:nvSpPr>
        <p:spPr/>
        <p:txBody>
          <a:bodyPr/>
          <a:lstStyle>
            <a:lvl1pPr>
              <a:defRPr/>
            </a:lvl1pPr>
          </a:lstStyle>
          <a:p>
            <a:fld id="{35B3A7BA-58AC-4932-BA87-DE0648B3FA19}" type="slidenum">
              <a:rPr lang="en-US" altLang="en-US"/>
              <a:pPr/>
              <a:t>‹#›</a:t>
            </a:fld>
            <a:endParaRPr lang="en-US" altLang="en-US"/>
          </a:p>
        </p:txBody>
      </p:sp>
    </p:spTree>
    <p:extLst>
      <p:ext uri="{BB962C8B-B14F-4D97-AF65-F5344CB8AC3E}">
        <p14:creationId xmlns:p14="http://schemas.microsoft.com/office/powerpoint/2010/main" val="4202568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783F1DD9-8310-E2A4-084A-A5241461D75E}"/>
              </a:ext>
            </a:extLst>
          </p:cNvPr>
          <p:cNvGrpSpPr>
            <a:grpSpLocks/>
          </p:cNvGrpSpPr>
          <p:nvPr/>
        </p:nvGrpSpPr>
        <p:grpSpPr bwMode="auto">
          <a:xfrm>
            <a:off x="1" y="609600"/>
            <a:ext cx="12215284" cy="1676400"/>
            <a:chOff x="0" y="2895600"/>
            <a:chExt cx="9161969" cy="1677035"/>
          </a:xfrm>
        </p:grpSpPr>
        <p:pic>
          <p:nvPicPr>
            <p:cNvPr id="3" name="Picture 8" descr="HD-ShadowLong.png">
              <a:extLst>
                <a:ext uri="{FF2B5EF4-FFF2-40B4-BE49-F238E27FC236}">
                  <a16:creationId xmlns:a16="http://schemas.microsoft.com/office/drawing/2014/main" id="{AB0CB273-FEC5-E5DC-12A4-306179B37238}"/>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HD-ShadowShort.png">
              <a:extLst>
                <a:ext uri="{FF2B5EF4-FFF2-40B4-BE49-F238E27FC236}">
                  <a16:creationId xmlns:a16="http://schemas.microsoft.com/office/drawing/2014/main" id="{D2B9CC85-8766-C3CA-863F-742E114DA3E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2B14041-3748-AB32-B931-8E6FE13C11AA}"/>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AAA07254-A97E-2608-6F34-A9A043560EA4}"/>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708852" y="753228"/>
            <a:ext cx="9195379"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710172" y="2329489"/>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719703" y="3015291"/>
            <a:ext cx="292608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837884" y="2336873"/>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839613" y="3007907"/>
            <a:ext cx="292608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6968181" y="2336873"/>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6978027" y="3007906"/>
            <a:ext cx="292608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2">
            <a:extLst>
              <a:ext uri="{FF2B5EF4-FFF2-40B4-BE49-F238E27FC236}">
                <a16:creationId xmlns:a16="http://schemas.microsoft.com/office/drawing/2014/main" id="{8D38AE80-321C-63EB-BF11-5D63EA8FF06E}"/>
              </a:ext>
            </a:extLst>
          </p:cNvPr>
          <p:cNvSpPr>
            <a:spLocks noGrp="1"/>
          </p:cNvSpPr>
          <p:nvPr>
            <p:ph type="dt" sz="half" idx="18"/>
          </p:nvPr>
        </p:nvSpPr>
        <p:spPr/>
        <p:txBody>
          <a:bodyPr/>
          <a:lstStyle>
            <a:lvl1pPr>
              <a:defRPr/>
            </a:lvl1pPr>
          </a:lstStyle>
          <a:p>
            <a:pPr>
              <a:defRPr/>
            </a:pPr>
            <a:fld id="{B7751D22-CCB1-477D-8416-D1C951F19EAA}" type="datetime1">
              <a:rPr lang="en-US" smtClean="0"/>
              <a:t>2/10/2025</a:t>
            </a:fld>
            <a:endParaRPr lang="en-US" dirty="0"/>
          </a:p>
        </p:txBody>
      </p:sp>
      <p:sp>
        <p:nvSpPr>
          <p:cNvPr id="14" name="Footer Placeholder 3">
            <a:extLst>
              <a:ext uri="{FF2B5EF4-FFF2-40B4-BE49-F238E27FC236}">
                <a16:creationId xmlns:a16="http://schemas.microsoft.com/office/drawing/2014/main" id="{5663A559-B9E4-90EC-DBD1-B98FCBD891FC}"/>
              </a:ext>
            </a:extLst>
          </p:cNvPr>
          <p:cNvSpPr>
            <a:spLocks noGrp="1"/>
          </p:cNvSpPr>
          <p:nvPr>
            <p:ph type="ftr" sz="quarter" idx="19"/>
          </p:nvPr>
        </p:nvSpPr>
        <p:spPr/>
        <p:txBody>
          <a:bodyPr/>
          <a:lstStyle>
            <a:lvl1pPr>
              <a:defRPr/>
            </a:lvl1pPr>
          </a:lstStyle>
          <a:p>
            <a:pPr>
              <a:defRPr/>
            </a:pPr>
            <a:endParaRPr lang="en-US"/>
          </a:p>
        </p:txBody>
      </p:sp>
      <p:sp>
        <p:nvSpPr>
          <p:cNvPr id="16" name="Slide Number Placeholder 4">
            <a:extLst>
              <a:ext uri="{FF2B5EF4-FFF2-40B4-BE49-F238E27FC236}">
                <a16:creationId xmlns:a16="http://schemas.microsoft.com/office/drawing/2014/main" id="{5E068E1E-E4A1-BBC5-E437-1B087893778B}"/>
              </a:ext>
            </a:extLst>
          </p:cNvPr>
          <p:cNvSpPr>
            <a:spLocks noGrp="1"/>
          </p:cNvSpPr>
          <p:nvPr>
            <p:ph type="sldNum" sz="quarter" idx="20"/>
          </p:nvPr>
        </p:nvSpPr>
        <p:spPr/>
        <p:txBody>
          <a:bodyPr/>
          <a:lstStyle>
            <a:lvl1pPr>
              <a:defRPr/>
            </a:lvl1pPr>
          </a:lstStyle>
          <a:p>
            <a:pPr>
              <a:defRPr/>
            </a:pPr>
            <a:fld id="{DB9F6F16-2A5E-4EDC-B9F8-7C626831B1FE}" type="slidenum">
              <a:rPr lang="en-US" altLang="en-US"/>
              <a:pPr>
                <a:defRPr/>
              </a:pPr>
              <a:t>‹#›</a:t>
            </a:fld>
            <a:endParaRPr lang="en-US" altLang="en-US"/>
          </a:p>
        </p:txBody>
      </p:sp>
    </p:spTree>
    <p:extLst>
      <p:ext uri="{BB962C8B-B14F-4D97-AF65-F5344CB8AC3E}">
        <p14:creationId xmlns:p14="http://schemas.microsoft.com/office/powerpoint/2010/main" val="148650528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6CF37A19-5D62-AE8D-7A16-DCD4C4A0DE31}"/>
              </a:ext>
            </a:extLst>
          </p:cNvPr>
          <p:cNvGrpSpPr>
            <a:grpSpLocks/>
          </p:cNvGrpSpPr>
          <p:nvPr/>
        </p:nvGrpSpPr>
        <p:grpSpPr bwMode="auto">
          <a:xfrm>
            <a:off x="1" y="609600"/>
            <a:ext cx="12215284" cy="1676400"/>
            <a:chOff x="0" y="2895600"/>
            <a:chExt cx="9161969" cy="1677035"/>
          </a:xfrm>
        </p:grpSpPr>
        <p:pic>
          <p:nvPicPr>
            <p:cNvPr id="3" name="Picture 8" descr="HD-ShadowLong.png">
              <a:extLst>
                <a:ext uri="{FF2B5EF4-FFF2-40B4-BE49-F238E27FC236}">
                  <a16:creationId xmlns:a16="http://schemas.microsoft.com/office/drawing/2014/main" id="{A1530044-A6F5-5E72-816E-138F95584284}"/>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HD-ShadowShort.png">
              <a:extLst>
                <a:ext uri="{FF2B5EF4-FFF2-40B4-BE49-F238E27FC236}">
                  <a16:creationId xmlns:a16="http://schemas.microsoft.com/office/drawing/2014/main" id="{6158B6BE-7628-EA2D-6710-2D1C5EDFA4E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2F8E628-3271-19E4-83CE-1C79619D9EE3}"/>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B9FF5AB1-9A56-95F5-9EAF-B8F52D5755D2}"/>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708852" y="753228"/>
            <a:ext cx="9195379"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709856" y="4297503"/>
            <a:ext cx="2923009"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09856" y="2336873"/>
            <a:ext cx="2923009"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709856" y="4873765"/>
            <a:ext cx="2923009"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827329" y="4297503"/>
            <a:ext cx="295342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827329" y="2336873"/>
            <a:ext cx="2953427"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3825977" y="4873764"/>
            <a:ext cx="2957339"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6974705" y="4297503"/>
            <a:ext cx="292577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974704" y="2336873"/>
            <a:ext cx="2925777"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6974579" y="4873762"/>
            <a:ext cx="2929652"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2">
            <a:extLst>
              <a:ext uri="{FF2B5EF4-FFF2-40B4-BE49-F238E27FC236}">
                <a16:creationId xmlns:a16="http://schemas.microsoft.com/office/drawing/2014/main" id="{90520716-CA8F-D8B9-CE59-C20E886781ED}"/>
              </a:ext>
            </a:extLst>
          </p:cNvPr>
          <p:cNvSpPr>
            <a:spLocks noGrp="1"/>
          </p:cNvSpPr>
          <p:nvPr>
            <p:ph type="dt" sz="half" idx="23"/>
          </p:nvPr>
        </p:nvSpPr>
        <p:spPr/>
        <p:txBody>
          <a:bodyPr/>
          <a:lstStyle>
            <a:lvl1pPr>
              <a:defRPr/>
            </a:lvl1pPr>
          </a:lstStyle>
          <a:p>
            <a:pPr>
              <a:defRPr/>
            </a:pPr>
            <a:fld id="{1D0E7005-8B69-4761-AED6-DA27EC69AA49}" type="datetime1">
              <a:rPr lang="en-US" smtClean="0"/>
              <a:t>2/10/2025</a:t>
            </a:fld>
            <a:endParaRPr lang="en-US" dirty="0"/>
          </a:p>
        </p:txBody>
      </p:sp>
      <p:sp>
        <p:nvSpPr>
          <p:cNvPr id="8" name="Footer Placeholder 3">
            <a:extLst>
              <a:ext uri="{FF2B5EF4-FFF2-40B4-BE49-F238E27FC236}">
                <a16:creationId xmlns:a16="http://schemas.microsoft.com/office/drawing/2014/main" id="{A4189031-210B-EEBB-BD5C-D82E9F10419B}"/>
              </a:ext>
            </a:extLst>
          </p:cNvPr>
          <p:cNvSpPr>
            <a:spLocks noGrp="1"/>
          </p:cNvSpPr>
          <p:nvPr>
            <p:ph type="ftr" sz="quarter" idx="24"/>
          </p:nvPr>
        </p:nvSpPr>
        <p:spPr/>
        <p:txBody>
          <a:bodyPr/>
          <a:lstStyle>
            <a:lvl1pPr>
              <a:defRPr/>
            </a:lvl1pPr>
          </a:lstStyle>
          <a:p>
            <a:pPr>
              <a:defRPr/>
            </a:pPr>
            <a:endParaRPr lang="en-US"/>
          </a:p>
        </p:txBody>
      </p:sp>
      <p:sp>
        <p:nvSpPr>
          <p:cNvPr id="9" name="Slide Number Placeholder 4">
            <a:extLst>
              <a:ext uri="{FF2B5EF4-FFF2-40B4-BE49-F238E27FC236}">
                <a16:creationId xmlns:a16="http://schemas.microsoft.com/office/drawing/2014/main" id="{3BBC1BC5-F08B-4C1E-EDB2-C974BDBDB235}"/>
              </a:ext>
            </a:extLst>
          </p:cNvPr>
          <p:cNvSpPr>
            <a:spLocks noGrp="1"/>
          </p:cNvSpPr>
          <p:nvPr>
            <p:ph type="sldNum" sz="quarter" idx="25"/>
          </p:nvPr>
        </p:nvSpPr>
        <p:spPr/>
        <p:txBody>
          <a:bodyPr/>
          <a:lstStyle>
            <a:lvl1pPr>
              <a:defRPr/>
            </a:lvl1pPr>
          </a:lstStyle>
          <a:p>
            <a:pPr>
              <a:defRPr/>
            </a:pPr>
            <a:fld id="{D41A2C0A-878A-4EC9-9AF5-6DFBBE212DBD}" type="slidenum">
              <a:rPr lang="en-US" altLang="en-US"/>
              <a:pPr>
                <a:defRPr/>
              </a:pPr>
              <a:t>‹#›</a:t>
            </a:fld>
            <a:endParaRPr lang="en-US" altLang="en-US"/>
          </a:p>
        </p:txBody>
      </p:sp>
    </p:spTree>
    <p:extLst>
      <p:ext uri="{BB962C8B-B14F-4D97-AF65-F5344CB8AC3E}">
        <p14:creationId xmlns:p14="http://schemas.microsoft.com/office/powerpoint/2010/main" val="18387865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1147E4D1-B765-DC9C-DA71-06C93C87A266}"/>
              </a:ext>
            </a:extLst>
          </p:cNvPr>
          <p:cNvGrpSpPr>
            <a:grpSpLocks/>
          </p:cNvGrpSpPr>
          <p:nvPr/>
        </p:nvGrpSpPr>
        <p:grpSpPr bwMode="auto">
          <a:xfrm>
            <a:off x="1" y="609600"/>
            <a:ext cx="12215284" cy="1676400"/>
            <a:chOff x="0" y="2895600"/>
            <a:chExt cx="9161969" cy="1677035"/>
          </a:xfrm>
        </p:grpSpPr>
        <p:pic>
          <p:nvPicPr>
            <p:cNvPr id="5" name="Picture 8" descr="HD-ShadowLong.png">
              <a:extLst>
                <a:ext uri="{FF2B5EF4-FFF2-40B4-BE49-F238E27FC236}">
                  <a16:creationId xmlns:a16="http://schemas.microsoft.com/office/drawing/2014/main" id="{682A6DEF-6D42-EA08-AC55-32CCEBF05ECA}"/>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4E11E9BC-7313-CF80-5B84-D2191F44818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356141E-470A-1DBD-F66B-156BC9B3B2C7}"/>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E10E4D80-DDA5-DA49-CBB1-EE9E867D3C3C}"/>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8"/>
            <a:ext cx="9195379"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046CF464-1B41-E7D9-7941-2789AF22FA98}"/>
              </a:ext>
            </a:extLst>
          </p:cNvPr>
          <p:cNvSpPr>
            <a:spLocks noGrp="1"/>
          </p:cNvSpPr>
          <p:nvPr>
            <p:ph type="dt" sz="half" idx="10"/>
          </p:nvPr>
        </p:nvSpPr>
        <p:spPr/>
        <p:txBody>
          <a:bodyPr/>
          <a:lstStyle>
            <a:lvl1pPr>
              <a:defRPr/>
            </a:lvl1pPr>
          </a:lstStyle>
          <a:p>
            <a:pPr>
              <a:defRPr/>
            </a:pPr>
            <a:fld id="{BF3AFD29-391F-4C1E-994F-2A302A748733}" type="datetime1">
              <a:rPr lang="en-US" smtClean="0"/>
              <a:t>2/10/2025</a:t>
            </a:fld>
            <a:endParaRPr lang="en-US" dirty="0"/>
          </a:p>
        </p:txBody>
      </p:sp>
      <p:sp>
        <p:nvSpPr>
          <p:cNvPr id="10" name="Footer Placeholder 4">
            <a:extLst>
              <a:ext uri="{FF2B5EF4-FFF2-40B4-BE49-F238E27FC236}">
                <a16:creationId xmlns:a16="http://schemas.microsoft.com/office/drawing/2014/main" id="{CA81A2FD-7082-B9A2-BC43-50F40ED0AABF}"/>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8A91F321-5FE7-69C6-CF83-6D91A250B2C5}"/>
              </a:ext>
            </a:extLst>
          </p:cNvPr>
          <p:cNvSpPr>
            <a:spLocks noGrp="1"/>
          </p:cNvSpPr>
          <p:nvPr>
            <p:ph type="sldNum" sz="quarter" idx="12"/>
          </p:nvPr>
        </p:nvSpPr>
        <p:spPr/>
        <p:txBody>
          <a:bodyPr/>
          <a:lstStyle>
            <a:lvl1pPr>
              <a:defRPr/>
            </a:lvl1pPr>
          </a:lstStyle>
          <a:p>
            <a:pPr>
              <a:defRPr/>
            </a:pPr>
            <a:fld id="{E607C064-95CE-4F56-B79A-6E7DD5986D27}" type="slidenum">
              <a:rPr lang="en-US" altLang="en-US"/>
              <a:pPr>
                <a:defRPr/>
              </a:pPr>
              <a:t>‹#›</a:t>
            </a:fld>
            <a:endParaRPr lang="en-US" altLang="en-US"/>
          </a:p>
        </p:txBody>
      </p:sp>
    </p:spTree>
    <p:extLst>
      <p:ext uri="{BB962C8B-B14F-4D97-AF65-F5344CB8AC3E}">
        <p14:creationId xmlns:p14="http://schemas.microsoft.com/office/powerpoint/2010/main" val="350261521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022823A3-42CC-DA04-6BC8-A85FE6C17A35}"/>
              </a:ext>
            </a:extLst>
          </p:cNvPr>
          <p:cNvGrpSpPr>
            <a:grpSpLocks/>
          </p:cNvGrpSpPr>
          <p:nvPr/>
        </p:nvGrpSpPr>
        <p:grpSpPr bwMode="auto">
          <a:xfrm rot="5400000">
            <a:off x="7244028" y="2520158"/>
            <a:ext cx="6862763" cy="1822449"/>
            <a:chOff x="2281445" y="609600"/>
            <a:chExt cx="6862555" cy="1368199"/>
          </a:xfrm>
        </p:grpSpPr>
        <p:sp>
          <p:nvSpPr>
            <p:cNvPr id="5" name="Rectangle 4">
              <a:extLst>
                <a:ext uri="{FF2B5EF4-FFF2-40B4-BE49-F238E27FC236}">
                  <a16:creationId xmlns:a16="http://schemas.microsoft.com/office/drawing/2014/main" id="{6EBF0E74-02A4-9B0D-B0FF-F4E77E26E8EF}"/>
                </a:ext>
              </a:extLst>
            </p:cNvPr>
            <p:cNvSpPr/>
            <p:nvPr/>
          </p:nvSpPr>
          <p:spPr>
            <a:xfrm>
              <a:off x="2281445" y="609600"/>
              <a:ext cx="5286215"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79D6A8FD-FF37-EB97-BD94-D5BCE538EA54}"/>
                </a:ext>
              </a:extLst>
            </p:cNvPr>
            <p:cNvSpPr/>
            <p:nvPr/>
          </p:nvSpPr>
          <p:spPr>
            <a:xfrm>
              <a:off x="7710530" y="609600"/>
              <a:ext cx="1433470"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9953064" y="609597"/>
            <a:ext cx="1426136"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9"/>
            <a:ext cx="8768479"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E7F879A7-EB9C-A27B-83FD-CC6B3BE70D17}"/>
              </a:ext>
            </a:extLst>
          </p:cNvPr>
          <p:cNvSpPr>
            <a:spLocks noGrp="1"/>
          </p:cNvSpPr>
          <p:nvPr>
            <p:ph type="dt" sz="half" idx="10"/>
          </p:nvPr>
        </p:nvSpPr>
        <p:spPr>
          <a:xfrm>
            <a:off x="6705600" y="5935664"/>
            <a:ext cx="2743200" cy="365125"/>
          </a:xfrm>
        </p:spPr>
        <p:txBody>
          <a:bodyPr/>
          <a:lstStyle>
            <a:lvl1pPr>
              <a:defRPr/>
            </a:lvl1pPr>
          </a:lstStyle>
          <a:p>
            <a:pPr>
              <a:defRPr/>
            </a:pPr>
            <a:fld id="{A4B7EC1E-0315-4847-BB04-C46247C83C86}" type="datetime1">
              <a:rPr lang="en-US" smtClean="0"/>
              <a:t>2/10/2025</a:t>
            </a:fld>
            <a:endParaRPr lang="en-US" dirty="0"/>
          </a:p>
        </p:txBody>
      </p:sp>
      <p:sp>
        <p:nvSpPr>
          <p:cNvPr id="8" name="Footer Placeholder 4">
            <a:extLst>
              <a:ext uri="{FF2B5EF4-FFF2-40B4-BE49-F238E27FC236}">
                <a16:creationId xmlns:a16="http://schemas.microsoft.com/office/drawing/2014/main" id="{9F28B944-18DA-BE21-B7EE-1C9C390337B7}"/>
              </a:ext>
            </a:extLst>
          </p:cNvPr>
          <p:cNvSpPr>
            <a:spLocks noGrp="1"/>
          </p:cNvSpPr>
          <p:nvPr>
            <p:ph type="ftr" sz="quarter" idx="11"/>
          </p:nvPr>
        </p:nvSpPr>
        <p:spPr>
          <a:xfrm>
            <a:off x="679451" y="5935664"/>
            <a:ext cx="6026149" cy="365125"/>
          </a:xfr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FDC28EE-4381-D84F-2318-8E21786CB6F8}"/>
              </a:ext>
            </a:extLst>
          </p:cNvPr>
          <p:cNvSpPr>
            <a:spLocks noGrp="1"/>
          </p:cNvSpPr>
          <p:nvPr>
            <p:ph type="sldNum" sz="quarter" idx="12"/>
          </p:nvPr>
        </p:nvSpPr>
        <p:spPr>
          <a:xfrm>
            <a:off x="9908117" y="5432426"/>
            <a:ext cx="1532467" cy="1273175"/>
          </a:xfrm>
        </p:spPr>
        <p:txBody>
          <a:bodyPr anchor="t"/>
          <a:lstStyle>
            <a:lvl1pPr algn="ctr">
              <a:defRPr/>
            </a:lvl1pPr>
          </a:lstStyle>
          <a:p>
            <a:pPr>
              <a:defRPr/>
            </a:pPr>
            <a:fld id="{3D0B8715-773E-4F90-B1CB-518554CB7302}" type="slidenum">
              <a:rPr lang="en-US" altLang="en-US"/>
              <a:pPr>
                <a:defRPr/>
              </a:pPr>
              <a:t>‹#›</a:t>
            </a:fld>
            <a:endParaRPr lang="en-US" altLang="en-US"/>
          </a:p>
        </p:txBody>
      </p:sp>
    </p:spTree>
    <p:extLst>
      <p:ext uri="{BB962C8B-B14F-4D97-AF65-F5344CB8AC3E}">
        <p14:creationId xmlns:p14="http://schemas.microsoft.com/office/powerpoint/2010/main" val="92139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B6FF53-70A5-CC37-C7C5-765CAB214591}"/>
              </a:ext>
            </a:extLst>
          </p:cNvPr>
          <p:cNvSpPr>
            <a:spLocks noGrp="1"/>
          </p:cNvSpPr>
          <p:nvPr>
            <p:ph type="dt" sz="half" idx="10"/>
          </p:nvPr>
        </p:nvSpPr>
        <p:spPr/>
        <p:txBody>
          <a:bodyPr/>
          <a:lstStyle>
            <a:lvl1pPr>
              <a:defRPr/>
            </a:lvl1pPr>
          </a:lstStyle>
          <a:p>
            <a:fld id="{48E1738F-FA97-4C99-972E-D340ED76D097}" type="datetime1">
              <a:rPr lang="en-US" altLang="en-US" smtClean="0"/>
              <a:t>2/10/2025</a:t>
            </a:fld>
            <a:endParaRPr lang="en-US" altLang="en-US"/>
          </a:p>
        </p:txBody>
      </p:sp>
      <p:sp>
        <p:nvSpPr>
          <p:cNvPr id="3" name="Footer Placeholder 2">
            <a:extLst>
              <a:ext uri="{FF2B5EF4-FFF2-40B4-BE49-F238E27FC236}">
                <a16:creationId xmlns:a16="http://schemas.microsoft.com/office/drawing/2014/main" id="{A744B1D5-78A7-C860-B903-546324C5DAB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75E6B0E-0F32-3BEA-C01B-53F170A54E72}"/>
              </a:ext>
            </a:extLst>
          </p:cNvPr>
          <p:cNvSpPr>
            <a:spLocks noGrp="1"/>
          </p:cNvSpPr>
          <p:nvPr>
            <p:ph type="sldNum" sz="quarter" idx="12"/>
          </p:nvPr>
        </p:nvSpPr>
        <p:spPr/>
        <p:txBody>
          <a:bodyPr/>
          <a:lstStyle>
            <a:lvl1pPr>
              <a:defRPr/>
            </a:lvl1pPr>
          </a:lstStyle>
          <a:p>
            <a:fld id="{4DA32458-1623-40AC-A896-04C8B0B046F9}" type="slidenum">
              <a:rPr lang="en-US" altLang="en-US"/>
              <a:pPr/>
              <a:t>‹#›</a:t>
            </a:fld>
            <a:endParaRPr lang="en-US" altLang="en-US"/>
          </a:p>
        </p:txBody>
      </p:sp>
    </p:spTree>
    <p:extLst>
      <p:ext uri="{BB962C8B-B14F-4D97-AF65-F5344CB8AC3E}">
        <p14:creationId xmlns:p14="http://schemas.microsoft.com/office/powerpoint/2010/main" val="3598705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52B8-BD56-826B-2E72-B57DBACAA7D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05EDD1-01E7-96B3-02B9-0642F1C1617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5BC3C9-53C5-556A-35C0-1C810CC1918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E2FBD0-CBD6-4028-4801-4533B623AA62}"/>
              </a:ext>
            </a:extLst>
          </p:cNvPr>
          <p:cNvSpPr>
            <a:spLocks noGrp="1"/>
          </p:cNvSpPr>
          <p:nvPr>
            <p:ph type="dt" sz="half" idx="10"/>
          </p:nvPr>
        </p:nvSpPr>
        <p:spPr/>
        <p:txBody>
          <a:bodyPr/>
          <a:lstStyle>
            <a:lvl1pPr>
              <a:defRPr/>
            </a:lvl1pPr>
          </a:lstStyle>
          <a:p>
            <a:fld id="{3E5E7287-2E4E-417A-8279-15AF1F943FC0}" type="datetime1">
              <a:rPr lang="en-US" altLang="en-US" smtClean="0"/>
              <a:t>2/10/2025</a:t>
            </a:fld>
            <a:endParaRPr lang="en-US" altLang="en-US"/>
          </a:p>
        </p:txBody>
      </p:sp>
      <p:sp>
        <p:nvSpPr>
          <p:cNvPr id="6" name="Footer Placeholder 5">
            <a:extLst>
              <a:ext uri="{FF2B5EF4-FFF2-40B4-BE49-F238E27FC236}">
                <a16:creationId xmlns:a16="http://schemas.microsoft.com/office/drawing/2014/main" id="{B32636F2-8FFE-6288-A07E-B8F337A4834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5FE08E7-926E-A489-841B-20DE96A4A83A}"/>
              </a:ext>
            </a:extLst>
          </p:cNvPr>
          <p:cNvSpPr>
            <a:spLocks noGrp="1"/>
          </p:cNvSpPr>
          <p:nvPr>
            <p:ph type="sldNum" sz="quarter" idx="12"/>
          </p:nvPr>
        </p:nvSpPr>
        <p:spPr/>
        <p:txBody>
          <a:bodyPr/>
          <a:lstStyle>
            <a:lvl1pPr>
              <a:defRPr/>
            </a:lvl1pPr>
          </a:lstStyle>
          <a:p>
            <a:fld id="{5782F8AB-A672-4919-A0EE-985AB9942C15}" type="slidenum">
              <a:rPr lang="en-US" altLang="en-US"/>
              <a:pPr/>
              <a:t>‹#›</a:t>
            </a:fld>
            <a:endParaRPr lang="en-US" altLang="en-US"/>
          </a:p>
        </p:txBody>
      </p:sp>
    </p:spTree>
    <p:extLst>
      <p:ext uri="{BB962C8B-B14F-4D97-AF65-F5344CB8AC3E}">
        <p14:creationId xmlns:p14="http://schemas.microsoft.com/office/powerpoint/2010/main" val="1196723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98BC42-D67D-423B-9701-17D010D94E1A}" type="datetime1">
              <a:rPr lang="en-US" smtClean="0"/>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0400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5E04-5B00-A93A-5BEA-2050F8F6A0D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3B5ABA-3BBE-52A9-52FA-163242EC9BF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B4509F-0A97-21BB-650D-98DE46DDA1C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D6ACF6-AF20-4D21-6E3C-1AD6D5802465}"/>
              </a:ext>
            </a:extLst>
          </p:cNvPr>
          <p:cNvSpPr>
            <a:spLocks noGrp="1"/>
          </p:cNvSpPr>
          <p:nvPr>
            <p:ph type="dt" sz="half" idx="10"/>
          </p:nvPr>
        </p:nvSpPr>
        <p:spPr/>
        <p:txBody>
          <a:bodyPr/>
          <a:lstStyle>
            <a:lvl1pPr>
              <a:defRPr/>
            </a:lvl1pPr>
          </a:lstStyle>
          <a:p>
            <a:fld id="{379E6F99-DB61-4C22-AEB8-66D702C945F3}" type="datetime1">
              <a:rPr lang="en-US" altLang="en-US" smtClean="0"/>
              <a:t>2/10/2025</a:t>
            </a:fld>
            <a:endParaRPr lang="en-US" altLang="en-US"/>
          </a:p>
        </p:txBody>
      </p:sp>
      <p:sp>
        <p:nvSpPr>
          <p:cNvPr id="6" name="Footer Placeholder 5">
            <a:extLst>
              <a:ext uri="{FF2B5EF4-FFF2-40B4-BE49-F238E27FC236}">
                <a16:creationId xmlns:a16="http://schemas.microsoft.com/office/drawing/2014/main" id="{F559F235-CFB2-5CEB-E7CE-4F4A54C0741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2336753-C971-999D-94DE-4214B0F3CAE8}"/>
              </a:ext>
            </a:extLst>
          </p:cNvPr>
          <p:cNvSpPr>
            <a:spLocks noGrp="1"/>
          </p:cNvSpPr>
          <p:nvPr>
            <p:ph type="sldNum" sz="quarter" idx="12"/>
          </p:nvPr>
        </p:nvSpPr>
        <p:spPr/>
        <p:txBody>
          <a:bodyPr/>
          <a:lstStyle>
            <a:lvl1pPr>
              <a:defRPr/>
            </a:lvl1pPr>
          </a:lstStyle>
          <a:p>
            <a:fld id="{ABAAC68F-B945-461B-B1BE-E72FDF153A40}" type="slidenum">
              <a:rPr lang="en-US" altLang="en-US"/>
              <a:pPr/>
              <a:t>‹#›</a:t>
            </a:fld>
            <a:endParaRPr lang="en-US" altLang="en-US"/>
          </a:p>
        </p:txBody>
      </p:sp>
    </p:spTree>
    <p:extLst>
      <p:ext uri="{BB962C8B-B14F-4D97-AF65-F5344CB8AC3E}">
        <p14:creationId xmlns:p14="http://schemas.microsoft.com/office/powerpoint/2010/main" val="559298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EC6B-0D96-F586-02BB-78FD01FC39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747CBB-14CA-EE0D-DC44-F245CA7932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DE2C5-B183-7E0D-85DE-61799D8400ED}"/>
              </a:ext>
            </a:extLst>
          </p:cNvPr>
          <p:cNvSpPr>
            <a:spLocks noGrp="1"/>
          </p:cNvSpPr>
          <p:nvPr>
            <p:ph type="dt" sz="half" idx="10"/>
          </p:nvPr>
        </p:nvSpPr>
        <p:spPr/>
        <p:txBody>
          <a:bodyPr/>
          <a:lstStyle>
            <a:lvl1pPr>
              <a:defRPr/>
            </a:lvl1pPr>
          </a:lstStyle>
          <a:p>
            <a:fld id="{116C40D3-2E5F-4301-918B-EEAA9DCCF327}" type="datetime1">
              <a:rPr lang="en-US" altLang="en-US" smtClean="0"/>
              <a:t>2/10/2025</a:t>
            </a:fld>
            <a:endParaRPr lang="en-US" altLang="en-US"/>
          </a:p>
        </p:txBody>
      </p:sp>
      <p:sp>
        <p:nvSpPr>
          <p:cNvPr id="5" name="Footer Placeholder 4">
            <a:extLst>
              <a:ext uri="{FF2B5EF4-FFF2-40B4-BE49-F238E27FC236}">
                <a16:creationId xmlns:a16="http://schemas.microsoft.com/office/drawing/2014/main" id="{45ED525E-B285-B7D3-A624-F218FA62388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E61840E-D0D1-B891-473B-880AB54D9987}"/>
              </a:ext>
            </a:extLst>
          </p:cNvPr>
          <p:cNvSpPr>
            <a:spLocks noGrp="1"/>
          </p:cNvSpPr>
          <p:nvPr>
            <p:ph type="sldNum" sz="quarter" idx="12"/>
          </p:nvPr>
        </p:nvSpPr>
        <p:spPr/>
        <p:txBody>
          <a:bodyPr/>
          <a:lstStyle>
            <a:lvl1pPr>
              <a:defRPr/>
            </a:lvl1pPr>
          </a:lstStyle>
          <a:p>
            <a:fld id="{BF719A47-CA18-4C3C-B8B2-258FC6C30D4E}" type="slidenum">
              <a:rPr lang="en-US" altLang="en-US"/>
              <a:pPr/>
              <a:t>‹#›</a:t>
            </a:fld>
            <a:endParaRPr lang="en-US" altLang="en-US"/>
          </a:p>
        </p:txBody>
      </p:sp>
    </p:spTree>
    <p:extLst>
      <p:ext uri="{BB962C8B-B14F-4D97-AF65-F5344CB8AC3E}">
        <p14:creationId xmlns:p14="http://schemas.microsoft.com/office/powerpoint/2010/main" val="2729819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CB7521-85C8-B2F3-F1E2-18A141176695}"/>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338D7D-437E-D834-94FE-0889EF2291E8}"/>
              </a:ext>
            </a:extLst>
          </p:cNvPr>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4BF3D-B6D9-F07B-4DE4-DF7DC3A3C6CD}"/>
              </a:ext>
            </a:extLst>
          </p:cNvPr>
          <p:cNvSpPr>
            <a:spLocks noGrp="1"/>
          </p:cNvSpPr>
          <p:nvPr>
            <p:ph type="dt" sz="half" idx="10"/>
          </p:nvPr>
        </p:nvSpPr>
        <p:spPr/>
        <p:txBody>
          <a:bodyPr/>
          <a:lstStyle>
            <a:lvl1pPr>
              <a:defRPr/>
            </a:lvl1pPr>
          </a:lstStyle>
          <a:p>
            <a:fld id="{4C6F9553-D5F8-4F70-958C-C64EFB53EC68}" type="datetime1">
              <a:rPr lang="en-US" altLang="en-US" smtClean="0"/>
              <a:t>2/10/2025</a:t>
            </a:fld>
            <a:endParaRPr lang="en-US" altLang="en-US"/>
          </a:p>
        </p:txBody>
      </p:sp>
      <p:sp>
        <p:nvSpPr>
          <p:cNvPr id="5" name="Footer Placeholder 4">
            <a:extLst>
              <a:ext uri="{FF2B5EF4-FFF2-40B4-BE49-F238E27FC236}">
                <a16:creationId xmlns:a16="http://schemas.microsoft.com/office/drawing/2014/main" id="{687BD7AB-2B78-0F2F-DB52-ABC0AC1C46A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6E2CCE6-0588-25EE-2D3B-8C24EC402090}"/>
              </a:ext>
            </a:extLst>
          </p:cNvPr>
          <p:cNvSpPr>
            <a:spLocks noGrp="1"/>
          </p:cNvSpPr>
          <p:nvPr>
            <p:ph type="sldNum" sz="quarter" idx="12"/>
          </p:nvPr>
        </p:nvSpPr>
        <p:spPr/>
        <p:txBody>
          <a:bodyPr/>
          <a:lstStyle>
            <a:lvl1pPr>
              <a:defRPr/>
            </a:lvl1pPr>
          </a:lstStyle>
          <a:p>
            <a:fld id="{E49CF1A9-AC04-4141-88AB-5358C7D03EBC}" type="slidenum">
              <a:rPr lang="en-US" altLang="en-US"/>
              <a:pPr/>
              <a:t>‹#›</a:t>
            </a:fld>
            <a:endParaRPr lang="en-US" altLang="en-US"/>
          </a:p>
        </p:txBody>
      </p:sp>
    </p:spTree>
    <p:extLst>
      <p:ext uri="{BB962C8B-B14F-4D97-AF65-F5344CB8AC3E}">
        <p14:creationId xmlns:p14="http://schemas.microsoft.com/office/powerpoint/2010/main" val="204564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03E49-BECB-9E12-EB61-7BA3C22A7845}"/>
              </a:ext>
            </a:extLst>
          </p:cNvPr>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60889E0-6F9E-22AA-D943-83313B943413}"/>
              </a:ext>
            </a:extLst>
          </p:cNvPr>
          <p:cNvSpPr>
            <a:spLocks noGrp="1"/>
          </p:cNvSpPr>
          <p:nvPr>
            <p:ph type="dt" sz="half" idx="10"/>
          </p:nvPr>
        </p:nvSpPr>
        <p:spPr>
          <a:xfrm>
            <a:off x="609600" y="6278563"/>
            <a:ext cx="2844800" cy="457200"/>
          </a:xfrm>
        </p:spPr>
        <p:txBody>
          <a:bodyPr/>
          <a:lstStyle>
            <a:lvl1pPr>
              <a:defRPr/>
            </a:lvl1pPr>
          </a:lstStyle>
          <a:p>
            <a:fld id="{31EB4312-899A-40F0-B266-F7F2422C79FB}" type="datetime1">
              <a:rPr lang="en-US" altLang="en-US" smtClean="0"/>
              <a:t>2/10/2025</a:t>
            </a:fld>
            <a:endParaRPr lang="en-US" altLang="en-US"/>
          </a:p>
        </p:txBody>
      </p:sp>
      <p:sp>
        <p:nvSpPr>
          <p:cNvPr id="4" name="Footer Placeholder 3">
            <a:extLst>
              <a:ext uri="{FF2B5EF4-FFF2-40B4-BE49-F238E27FC236}">
                <a16:creationId xmlns:a16="http://schemas.microsoft.com/office/drawing/2014/main" id="{DA714FF7-C730-C82B-06DD-C3C6CCC684DE}"/>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124725B-3781-3421-4819-B51FEC3BA6B1}"/>
              </a:ext>
            </a:extLst>
          </p:cNvPr>
          <p:cNvSpPr>
            <a:spLocks noGrp="1"/>
          </p:cNvSpPr>
          <p:nvPr>
            <p:ph type="sldNum" sz="quarter" idx="12"/>
          </p:nvPr>
        </p:nvSpPr>
        <p:spPr>
          <a:xfrm>
            <a:off x="8737600" y="6278563"/>
            <a:ext cx="2844800" cy="457200"/>
          </a:xfrm>
        </p:spPr>
        <p:txBody>
          <a:bodyPr/>
          <a:lstStyle>
            <a:lvl1pPr>
              <a:defRPr/>
            </a:lvl1pPr>
          </a:lstStyle>
          <a:p>
            <a:fld id="{C4497A2D-6DE0-46EC-A4E5-058760A54423}" type="slidenum">
              <a:rPr lang="en-US" altLang="en-US"/>
              <a:pPr/>
              <a:t>‹#›</a:t>
            </a:fld>
            <a:endParaRPr lang="en-US" altLang="en-US"/>
          </a:p>
        </p:txBody>
      </p:sp>
    </p:spTree>
    <p:extLst>
      <p:ext uri="{BB962C8B-B14F-4D97-AF65-F5344CB8AC3E}">
        <p14:creationId xmlns:p14="http://schemas.microsoft.com/office/powerpoint/2010/main" val="1568305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9ED5-F216-1A0D-4FBF-A25E07C7D3A1}"/>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EC9A3CF-32C7-C28B-0663-50AADB7F89C9}"/>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F08A0F-BCB3-970B-4AEF-210D8A009C5A}"/>
              </a:ext>
            </a:extLst>
          </p:cNvPr>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1B0BD2-B432-E242-2134-4446A518923C}"/>
              </a:ext>
            </a:extLst>
          </p:cNvPr>
          <p:cNvSpPr>
            <a:spLocks noGrp="1"/>
          </p:cNvSpPr>
          <p:nvPr>
            <p:ph type="dt" sz="half" idx="10"/>
          </p:nvPr>
        </p:nvSpPr>
        <p:spPr>
          <a:xfrm>
            <a:off x="609600" y="6278563"/>
            <a:ext cx="2844800" cy="457200"/>
          </a:xfrm>
        </p:spPr>
        <p:txBody>
          <a:bodyPr/>
          <a:lstStyle>
            <a:lvl1pPr>
              <a:defRPr/>
            </a:lvl1pPr>
          </a:lstStyle>
          <a:p>
            <a:fld id="{D0CD9A43-3320-4B31-81A5-D0566C932299}" type="datetime1">
              <a:rPr lang="en-US" altLang="en-US" smtClean="0"/>
              <a:t>2/10/2025</a:t>
            </a:fld>
            <a:endParaRPr lang="en-US" altLang="en-US"/>
          </a:p>
        </p:txBody>
      </p:sp>
      <p:sp>
        <p:nvSpPr>
          <p:cNvPr id="6" name="Footer Placeholder 5">
            <a:extLst>
              <a:ext uri="{FF2B5EF4-FFF2-40B4-BE49-F238E27FC236}">
                <a16:creationId xmlns:a16="http://schemas.microsoft.com/office/drawing/2014/main" id="{DB2C2915-0A2C-3264-3FFC-703147AF45E1}"/>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01E8F48-48B4-9D24-32C5-83E8D640950F}"/>
              </a:ext>
            </a:extLst>
          </p:cNvPr>
          <p:cNvSpPr>
            <a:spLocks noGrp="1"/>
          </p:cNvSpPr>
          <p:nvPr>
            <p:ph type="sldNum" sz="quarter" idx="12"/>
          </p:nvPr>
        </p:nvSpPr>
        <p:spPr>
          <a:xfrm>
            <a:off x="8737600" y="6278563"/>
            <a:ext cx="2844800" cy="457200"/>
          </a:xfrm>
        </p:spPr>
        <p:txBody>
          <a:bodyPr/>
          <a:lstStyle>
            <a:lvl1pPr>
              <a:defRPr/>
            </a:lvl1pPr>
          </a:lstStyle>
          <a:p>
            <a:fld id="{0036DA64-7646-48B6-9D2D-7D4350393307}" type="slidenum">
              <a:rPr lang="en-US" altLang="en-US"/>
              <a:pPr/>
              <a:t>‹#›</a:t>
            </a:fld>
            <a:endParaRPr lang="en-US" altLang="en-US"/>
          </a:p>
        </p:txBody>
      </p:sp>
    </p:spTree>
    <p:extLst>
      <p:ext uri="{BB962C8B-B14F-4D97-AF65-F5344CB8AC3E}">
        <p14:creationId xmlns:p14="http://schemas.microsoft.com/office/powerpoint/2010/main" val="2978361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3"/>
          <p:cNvSpPr>
            <a:spLocks noGrp="1"/>
          </p:cNvSpPr>
          <p:nvPr>
            <p:ph type="ctrTitle"/>
          </p:nvPr>
        </p:nvSpPr>
        <p:spPr>
          <a:xfrm>
            <a:off x="1910080" y="1179705"/>
            <a:ext cx="9875520" cy="1472184"/>
          </a:xfrm>
          <a:prstGeom prst="rect">
            <a:avLst/>
          </a:prstGeom>
        </p:spPr>
        <p:txBody>
          <a:bodyPr anchor="b"/>
          <a:lstStyle>
            <a:lvl1pPr algn="ctr">
              <a:defRPr/>
            </a:lvl1pPr>
            <a:extLst/>
          </a:lstStyle>
          <a:p>
            <a:r>
              <a:rPr kumimoji="0" lang="en-US"/>
              <a:t>Click to edit Master title style</a:t>
            </a:r>
            <a:endParaRPr kumimoji="0" lang="en-US" dirty="0"/>
          </a:p>
        </p:txBody>
      </p:sp>
      <p:sp>
        <p:nvSpPr>
          <p:cNvPr id="22" name="Subtitle 21"/>
          <p:cNvSpPr>
            <a:spLocks noGrp="1"/>
          </p:cNvSpPr>
          <p:nvPr>
            <p:ph type="subTitle" idx="1"/>
          </p:nvPr>
        </p:nvSpPr>
        <p:spPr>
          <a:xfrm>
            <a:off x="1910080" y="2669871"/>
            <a:ext cx="9875520" cy="1752600"/>
          </a:xfrm>
          <a:prstGeom prst="rect">
            <a:avLst/>
          </a:prstGeom>
        </p:spPr>
        <p:txBody>
          <a:bodyPr tIns="0"/>
          <a:lstStyle>
            <a:lvl1pPr marL="27432" indent="0" algn="ctr">
              <a:buNone/>
              <a:defRPr sz="2600" b="1">
                <a:solidFill>
                  <a:schemeClr val="accen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endParaRPr kumimoji="0" lang="en-US" dirty="0"/>
          </a:p>
        </p:txBody>
      </p:sp>
      <p:sp>
        <p:nvSpPr>
          <p:cNvPr id="7" name="Date Placeholder 6"/>
          <p:cNvSpPr>
            <a:spLocks noGrp="1"/>
          </p:cNvSpPr>
          <p:nvPr>
            <p:ph type="dt" sz="half" idx="10"/>
          </p:nvPr>
        </p:nvSpPr>
        <p:spPr>
          <a:xfrm>
            <a:off x="4775200" y="6305550"/>
            <a:ext cx="2844800" cy="476250"/>
          </a:xfrm>
          <a:prstGeom prst="rect">
            <a:avLst/>
          </a:prstGeom>
        </p:spPr>
        <p:txBody>
          <a:bodyPr/>
          <a:lstStyle/>
          <a:p>
            <a:fld id="{69977107-8191-4AC1-B6D5-70E60C811CFE}" type="datetime1">
              <a:rPr lang="en-US" smtClean="0"/>
              <a:t>2/10/2025</a:t>
            </a:fld>
            <a:endParaRPr lang="en-US"/>
          </a:p>
        </p:txBody>
      </p:sp>
      <p:sp>
        <p:nvSpPr>
          <p:cNvPr id="20" name="Footer Placeholder 19"/>
          <p:cNvSpPr>
            <a:spLocks noGrp="1"/>
          </p:cNvSpPr>
          <p:nvPr>
            <p:ph type="ftr" sz="quarter" idx="11"/>
          </p:nvPr>
        </p:nvSpPr>
        <p:spPr>
          <a:xfrm>
            <a:off x="7620000" y="6305550"/>
            <a:ext cx="3860800" cy="476250"/>
          </a:xfrm>
          <a:prstGeom prst="rect">
            <a:avLst/>
          </a:prstGeom>
        </p:spPr>
        <p:txBody>
          <a:bodyPr/>
          <a:lstStyle/>
          <a:p>
            <a:endParaRPr lang="en-US"/>
          </a:p>
        </p:txBody>
      </p:sp>
      <p:sp>
        <p:nvSpPr>
          <p:cNvPr id="10" name="Slide Number Placeholder 9"/>
          <p:cNvSpPr>
            <a:spLocks noGrp="1"/>
          </p:cNvSpPr>
          <p:nvPr>
            <p:ph type="sldNum" sz="quarter" idx="12"/>
          </p:nvPr>
        </p:nvSpPr>
        <p:spPr>
          <a:xfrm>
            <a:off x="11484864" y="6305550"/>
            <a:ext cx="609600" cy="476250"/>
          </a:xfrm>
          <a:prstGeom prst="rect">
            <a:avLst/>
          </a:prstGeo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48286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638"/>
            <a:ext cx="9997440" cy="1143000"/>
          </a:xfrm>
          <a:prstGeom prst="rect">
            <a:avLst/>
          </a:prstGeom>
        </p:spPr>
        <p:txBody>
          <a:bodyPr/>
          <a:lstStyle/>
          <a:p>
            <a:r>
              <a:rPr kumimoji="0" lang="en-US"/>
              <a:t>Click to edit Master title style</a:t>
            </a:r>
          </a:p>
        </p:txBody>
      </p:sp>
      <p:sp>
        <p:nvSpPr>
          <p:cNvPr id="3" name="Content Placeholder 2"/>
          <p:cNvSpPr>
            <a:spLocks noGrp="1"/>
          </p:cNvSpPr>
          <p:nvPr>
            <p:ph idx="1"/>
          </p:nvPr>
        </p:nvSpPr>
        <p:spPr>
          <a:xfrm>
            <a:off x="1914144" y="1447800"/>
            <a:ext cx="9997440" cy="4800600"/>
          </a:xfrm>
          <a:prstGeom prst="rect">
            <a:avLst/>
          </a:prstGeo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775200" y="6305550"/>
            <a:ext cx="2844800" cy="476250"/>
          </a:xfrm>
          <a:prstGeom prst="rect">
            <a:avLst/>
          </a:prstGeom>
        </p:spPr>
        <p:txBody>
          <a:bodyPr/>
          <a:lstStyle/>
          <a:p>
            <a:fld id="{37A04EBD-77EF-4EDD-9F3D-D86ACDABBE28}" type="datetime1">
              <a:rPr lang="en-US" smtClean="0"/>
              <a:t>2/10/2025</a:t>
            </a:fld>
            <a:endParaRPr lang="en-US"/>
          </a:p>
        </p:txBody>
      </p:sp>
      <p:sp>
        <p:nvSpPr>
          <p:cNvPr id="5" name="Footer Placeholder 4"/>
          <p:cNvSpPr>
            <a:spLocks noGrp="1"/>
          </p:cNvSpPr>
          <p:nvPr>
            <p:ph type="ftr" sz="quarter" idx="11"/>
          </p:nvPr>
        </p:nvSpPr>
        <p:spPr>
          <a:xfrm>
            <a:off x="7620000" y="6305550"/>
            <a:ext cx="3860800" cy="476250"/>
          </a:xfrm>
          <a:prstGeom prst="rect">
            <a:avLst/>
          </a:prstGeom>
        </p:spPr>
        <p:txBody>
          <a:bodyPr/>
          <a:lstStyle/>
          <a:p>
            <a:endParaRPr lang="en-US"/>
          </a:p>
        </p:txBody>
      </p:sp>
      <p:sp>
        <p:nvSpPr>
          <p:cNvPr id="6" name="Slide Number Placeholder 5"/>
          <p:cNvSpPr>
            <a:spLocks noGrp="1"/>
          </p:cNvSpPr>
          <p:nvPr>
            <p:ph type="sldNum" sz="quarter" idx="12"/>
          </p:nvPr>
        </p:nvSpPr>
        <p:spPr>
          <a:xfrm>
            <a:off x="11484864" y="6305550"/>
            <a:ext cx="609600" cy="476250"/>
          </a:xfrm>
          <a:prstGeom prst="rect">
            <a:avLst/>
          </a:prstGeo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84705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p15:clr>
            <a:srgbClr val="FBAE40"/>
          </p15:clr>
        </p15:guide>
        <p15:guide id="1" pos="3840">
          <p15:clr>
            <a:srgbClr val="FBAE40"/>
          </p15:clr>
        </p15:guide>
        <p15:guide id="2" pos="98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28800" y="2600325"/>
            <a:ext cx="8534400" cy="2286000"/>
          </a:xfrm>
          <a:prstGeom prst="rect">
            <a:avLst/>
          </a:prstGeo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1828800" y="1066800"/>
            <a:ext cx="8534400" cy="1509712"/>
          </a:xfrm>
          <a:prstGeom prst="rect">
            <a:avLst/>
          </a:prstGeo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Edit Master text styles</a:t>
            </a:r>
          </a:p>
        </p:txBody>
      </p:sp>
      <p:sp>
        <p:nvSpPr>
          <p:cNvPr id="4" name="Date Placeholder 3"/>
          <p:cNvSpPr>
            <a:spLocks noGrp="1"/>
          </p:cNvSpPr>
          <p:nvPr>
            <p:ph type="dt" sz="half" idx="10"/>
          </p:nvPr>
        </p:nvSpPr>
        <p:spPr>
          <a:xfrm>
            <a:off x="4775200" y="6305550"/>
            <a:ext cx="2844800" cy="476250"/>
          </a:xfrm>
          <a:prstGeom prst="rect">
            <a:avLst/>
          </a:prstGeom>
        </p:spPr>
        <p:txBody>
          <a:bodyPr/>
          <a:lstStyle/>
          <a:p>
            <a:fld id="{422EA0A2-8AF8-4B1C-B4EF-10F4656374B8}" type="datetime1">
              <a:rPr lang="en-US" smtClean="0"/>
              <a:t>2/10/2025</a:t>
            </a:fld>
            <a:endParaRPr lang="en-US"/>
          </a:p>
        </p:txBody>
      </p:sp>
      <p:sp>
        <p:nvSpPr>
          <p:cNvPr id="5" name="Footer Placeholder 4"/>
          <p:cNvSpPr>
            <a:spLocks noGrp="1"/>
          </p:cNvSpPr>
          <p:nvPr>
            <p:ph type="ftr" sz="quarter" idx="11"/>
          </p:nvPr>
        </p:nvSpPr>
        <p:spPr>
          <a:xfrm>
            <a:off x="7620000" y="6305550"/>
            <a:ext cx="3860800" cy="476250"/>
          </a:xfrm>
          <a:prstGeom prst="rect">
            <a:avLst/>
          </a:prstGeom>
        </p:spPr>
        <p:txBody>
          <a:bodyPr/>
          <a:lstStyle/>
          <a:p>
            <a:endParaRPr lang="en-US"/>
          </a:p>
        </p:txBody>
      </p:sp>
      <p:sp>
        <p:nvSpPr>
          <p:cNvPr id="6" name="Slide Number Placeholder 5"/>
          <p:cNvSpPr>
            <a:spLocks noGrp="1"/>
          </p:cNvSpPr>
          <p:nvPr>
            <p:ph type="sldNum" sz="quarter" idx="12"/>
          </p:nvPr>
        </p:nvSpPr>
        <p:spPr>
          <a:xfrm>
            <a:off x="11484864" y="6305550"/>
            <a:ext cx="609600" cy="476250"/>
          </a:xfrm>
          <a:prstGeom prst="rect">
            <a:avLst/>
          </a:prstGeo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95289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p15:clr>
            <a:srgbClr val="FBAE40"/>
          </p15:clr>
        </p15:guide>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a:prstGeom prst="rect">
            <a:avLst/>
          </a:prstGeo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a:prstGeom prst="rect">
            <a:avLst/>
          </a:prstGeo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a:prstGeom prst="rect">
            <a:avLst/>
          </a:prstGeo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775200" y="6305550"/>
            <a:ext cx="2844800" cy="476250"/>
          </a:xfrm>
          <a:prstGeom prst="rect">
            <a:avLst/>
          </a:prstGeom>
        </p:spPr>
        <p:txBody>
          <a:bodyPr/>
          <a:lstStyle/>
          <a:p>
            <a:fld id="{8A1271CC-CAF1-4A68-958E-D6C75A9B6B64}" type="datetime1">
              <a:rPr lang="en-US" smtClean="0"/>
              <a:t>2/10/2025</a:t>
            </a:fld>
            <a:endParaRPr lang="en-US"/>
          </a:p>
        </p:txBody>
      </p:sp>
      <p:sp>
        <p:nvSpPr>
          <p:cNvPr id="6" name="Footer Placeholder 5"/>
          <p:cNvSpPr>
            <a:spLocks noGrp="1"/>
          </p:cNvSpPr>
          <p:nvPr>
            <p:ph type="ftr" sz="quarter" idx="11"/>
          </p:nvPr>
        </p:nvSpPr>
        <p:spPr>
          <a:xfrm>
            <a:off x="7620000" y="6305550"/>
            <a:ext cx="3860800" cy="476250"/>
          </a:xfrm>
          <a:prstGeom prst="rect">
            <a:avLst/>
          </a:prstGeom>
        </p:spPr>
        <p:txBody>
          <a:bodyPr/>
          <a:lstStyle/>
          <a:p>
            <a:endParaRPr lang="en-US"/>
          </a:p>
        </p:txBody>
      </p:sp>
      <p:sp>
        <p:nvSpPr>
          <p:cNvPr id="7" name="Slide Number Placeholder 6"/>
          <p:cNvSpPr>
            <a:spLocks noGrp="1"/>
          </p:cNvSpPr>
          <p:nvPr>
            <p:ph type="sldNum" sz="quarter" idx="12"/>
          </p:nvPr>
        </p:nvSpPr>
        <p:spPr>
          <a:xfrm>
            <a:off x="11484864" y="6305550"/>
            <a:ext cx="609600" cy="476250"/>
          </a:xfrm>
          <a:prstGeom prst="rect">
            <a:avLst/>
          </a:prstGeo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55928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a:prstGeom prst="rect">
            <a:avLst/>
          </a:prstGeo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prstGeom prst="rect">
            <a:avLst/>
          </a:prstGeom>
          <a:noFill/>
          <a:ln w="10795">
            <a:solidFill>
              <a:schemeClr val="bg1"/>
            </a:solidFill>
            <a:miter lim="800000"/>
          </a:ln>
        </p:spPr>
        <p:txBody>
          <a:bodyPr anchor="ctr"/>
          <a:lstStyle>
            <a:lvl1pPr marL="64008" indent="0" algn="l">
              <a:lnSpc>
                <a:spcPct val="100000"/>
              </a:lnSpc>
              <a:spcBef>
                <a:spcPts val="100"/>
              </a:spcBef>
              <a:buNone/>
              <a:defRPr sz="1900" b="1">
                <a:solidFill>
                  <a:schemeClr val="accent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Edit Master text styles</a:t>
            </a:r>
          </a:p>
        </p:txBody>
      </p:sp>
      <p:sp>
        <p:nvSpPr>
          <p:cNvPr id="4" name="Text Placeholder 3"/>
          <p:cNvSpPr>
            <a:spLocks noGrp="1"/>
          </p:cNvSpPr>
          <p:nvPr>
            <p:ph type="body" sz="half" idx="3"/>
          </p:nvPr>
        </p:nvSpPr>
        <p:spPr>
          <a:xfrm>
            <a:off x="6217920" y="328278"/>
            <a:ext cx="5364480" cy="640080"/>
          </a:xfrm>
          <a:prstGeom prst="rect">
            <a:avLst/>
          </a:prstGeom>
          <a:noFill/>
          <a:ln w="10795">
            <a:solidFill>
              <a:schemeClr val="bg1"/>
            </a:solidFill>
            <a:miter lim="800000"/>
          </a:ln>
        </p:spPr>
        <p:txBody>
          <a:bodyPr anchor="ctr"/>
          <a:lstStyle>
            <a:lvl1pPr marL="64008" indent="0" algn="l">
              <a:lnSpc>
                <a:spcPct val="100000"/>
              </a:lnSpc>
              <a:spcBef>
                <a:spcPts val="100"/>
              </a:spcBef>
              <a:buNone/>
              <a:defRPr sz="1900" b="1">
                <a:solidFill>
                  <a:schemeClr val="accent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Edit Master text styles</a:t>
            </a:r>
          </a:p>
        </p:txBody>
      </p:sp>
      <p:sp>
        <p:nvSpPr>
          <p:cNvPr id="5" name="Content Placeholder 4"/>
          <p:cNvSpPr>
            <a:spLocks noGrp="1"/>
          </p:cNvSpPr>
          <p:nvPr>
            <p:ph sz="quarter" idx="2"/>
          </p:nvPr>
        </p:nvSpPr>
        <p:spPr>
          <a:xfrm>
            <a:off x="609600" y="969336"/>
            <a:ext cx="5364480" cy="4114800"/>
          </a:xfrm>
          <a:prstGeom prst="rect">
            <a:avLst/>
          </a:prstGeo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prstGeom prst="rect">
            <a:avLst/>
          </a:prstGeo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4775200" y="6305550"/>
            <a:ext cx="2844800" cy="476250"/>
          </a:xfrm>
          <a:prstGeom prst="rect">
            <a:avLst/>
          </a:prstGeom>
        </p:spPr>
        <p:txBody>
          <a:bodyPr/>
          <a:lstStyle/>
          <a:p>
            <a:fld id="{261C472B-73F6-4D15-B52D-A2F449567F67}" type="datetime1">
              <a:rPr lang="en-US" smtClean="0"/>
              <a:t>2/10/2025</a:t>
            </a:fld>
            <a:endParaRPr lang="en-US"/>
          </a:p>
        </p:txBody>
      </p:sp>
      <p:sp>
        <p:nvSpPr>
          <p:cNvPr id="8" name="Footer Placeholder 7"/>
          <p:cNvSpPr>
            <a:spLocks noGrp="1"/>
          </p:cNvSpPr>
          <p:nvPr>
            <p:ph type="ftr" sz="quarter" idx="11"/>
          </p:nvPr>
        </p:nvSpPr>
        <p:spPr>
          <a:xfrm>
            <a:off x="7620000" y="6305550"/>
            <a:ext cx="3860800" cy="476250"/>
          </a:xfrm>
          <a:prstGeom prst="rect">
            <a:avLst/>
          </a:prstGeom>
        </p:spPr>
        <p:txBody>
          <a:bodyPr/>
          <a:lstStyle/>
          <a:p>
            <a:endParaRPr lang="en-US"/>
          </a:p>
        </p:txBody>
      </p:sp>
      <p:sp>
        <p:nvSpPr>
          <p:cNvPr id="9" name="Slide Number Placeholder 8"/>
          <p:cNvSpPr>
            <a:spLocks noGrp="1"/>
          </p:cNvSpPr>
          <p:nvPr>
            <p:ph type="sldNum" sz="quarter" idx="12"/>
          </p:nvPr>
        </p:nvSpPr>
        <p:spPr>
          <a:xfrm>
            <a:off x="11484864" y="6305550"/>
            <a:ext cx="609600" cy="476250"/>
          </a:xfrm>
          <a:prstGeom prst="rect">
            <a:avLst/>
          </a:prstGeo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50027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p15:clr>
            <a:srgbClr val="FBAE40"/>
          </p15:clr>
        </p15:guide>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F2CA946E-4921-48B4-9344-DA231A5FDD85}" type="datetime1">
              <a:rPr lang="en-US" smtClean="0"/>
              <a:t>2/10/2025</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57960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a:prstGeom prst="rect">
            <a:avLst/>
          </a:prstGeom>
        </p:spPr>
        <p:txBody>
          <a:bodyPr anchor="ctr"/>
          <a:lstStyle/>
          <a:p>
            <a:r>
              <a:rPr kumimoji="0" lang="en-US"/>
              <a:t>Click to edit Master title style</a:t>
            </a:r>
          </a:p>
        </p:txBody>
      </p:sp>
      <p:sp>
        <p:nvSpPr>
          <p:cNvPr id="3" name="Date Placeholder 2"/>
          <p:cNvSpPr>
            <a:spLocks noGrp="1"/>
          </p:cNvSpPr>
          <p:nvPr>
            <p:ph type="dt" sz="half" idx="10"/>
          </p:nvPr>
        </p:nvSpPr>
        <p:spPr>
          <a:xfrm>
            <a:off x="4775200" y="6305550"/>
            <a:ext cx="2844800" cy="476250"/>
          </a:xfrm>
          <a:prstGeom prst="rect">
            <a:avLst/>
          </a:prstGeom>
        </p:spPr>
        <p:txBody>
          <a:bodyPr/>
          <a:lstStyle/>
          <a:p>
            <a:fld id="{4E740E9D-D6A2-43C0-B6C9-42CE4AD5B9A7}" type="datetime1">
              <a:rPr lang="en-US" smtClean="0"/>
              <a:t>2/10/2025</a:t>
            </a:fld>
            <a:endParaRPr lang="en-US"/>
          </a:p>
        </p:txBody>
      </p:sp>
      <p:sp>
        <p:nvSpPr>
          <p:cNvPr id="4" name="Footer Placeholder 3"/>
          <p:cNvSpPr>
            <a:spLocks noGrp="1"/>
          </p:cNvSpPr>
          <p:nvPr>
            <p:ph type="ftr" sz="quarter" idx="11"/>
          </p:nvPr>
        </p:nvSpPr>
        <p:spPr>
          <a:xfrm>
            <a:off x="7620000" y="6305550"/>
            <a:ext cx="3860800" cy="476250"/>
          </a:xfrm>
          <a:prstGeom prst="rect">
            <a:avLst/>
          </a:prstGeom>
        </p:spPr>
        <p:txBody>
          <a:bodyPr/>
          <a:lstStyle/>
          <a:p>
            <a:endParaRPr lang="en-US"/>
          </a:p>
        </p:txBody>
      </p:sp>
      <p:sp>
        <p:nvSpPr>
          <p:cNvPr id="5" name="Slide Number Placeholder 4"/>
          <p:cNvSpPr>
            <a:spLocks noGrp="1"/>
          </p:cNvSpPr>
          <p:nvPr>
            <p:ph type="sldNum" sz="quarter" idx="12"/>
          </p:nvPr>
        </p:nvSpPr>
        <p:spPr>
          <a:xfrm>
            <a:off x="11484864" y="6305550"/>
            <a:ext cx="609600" cy="476250"/>
          </a:xfrm>
          <a:prstGeom prst="rect">
            <a:avLst/>
          </a:prstGeo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90693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75200" y="6305550"/>
            <a:ext cx="2844800" cy="476250"/>
          </a:xfrm>
          <a:prstGeom prst="rect">
            <a:avLst/>
          </a:prstGeom>
        </p:spPr>
        <p:txBody>
          <a:bodyPr/>
          <a:lstStyle/>
          <a:p>
            <a:fld id="{E4FDCD03-FD91-4BE2-A6DC-DD481534732D}" type="datetime1">
              <a:rPr lang="en-US" smtClean="0"/>
              <a:t>2/10/2025</a:t>
            </a:fld>
            <a:endParaRPr lang="en-US"/>
          </a:p>
        </p:txBody>
      </p:sp>
      <p:sp>
        <p:nvSpPr>
          <p:cNvPr id="3" name="Footer Placeholder 2"/>
          <p:cNvSpPr>
            <a:spLocks noGrp="1"/>
          </p:cNvSpPr>
          <p:nvPr>
            <p:ph type="ftr" sz="quarter" idx="11"/>
          </p:nvPr>
        </p:nvSpPr>
        <p:spPr>
          <a:xfrm>
            <a:off x="7620000" y="6305550"/>
            <a:ext cx="3860800" cy="476250"/>
          </a:xfrm>
          <a:prstGeom prst="rect">
            <a:avLst/>
          </a:prstGeom>
        </p:spPr>
        <p:txBody>
          <a:bodyPr/>
          <a:lstStyle/>
          <a:p>
            <a:endParaRPr lang="en-US"/>
          </a:p>
        </p:txBody>
      </p:sp>
      <p:sp>
        <p:nvSpPr>
          <p:cNvPr id="4" name="Slide Number Placeholder 3"/>
          <p:cNvSpPr>
            <a:spLocks noGrp="1"/>
          </p:cNvSpPr>
          <p:nvPr>
            <p:ph type="sldNum" sz="quarter" idx="12"/>
          </p:nvPr>
        </p:nvSpPr>
        <p:spPr>
          <a:xfrm>
            <a:off x="11484864" y="6305550"/>
            <a:ext cx="609600" cy="476250"/>
          </a:xfrm>
          <a:prstGeom prst="rect">
            <a:avLst/>
          </a:prstGeo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959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prstGeom prst="rect">
            <a:avLst/>
          </a:prstGeo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a:prstGeom prst="rect">
            <a:avLst/>
          </a:prstGeo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Edit Master text styles</a:t>
            </a:r>
          </a:p>
        </p:txBody>
      </p:sp>
      <p:sp>
        <p:nvSpPr>
          <p:cNvPr id="4" name="Content Placeholder 3"/>
          <p:cNvSpPr>
            <a:spLocks noGrp="1"/>
          </p:cNvSpPr>
          <p:nvPr>
            <p:ph sz="half" idx="1"/>
          </p:nvPr>
        </p:nvSpPr>
        <p:spPr>
          <a:xfrm>
            <a:off x="609600" y="2133601"/>
            <a:ext cx="10871200" cy="3992563"/>
          </a:xfrm>
          <a:prstGeom prst="rect">
            <a:avLst/>
          </a:prstGeo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775200" y="6305550"/>
            <a:ext cx="2844800" cy="476250"/>
          </a:xfrm>
          <a:prstGeom prst="rect">
            <a:avLst/>
          </a:prstGeom>
        </p:spPr>
        <p:txBody>
          <a:bodyPr/>
          <a:lstStyle/>
          <a:p>
            <a:fld id="{A1D23D83-5C09-41A4-B283-D84C59588D3B}" type="datetime1">
              <a:rPr lang="en-US" smtClean="0"/>
              <a:t>2/10/2025</a:t>
            </a:fld>
            <a:endParaRPr lang="en-US"/>
          </a:p>
        </p:txBody>
      </p:sp>
      <p:sp>
        <p:nvSpPr>
          <p:cNvPr id="6" name="Footer Placeholder 5"/>
          <p:cNvSpPr>
            <a:spLocks noGrp="1"/>
          </p:cNvSpPr>
          <p:nvPr>
            <p:ph type="ftr" sz="quarter" idx="11"/>
          </p:nvPr>
        </p:nvSpPr>
        <p:spPr>
          <a:xfrm>
            <a:off x="7620000" y="6305550"/>
            <a:ext cx="3860800" cy="476250"/>
          </a:xfrm>
          <a:prstGeom prst="rect">
            <a:avLst/>
          </a:prstGeom>
        </p:spPr>
        <p:txBody>
          <a:bodyPr/>
          <a:lstStyle/>
          <a:p>
            <a:endParaRPr lang="en-US"/>
          </a:p>
        </p:txBody>
      </p:sp>
      <p:sp>
        <p:nvSpPr>
          <p:cNvPr id="7" name="Slide Number Placeholder 6"/>
          <p:cNvSpPr>
            <a:spLocks noGrp="1"/>
          </p:cNvSpPr>
          <p:nvPr>
            <p:ph type="sldNum" sz="quarter" idx="12"/>
          </p:nvPr>
        </p:nvSpPr>
        <p:spPr>
          <a:xfrm>
            <a:off x="11484864" y="6305550"/>
            <a:ext cx="609600" cy="476250"/>
          </a:xfrm>
          <a:prstGeom prst="rect">
            <a:avLst/>
          </a:prstGeo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02189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a:prstGeom prst="rect">
            <a:avLst/>
          </a:prstGeo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a:xfrm>
            <a:off x="4775200" y="6305550"/>
            <a:ext cx="2844800" cy="476250"/>
          </a:xfrm>
          <a:prstGeom prst="rect">
            <a:avLst/>
          </a:prstGeom>
        </p:spPr>
        <p:txBody>
          <a:bodyPr/>
          <a:lstStyle/>
          <a:p>
            <a:fld id="{5CC55E3D-1410-4504-8009-42A8A927861A}" type="datetime1">
              <a:rPr lang="en-US" smtClean="0"/>
              <a:t>2/10/2025</a:t>
            </a:fld>
            <a:endParaRPr lang="en-US"/>
          </a:p>
        </p:txBody>
      </p:sp>
      <p:sp>
        <p:nvSpPr>
          <p:cNvPr id="6" name="Footer Placeholder 5"/>
          <p:cNvSpPr>
            <a:spLocks noGrp="1"/>
          </p:cNvSpPr>
          <p:nvPr>
            <p:ph type="ftr" sz="quarter" idx="11"/>
          </p:nvPr>
        </p:nvSpPr>
        <p:spPr>
          <a:xfrm>
            <a:off x="7620000" y="6305550"/>
            <a:ext cx="3860800" cy="476250"/>
          </a:xfrm>
          <a:prstGeom prst="rect">
            <a:avLst/>
          </a:prstGeom>
        </p:spPr>
        <p:txBody>
          <a:bodyPr/>
          <a:lstStyle/>
          <a:p>
            <a:endParaRPr lang="en-US"/>
          </a:p>
        </p:txBody>
      </p:sp>
      <p:sp>
        <p:nvSpPr>
          <p:cNvPr id="7" name="Slide Number Placeholder 6"/>
          <p:cNvSpPr>
            <a:spLocks noGrp="1"/>
          </p:cNvSpPr>
          <p:nvPr>
            <p:ph type="sldNum" sz="quarter" idx="12"/>
          </p:nvPr>
        </p:nvSpPr>
        <p:spPr>
          <a:xfrm>
            <a:off x="11484864" y="6305550"/>
            <a:ext cx="609600" cy="476250"/>
          </a:xfrm>
          <a:prstGeom prst="rect">
            <a:avLst/>
          </a:prstGeom>
        </p:spPr>
        <p:txBody>
          <a:bodyPr/>
          <a:lstStyle/>
          <a:p>
            <a:fld id="{401CF334-2D5C-4859-84A6-CA7E6E43FAEB}" type="slidenum">
              <a:rPr lang="en-US" smtClean="0"/>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a:prstGeom prst="rect">
            <a:avLst/>
          </a:prstGeo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Edit Master text styles</a:t>
            </a:r>
          </a:p>
        </p:txBody>
      </p:sp>
    </p:spTree>
    <p:extLst>
      <p:ext uri="{BB962C8B-B14F-4D97-AF65-F5344CB8AC3E}">
        <p14:creationId xmlns:p14="http://schemas.microsoft.com/office/powerpoint/2010/main" val="140640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638"/>
            <a:ext cx="9997440" cy="1143000"/>
          </a:xfrm>
          <a:prstGeom prst="rect">
            <a:avLst/>
          </a:prstGeom>
        </p:spPr>
        <p:txBody>
          <a:bodyPr/>
          <a:lstStyle/>
          <a:p>
            <a:r>
              <a:rPr kumimoji="0" lang="en-US"/>
              <a:t>Click to edit Master title style</a:t>
            </a:r>
          </a:p>
        </p:txBody>
      </p:sp>
      <p:sp>
        <p:nvSpPr>
          <p:cNvPr id="3" name="Vertical Text Placeholder 2"/>
          <p:cNvSpPr>
            <a:spLocks noGrp="1"/>
          </p:cNvSpPr>
          <p:nvPr>
            <p:ph type="body" orient="vert" idx="1"/>
          </p:nvPr>
        </p:nvSpPr>
        <p:spPr>
          <a:xfrm>
            <a:off x="1914144" y="1447800"/>
            <a:ext cx="9997440" cy="4800600"/>
          </a:xfrm>
          <a:prstGeom prst="rect">
            <a:avLst/>
          </a:prstGeom>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775200" y="6305550"/>
            <a:ext cx="2844800" cy="476250"/>
          </a:xfrm>
          <a:prstGeom prst="rect">
            <a:avLst/>
          </a:prstGeom>
        </p:spPr>
        <p:txBody>
          <a:bodyPr/>
          <a:lstStyle/>
          <a:p>
            <a:fld id="{19AB69D9-C9CD-4F48-A0B6-3BC048F346FF}" type="datetime1">
              <a:rPr lang="en-US" smtClean="0"/>
              <a:t>2/10/2025</a:t>
            </a:fld>
            <a:endParaRPr lang="en-US"/>
          </a:p>
        </p:txBody>
      </p:sp>
      <p:sp>
        <p:nvSpPr>
          <p:cNvPr id="5" name="Footer Placeholder 4"/>
          <p:cNvSpPr>
            <a:spLocks noGrp="1"/>
          </p:cNvSpPr>
          <p:nvPr>
            <p:ph type="ftr" sz="quarter" idx="11"/>
          </p:nvPr>
        </p:nvSpPr>
        <p:spPr>
          <a:xfrm>
            <a:off x="7620000" y="6305550"/>
            <a:ext cx="3860800" cy="476250"/>
          </a:xfrm>
          <a:prstGeom prst="rect">
            <a:avLst/>
          </a:prstGeom>
        </p:spPr>
        <p:txBody>
          <a:bodyPr/>
          <a:lstStyle/>
          <a:p>
            <a:endParaRPr lang="en-US"/>
          </a:p>
        </p:txBody>
      </p:sp>
      <p:sp>
        <p:nvSpPr>
          <p:cNvPr id="6" name="Slide Number Placeholder 5"/>
          <p:cNvSpPr>
            <a:spLocks noGrp="1"/>
          </p:cNvSpPr>
          <p:nvPr>
            <p:ph type="sldNum" sz="quarter" idx="12"/>
          </p:nvPr>
        </p:nvSpPr>
        <p:spPr>
          <a:xfrm>
            <a:off x="11484864" y="6305550"/>
            <a:ext cx="609600" cy="476250"/>
          </a:xfrm>
          <a:prstGeom prst="rect">
            <a:avLst/>
          </a:prstGeo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70972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a:prstGeom prst="rect">
            <a:avLst/>
          </a:prstGeo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a:prstGeom prst="rect">
            <a:avLst/>
          </a:prstGeom>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775200" y="6305550"/>
            <a:ext cx="2844800" cy="476250"/>
          </a:xfrm>
          <a:prstGeom prst="rect">
            <a:avLst/>
          </a:prstGeom>
        </p:spPr>
        <p:txBody>
          <a:bodyPr/>
          <a:lstStyle/>
          <a:p>
            <a:fld id="{1BE617B5-6622-4435-87A4-F75E72225DFF}" type="datetime1">
              <a:rPr lang="en-US" smtClean="0"/>
              <a:t>2/10/2025</a:t>
            </a:fld>
            <a:endParaRPr lang="en-US"/>
          </a:p>
        </p:txBody>
      </p:sp>
      <p:sp>
        <p:nvSpPr>
          <p:cNvPr id="5" name="Footer Placeholder 4"/>
          <p:cNvSpPr>
            <a:spLocks noGrp="1"/>
          </p:cNvSpPr>
          <p:nvPr>
            <p:ph type="ftr" sz="quarter" idx="11"/>
          </p:nvPr>
        </p:nvSpPr>
        <p:spPr>
          <a:xfrm>
            <a:off x="7620000" y="6305550"/>
            <a:ext cx="3860800" cy="476250"/>
          </a:xfrm>
          <a:prstGeom prst="rect">
            <a:avLst/>
          </a:prstGeom>
        </p:spPr>
        <p:txBody>
          <a:bodyPr/>
          <a:lstStyle/>
          <a:p>
            <a:endParaRPr lang="en-US"/>
          </a:p>
        </p:txBody>
      </p:sp>
      <p:sp>
        <p:nvSpPr>
          <p:cNvPr id="6" name="Slide Number Placeholder 5"/>
          <p:cNvSpPr>
            <a:spLocks noGrp="1"/>
          </p:cNvSpPr>
          <p:nvPr>
            <p:ph type="sldNum" sz="quarter" idx="12"/>
          </p:nvPr>
        </p:nvSpPr>
        <p:spPr>
          <a:xfrm>
            <a:off x="11484864" y="6305550"/>
            <a:ext cx="609600" cy="476250"/>
          </a:xfrm>
          <a:prstGeom prst="rect">
            <a:avLst/>
          </a:prstGeom>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15096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50D098ED-6C06-A1E7-0DF3-9D0A17B83AB5}"/>
              </a:ext>
            </a:extLst>
          </p:cNvPr>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a:extLst>
              <a:ext uri="{FF2B5EF4-FFF2-40B4-BE49-F238E27FC236}">
                <a16:creationId xmlns:a16="http://schemas.microsoft.com/office/drawing/2014/main" id="{E0212B6F-FA58-14FC-2D66-5D714FB20E23}"/>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93188" name="Rectangle 4">
            <a:extLst>
              <a:ext uri="{FF2B5EF4-FFF2-40B4-BE49-F238E27FC236}">
                <a16:creationId xmlns:a16="http://schemas.microsoft.com/office/drawing/2014/main" id="{2588534B-2EF7-21FC-D9B4-7184CF72FE46}"/>
              </a:ext>
            </a:extLst>
          </p:cNvPr>
          <p:cNvSpPr>
            <a:spLocks noGrp="1" noChangeArrowheads="1"/>
          </p:cNvSpPr>
          <p:nvPr>
            <p:ph type="dt" sz="quarter" idx="2"/>
          </p:nvPr>
        </p:nvSpPr>
        <p:spPr/>
        <p:txBody>
          <a:bodyPr/>
          <a:lstStyle>
            <a:lvl1pPr>
              <a:defRPr/>
            </a:lvl1pPr>
          </a:lstStyle>
          <a:p>
            <a:fld id="{99D98E84-0A18-4F8A-8E6D-9873B787CD9B}" type="datetime1">
              <a:rPr lang="en-US" altLang="en-US" smtClean="0"/>
              <a:t>2/10/2025</a:t>
            </a:fld>
            <a:endParaRPr lang="en-US" altLang="en-US"/>
          </a:p>
        </p:txBody>
      </p:sp>
      <p:sp>
        <p:nvSpPr>
          <p:cNvPr id="93189" name="Rectangle 5">
            <a:extLst>
              <a:ext uri="{FF2B5EF4-FFF2-40B4-BE49-F238E27FC236}">
                <a16:creationId xmlns:a16="http://schemas.microsoft.com/office/drawing/2014/main" id="{58A436A0-CFF7-97F7-15D1-ABAC736601E6}"/>
              </a:ext>
            </a:extLst>
          </p:cNvPr>
          <p:cNvSpPr>
            <a:spLocks noGrp="1" noChangeArrowheads="1"/>
          </p:cNvSpPr>
          <p:nvPr>
            <p:ph type="ftr" sz="quarter" idx="3"/>
          </p:nvPr>
        </p:nvSpPr>
        <p:spPr/>
        <p:txBody>
          <a:bodyPr/>
          <a:lstStyle>
            <a:lvl1pPr>
              <a:defRPr/>
            </a:lvl1pPr>
          </a:lstStyle>
          <a:p>
            <a:endParaRPr lang="en-US" altLang="en-US"/>
          </a:p>
        </p:txBody>
      </p:sp>
      <p:sp>
        <p:nvSpPr>
          <p:cNvPr id="93190" name="Rectangle 6">
            <a:extLst>
              <a:ext uri="{FF2B5EF4-FFF2-40B4-BE49-F238E27FC236}">
                <a16:creationId xmlns:a16="http://schemas.microsoft.com/office/drawing/2014/main" id="{5C6744FC-33D0-6745-DDF4-0E4193DC8B30}"/>
              </a:ext>
            </a:extLst>
          </p:cNvPr>
          <p:cNvSpPr>
            <a:spLocks noGrp="1" noChangeArrowheads="1"/>
          </p:cNvSpPr>
          <p:nvPr>
            <p:ph type="sldNum" sz="quarter" idx="4"/>
          </p:nvPr>
        </p:nvSpPr>
        <p:spPr/>
        <p:txBody>
          <a:bodyPr/>
          <a:lstStyle>
            <a:lvl1pPr>
              <a:defRPr/>
            </a:lvl1pPr>
          </a:lstStyle>
          <a:p>
            <a:fld id="{9A65103C-7A8F-4F12-B0B5-75F3FD368226}" type="slidenum">
              <a:rPr lang="en-US" altLang="en-US"/>
              <a:pPr/>
              <a:t>‹#›</a:t>
            </a:fld>
            <a:endParaRPr lang="en-US" altLang="en-US"/>
          </a:p>
        </p:txBody>
      </p:sp>
    </p:spTree>
    <p:extLst>
      <p:ext uri="{BB962C8B-B14F-4D97-AF65-F5344CB8AC3E}">
        <p14:creationId xmlns:p14="http://schemas.microsoft.com/office/powerpoint/2010/main" val="1440996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3182-2431-3CF4-82E8-32C3AE2FBC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96D057-D676-C564-76CC-574EE43C4E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044CFC-2676-71BE-EB92-789E242DC359}"/>
              </a:ext>
            </a:extLst>
          </p:cNvPr>
          <p:cNvSpPr>
            <a:spLocks noGrp="1"/>
          </p:cNvSpPr>
          <p:nvPr>
            <p:ph type="dt" sz="half" idx="10"/>
          </p:nvPr>
        </p:nvSpPr>
        <p:spPr/>
        <p:txBody>
          <a:bodyPr/>
          <a:lstStyle>
            <a:lvl1pPr>
              <a:defRPr/>
            </a:lvl1pPr>
          </a:lstStyle>
          <a:p>
            <a:fld id="{22024632-2583-435A-99A1-D2571EF572D6}" type="datetime1">
              <a:rPr lang="en-US" altLang="en-US" smtClean="0"/>
              <a:t>2/10/2025</a:t>
            </a:fld>
            <a:endParaRPr lang="en-US" altLang="en-US"/>
          </a:p>
        </p:txBody>
      </p:sp>
      <p:sp>
        <p:nvSpPr>
          <p:cNvPr id="5" name="Footer Placeholder 4">
            <a:extLst>
              <a:ext uri="{FF2B5EF4-FFF2-40B4-BE49-F238E27FC236}">
                <a16:creationId xmlns:a16="http://schemas.microsoft.com/office/drawing/2014/main" id="{1AAB1922-50AD-72D0-228C-79A9D998A31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ECFFC3-76A2-59E6-0C33-68BC27AD2993}"/>
              </a:ext>
            </a:extLst>
          </p:cNvPr>
          <p:cNvSpPr>
            <a:spLocks noGrp="1"/>
          </p:cNvSpPr>
          <p:nvPr>
            <p:ph type="sldNum" sz="quarter" idx="12"/>
          </p:nvPr>
        </p:nvSpPr>
        <p:spPr/>
        <p:txBody>
          <a:bodyPr/>
          <a:lstStyle>
            <a:lvl1pPr>
              <a:defRPr/>
            </a:lvl1pPr>
          </a:lstStyle>
          <a:p>
            <a:fld id="{5FF43B89-23D5-45DA-984B-54D0E0A5CB85}" type="slidenum">
              <a:rPr lang="en-US" altLang="en-US"/>
              <a:pPr/>
              <a:t>‹#›</a:t>
            </a:fld>
            <a:endParaRPr lang="en-US" altLang="en-US"/>
          </a:p>
        </p:txBody>
      </p:sp>
    </p:spTree>
    <p:extLst>
      <p:ext uri="{BB962C8B-B14F-4D97-AF65-F5344CB8AC3E}">
        <p14:creationId xmlns:p14="http://schemas.microsoft.com/office/powerpoint/2010/main" val="2413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D3316-37A0-0546-F96B-6711FC8591FB}"/>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A38259-3E1B-5972-4A01-048CB3C1807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E74CC64-3DF6-DB8E-C97C-153BD608F30C}"/>
              </a:ext>
            </a:extLst>
          </p:cNvPr>
          <p:cNvSpPr>
            <a:spLocks noGrp="1"/>
          </p:cNvSpPr>
          <p:nvPr>
            <p:ph type="dt" sz="half" idx="10"/>
          </p:nvPr>
        </p:nvSpPr>
        <p:spPr/>
        <p:txBody>
          <a:bodyPr/>
          <a:lstStyle>
            <a:lvl1pPr>
              <a:defRPr/>
            </a:lvl1pPr>
          </a:lstStyle>
          <a:p>
            <a:fld id="{55E1477D-4CAE-4B31-A7A4-50E27C75C65B}" type="datetime1">
              <a:rPr lang="en-US" altLang="en-US" smtClean="0"/>
              <a:t>2/10/2025</a:t>
            </a:fld>
            <a:endParaRPr lang="en-US" altLang="en-US"/>
          </a:p>
        </p:txBody>
      </p:sp>
      <p:sp>
        <p:nvSpPr>
          <p:cNvPr id="5" name="Footer Placeholder 4">
            <a:extLst>
              <a:ext uri="{FF2B5EF4-FFF2-40B4-BE49-F238E27FC236}">
                <a16:creationId xmlns:a16="http://schemas.microsoft.com/office/drawing/2014/main" id="{6B5E1FCD-45F6-4770-F520-48FF3C5D3A1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2FF4517-9432-B695-0563-8905CE8D4C6C}"/>
              </a:ext>
            </a:extLst>
          </p:cNvPr>
          <p:cNvSpPr>
            <a:spLocks noGrp="1"/>
          </p:cNvSpPr>
          <p:nvPr>
            <p:ph type="sldNum" sz="quarter" idx="12"/>
          </p:nvPr>
        </p:nvSpPr>
        <p:spPr/>
        <p:txBody>
          <a:bodyPr/>
          <a:lstStyle>
            <a:lvl1pPr>
              <a:defRPr/>
            </a:lvl1pPr>
          </a:lstStyle>
          <a:p>
            <a:fld id="{73D95686-57E7-4D3A-8BCA-4964DBC3A916}" type="slidenum">
              <a:rPr lang="en-US" altLang="en-US"/>
              <a:pPr/>
              <a:t>‹#›</a:t>
            </a:fld>
            <a:endParaRPr lang="en-US" altLang="en-US"/>
          </a:p>
        </p:txBody>
      </p:sp>
    </p:spTree>
    <p:extLst>
      <p:ext uri="{BB962C8B-B14F-4D97-AF65-F5344CB8AC3E}">
        <p14:creationId xmlns:p14="http://schemas.microsoft.com/office/powerpoint/2010/main" val="1400344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B5800-9B09-9215-5ADA-C020FBD0DF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CA4A50-D09C-B326-C159-8AE83B7098FA}"/>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A8642E-BC60-6F06-F244-9509203E3E31}"/>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8B489B-6210-4ACF-F034-A0891606F09C}"/>
              </a:ext>
            </a:extLst>
          </p:cNvPr>
          <p:cNvSpPr>
            <a:spLocks noGrp="1"/>
          </p:cNvSpPr>
          <p:nvPr>
            <p:ph type="dt" sz="half" idx="10"/>
          </p:nvPr>
        </p:nvSpPr>
        <p:spPr/>
        <p:txBody>
          <a:bodyPr/>
          <a:lstStyle>
            <a:lvl1pPr>
              <a:defRPr/>
            </a:lvl1pPr>
          </a:lstStyle>
          <a:p>
            <a:fld id="{9FFE835B-BDA8-4C5C-A7B1-F0F1AFB10063}" type="datetime1">
              <a:rPr lang="en-US" altLang="en-US" smtClean="0"/>
              <a:t>2/10/2025</a:t>
            </a:fld>
            <a:endParaRPr lang="en-US" altLang="en-US"/>
          </a:p>
        </p:txBody>
      </p:sp>
      <p:sp>
        <p:nvSpPr>
          <p:cNvPr id="6" name="Footer Placeholder 5">
            <a:extLst>
              <a:ext uri="{FF2B5EF4-FFF2-40B4-BE49-F238E27FC236}">
                <a16:creationId xmlns:a16="http://schemas.microsoft.com/office/drawing/2014/main" id="{8A0C5295-826C-4E7A-E6BE-153FC7BF774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4E16DED-8D04-D5A7-5D25-769F9DB611B2}"/>
              </a:ext>
            </a:extLst>
          </p:cNvPr>
          <p:cNvSpPr>
            <a:spLocks noGrp="1"/>
          </p:cNvSpPr>
          <p:nvPr>
            <p:ph type="sldNum" sz="quarter" idx="12"/>
          </p:nvPr>
        </p:nvSpPr>
        <p:spPr/>
        <p:txBody>
          <a:bodyPr/>
          <a:lstStyle>
            <a:lvl1pPr>
              <a:defRPr/>
            </a:lvl1pPr>
          </a:lstStyle>
          <a:p>
            <a:fld id="{A571ABC0-D4CE-412B-ABA8-BA48FED1A700}" type="slidenum">
              <a:rPr lang="en-US" altLang="en-US"/>
              <a:pPr/>
              <a:t>‹#›</a:t>
            </a:fld>
            <a:endParaRPr lang="en-US" altLang="en-US"/>
          </a:p>
        </p:txBody>
      </p:sp>
    </p:spTree>
    <p:extLst>
      <p:ext uri="{BB962C8B-B14F-4D97-AF65-F5344CB8AC3E}">
        <p14:creationId xmlns:p14="http://schemas.microsoft.com/office/powerpoint/2010/main" val="3831438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450D20-8F3E-46E6-9C7C-59F2AADAFE3F}" type="datetime1">
              <a:rPr lang="en-US" smtClean="0"/>
              <a:t>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19987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30041-4070-374E-4C45-C8646CC906B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ECFFD7-C911-61A5-55FE-62CA7A210CBB}"/>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F8E892-1A61-8DE2-B5C1-AB9419E3883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9A986-6111-8941-FC32-9576B3138AF7}"/>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42C16C-2F9C-F60F-FE9D-2E0733814FD5}"/>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B0EE18-036F-E706-04BF-556DB5AB0C27}"/>
              </a:ext>
            </a:extLst>
          </p:cNvPr>
          <p:cNvSpPr>
            <a:spLocks noGrp="1"/>
          </p:cNvSpPr>
          <p:nvPr>
            <p:ph type="dt" sz="half" idx="10"/>
          </p:nvPr>
        </p:nvSpPr>
        <p:spPr/>
        <p:txBody>
          <a:bodyPr/>
          <a:lstStyle>
            <a:lvl1pPr>
              <a:defRPr/>
            </a:lvl1pPr>
          </a:lstStyle>
          <a:p>
            <a:fld id="{4D1CD0D0-4937-48D9-B7D0-6C37C266C441}" type="datetime1">
              <a:rPr lang="en-US" altLang="en-US" smtClean="0"/>
              <a:t>2/10/2025</a:t>
            </a:fld>
            <a:endParaRPr lang="en-US" altLang="en-US"/>
          </a:p>
        </p:txBody>
      </p:sp>
      <p:sp>
        <p:nvSpPr>
          <p:cNvPr id="8" name="Footer Placeholder 7">
            <a:extLst>
              <a:ext uri="{FF2B5EF4-FFF2-40B4-BE49-F238E27FC236}">
                <a16:creationId xmlns:a16="http://schemas.microsoft.com/office/drawing/2014/main" id="{C3298AC0-8928-51F3-0922-81A7DC57630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7EE886C-608C-544D-F506-3DD9F00C0D1F}"/>
              </a:ext>
            </a:extLst>
          </p:cNvPr>
          <p:cNvSpPr>
            <a:spLocks noGrp="1"/>
          </p:cNvSpPr>
          <p:nvPr>
            <p:ph type="sldNum" sz="quarter" idx="12"/>
          </p:nvPr>
        </p:nvSpPr>
        <p:spPr/>
        <p:txBody>
          <a:bodyPr/>
          <a:lstStyle>
            <a:lvl1pPr>
              <a:defRPr/>
            </a:lvl1pPr>
          </a:lstStyle>
          <a:p>
            <a:fld id="{1AC9B5B1-3245-4A77-B9CD-D04B34A3A820}" type="slidenum">
              <a:rPr lang="en-US" altLang="en-US"/>
              <a:pPr/>
              <a:t>‹#›</a:t>
            </a:fld>
            <a:endParaRPr lang="en-US" altLang="en-US"/>
          </a:p>
        </p:txBody>
      </p:sp>
    </p:spTree>
    <p:extLst>
      <p:ext uri="{BB962C8B-B14F-4D97-AF65-F5344CB8AC3E}">
        <p14:creationId xmlns:p14="http://schemas.microsoft.com/office/powerpoint/2010/main" val="1320310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EB6E4-E62D-2313-D7B1-D11B581FD6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81C2E3-B925-F832-BDA2-0B5A4E0FFF6C}"/>
              </a:ext>
            </a:extLst>
          </p:cNvPr>
          <p:cNvSpPr>
            <a:spLocks noGrp="1"/>
          </p:cNvSpPr>
          <p:nvPr>
            <p:ph type="dt" sz="half" idx="10"/>
          </p:nvPr>
        </p:nvSpPr>
        <p:spPr/>
        <p:txBody>
          <a:bodyPr/>
          <a:lstStyle>
            <a:lvl1pPr>
              <a:defRPr/>
            </a:lvl1pPr>
          </a:lstStyle>
          <a:p>
            <a:fld id="{941F0149-6BD6-4C2C-A11C-C9BD514719B9}" type="datetime1">
              <a:rPr lang="en-US" altLang="en-US" smtClean="0"/>
              <a:t>2/10/2025</a:t>
            </a:fld>
            <a:endParaRPr lang="en-US" altLang="en-US"/>
          </a:p>
        </p:txBody>
      </p:sp>
      <p:sp>
        <p:nvSpPr>
          <p:cNvPr id="4" name="Footer Placeholder 3">
            <a:extLst>
              <a:ext uri="{FF2B5EF4-FFF2-40B4-BE49-F238E27FC236}">
                <a16:creationId xmlns:a16="http://schemas.microsoft.com/office/drawing/2014/main" id="{4F7F65CA-12A4-AFFE-92C1-27E7E686220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2DE8B82-63D6-0AE1-8AF3-5586825B8BF4}"/>
              </a:ext>
            </a:extLst>
          </p:cNvPr>
          <p:cNvSpPr>
            <a:spLocks noGrp="1"/>
          </p:cNvSpPr>
          <p:nvPr>
            <p:ph type="sldNum" sz="quarter" idx="12"/>
          </p:nvPr>
        </p:nvSpPr>
        <p:spPr/>
        <p:txBody>
          <a:bodyPr/>
          <a:lstStyle>
            <a:lvl1pPr>
              <a:defRPr/>
            </a:lvl1pPr>
          </a:lstStyle>
          <a:p>
            <a:fld id="{C4794D11-E81E-4E43-B6D1-1C16C328F061}" type="slidenum">
              <a:rPr lang="en-US" altLang="en-US"/>
              <a:pPr/>
              <a:t>‹#›</a:t>
            </a:fld>
            <a:endParaRPr lang="en-US" altLang="en-US"/>
          </a:p>
        </p:txBody>
      </p:sp>
    </p:spTree>
    <p:extLst>
      <p:ext uri="{BB962C8B-B14F-4D97-AF65-F5344CB8AC3E}">
        <p14:creationId xmlns:p14="http://schemas.microsoft.com/office/powerpoint/2010/main" val="3959510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C9D711-4272-057C-1ACD-DE5F7C73254E}"/>
              </a:ext>
            </a:extLst>
          </p:cNvPr>
          <p:cNvSpPr>
            <a:spLocks noGrp="1"/>
          </p:cNvSpPr>
          <p:nvPr>
            <p:ph type="dt" sz="half" idx="10"/>
          </p:nvPr>
        </p:nvSpPr>
        <p:spPr/>
        <p:txBody>
          <a:bodyPr/>
          <a:lstStyle>
            <a:lvl1pPr>
              <a:defRPr/>
            </a:lvl1pPr>
          </a:lstStyle>
          <a:p>
            <a:fld id="{2E4FC37A-BE5A-40C0-BCD3-00DD76A54DDA}" type="datetime1">
              <a:rPr lang="en-US" altLang="en-US" smtClean="0"/>
              <a:t>2/10/2025</a:t>
            </a:fld>
            <a:endParaRPr lang="en-US" altLang="en-US"/>
          </a:p>
        </p:txBody>
      </p:sp>
      <p:sp>
        <p:nvSpPr>
          <p:cNvPr id="3" name="Footer Placeholder 2">
            <a:extLst>
              <a:ext uri="{FF2B5EF4-FFF2-40B4-BE49-F238E27FC236}">
                <a16:creationId xmlns:a16="http://schemas.microsoft.com/office/drawing/2014/main" id="{B289CA4A-F5FB-34C3-DA4B-616C8EEB609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FEF971F-3EC5-67BC-F26B-28CCD9507FA4}"/>
              </a:ext>
            </a:extLst>
          </p:cNvPr>
          <p:cNvSpPr>
            <a:spLocks noGrp="1"/>
          </p:cNvSpPr>
          <p:nvPr>
            <p:ph type="sldNum" sz="quarter" idx="12"/>
          </p:nvPr>
        </p:nvSpPr>
        <p:spPr/>
        <p:txBody>
          <a:bodyPr/>
          <a:lstStyle>
            <a:lvl1pPr>
              <a:defRPr/>
            </a:lvl1pPr>
          </a:lstStyle>
          <a:p>
            <a:fld id="{1A404349-C6B0-42FE-9E4A-A228314ECA2E}" type="slidenum">
              <a:rPr lang="en-US" altLang="en-US"/>
              <a:pPr/>
              <a:t>‹#›</a:t>
            </a:fld>
            <a:endParaRPr lang="en-US" altLang="en-US"/>
          </a:p>
        </p:txBody>
      </p:sp>
    </p:spTree>
    <p:extLst>
      <p:ext uri="{BB962C8B-B14F-4D97-AF65-F5344CB8AC3E}">
        <p14:creationId xmlns:p14="http://schemas.microsoft.com/office/powerpoint/2010/main" val="25976933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AE6D-891C-720D-E485-AC3790782E3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BE54CF-471D-4F9F-EA2D-85F55F67C01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9965B7-899F-77D8-6D2B-F57A6C08D85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5BE84D-D6EB-6E95-14A8-6DAE457E5F26}"/>
              </a:ext>
            </a:extLst>
          </p:cNvPr>
          <p:cNvSpPr>
            <a:spLocks noGrp="1"/>
          </p:cNvSpPr>
          <p:nvPr>
            <p:ph type="dt" sz="half" idx="10"/>
          </p:nvPr>
        </p:nvSpPr>
        <p:spPr/>
        <p:txBody>
          <a:bodyPr/>
          <a:lstStyle>
            <a:lvl1pPr>
              <a:defRPr/>
            </a:lvl1pPr>
          </a:lstStyle>
          <a:p>
            <a:fld id="{491362B6-C1BA-4582-B990-DBEA4E2456AF}" type="datetime1">
              <a:rPr lang="en-US" altLang="en-US" smtClean="0"/>
              <a:t>2/10/2025</a:t>
            </a:fld>
            <a:endParaRPr lang="en-US" altLang="en-US"/>
          </a:p>
        </p:txBody>
      </p:sp>
      <p:sp>
        <p:nvSpPr>
          <p:cNvPr id="6" name="Footer Placeholder 5">
            <a:extLst>
              <a:ext uri="{FF2B5EF4-FFF2-40B4-BE49-F238E27FC236}">
                <a16:creationId xmlns:a16="http://schemas.microsoft.com/office/drawing/2014/main" id="{25EA07C0-B060-9341-E42E-359E3572CD6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F489DB7-B859-7462-82F5-E9F474954F46}"/>
              </a:ext>
            </a:extLst>
          </p:cNvPr>
          <p:cNvSpPr>
            <a:spLocks noGrp="1"/>
          </p:cNvSpPr>
          <p:nvPr>
            <p:ph type="sldNum" sz="quarter" idx="12"/>
          </p:nvPr>
        </p:nvSpPr>
        <p:spPr/>
        <p:txBody>
          <a:bodyPr/>
          <a:lstStyle>
            <a:lvl1pPr>
              <a:defRPr/>
            </a:lvl1pPr>
          </a:lstStyle>
          <a:p>
            <a:fld id="{9B9BB61E-5CFB-4155-8447-1795CB523CA6}" type="slidenum">
              <a:rPr lang="en-US" altLang="en-US"/>
              <a:pPr/>
              <a:t>‹#›</a:t>
            </a:fld>
            <a:endParaRPr lang="en-US" altLang="en-US"/>
          </a:p>
        </p:txBody>
      </p:sp>
    </p:spTree>
    <p:extLst>
      <p:ext uri="{BB962C8B-B14F-4D97-AF65-F5344CB8AC3E}">
        <p14:creationId xmlns:p14="http://schemas.microsoft.com/office/powerpoint/2010/main" val="2735921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30DD-7C40-3805-C6BF-203E1D6FB36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40E49D-ECCB-BE72-085D-469A6B1B2F9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587E55-E2AF-06D6-9284-EFB1D6DBC03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F04CE8-B57E-1947-4B44-F2265A496794}"/>
              </a:ext>
            </a:extLst>
          </p:cNvPr>
          <p:cNvSpPr>
            <a:spLocks noGrp="1"/>
          </p:cNvSpPr>
          <p:nvPr>
            <p:ph type="dt" sz="half" idx="10"/>
          </p:nvPr>
        </p:nvSpPr>
        <p:spPr/>
        <p:txBody>
          <a:bodyPr/>
          <a:lstStyle>
            <a:lvl1pPr>
              <a:defRPr/>
            </a:lvl1pPr>
          </a:lstStyle>
          <a:p>
            <a:fld id="{4EA94E7A-C23A-4E46-8319-79CF9023A273}" type="datetime1">
              <a:rPr lang="en-US" altLang="en-US" smtClean="0"/>
              <a:t>2/10/2025</a:t>
            </a:fld>
            <a:endParaRPr lang="en-US" altLang="en-US"/>
          </a:p>
        </p:txBody>
      </p:sp>
      <p:sp>
        <p:nvSpPr>
          <p:cNvPr id="6" name="Footer Placeholder 5">
            <a:extLst>
              <a:ext uri="{FF2B5EF4-FFF2-40B4-BE49-F238E27FC236}">
                <a16:creationId xmlns:a16="http://schemas.microsoft.com/office/drawing/2014/main" id="{56D87578-58DF-1689-DA89-8B0691B2B4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DAE1165-47EA-7E9F-D443-14C737F615E4}"/>
              </a:ext>
            </a:extLst>
          </p:cNvPr>
          <p:cNvSpPr>
            <a:spLocks noGrp="1"/>
          </p:cNvSpPr>
          <p:nvPr>
            <p:ph type="sldNum" sz="quarter" idx="12"/>
          </p:nvPr>
        </p:nvSpPr>
        <p:spPr/>
        <p:txBody>
          <a:bodyPr/>
          <a:lstStyle>
            <a:lvl1pPr>
              <a:defRPr/>
            </a:lvl1pPr>
          </a:lstStyle>
          <a:p>
            <a:fld id="{4267CB47-E5B4-4CD0-BCBF-8B6D6191CD6A}" type="slidenum">
              <a:rPr lang="en-US" altLang="en-US"/>
              <a:pPr/>
              <a:t>‹#›</a:t>
            </a:fld>
            <a:endParaRPr lang="en-US" altLang="en-US"/>
          </a:p>
        </p:txBody>
      </p:sp>
    </p:spTree>
    <p:extLst>
      <p:ext uri="{BB962C8B-B14F-4D97-AF65-F5344CB8AC3E}">
        <p14:creationId xmlns:p14="http://schemas.microsoft.com/office/powerpoint/2010/main" val="36320240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C103D-189D-75B1-C20B-DC0AB25ED4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B4891F-5D61-7C89-A912-B9A4A2931C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B2990-5325-5A75-46C5-A4D5AF252AF6}"/>
              </a:ext>
            </a:extLst>
          </p:cNvPr>
          <p:cNvSpPr>
            <a:spLocks noGrp="1"/>
          </p:cNvSpPr>
          <p:nvPr>
            <p:ph type="dt" sz="half" idx="10"/>
          </p:nvPr>
        </p:nvSpPr>
        <p:spPr/>
        <p:txBody>
          <a:bodyPr/>
          <a:lstStyle>
            <a:lvl1pPr>
              <a:defRPr/>
            </a:lvl1pPr>
          </a:lstStyle>
          <a:p>
            <a:fld id="{DF349D21-1D79-46D4-AB06-6DA7B89E9E74}" type="datetime1">
              <a:rPr lang="en-US" altLang="en-US" smtClean="0"/>
              <a:t>2/10/2025</a:t>
            </a:fld>
            <a:endParaRPr lang="en-US" altLang="en-US"/>
          </a:p>
        </p:txBody>
      </p:sp>
      <p:sp>
        <p:nvSpPr>
          <p:cNvPr id="5" name="Footer Placeholder 4">
            <a:extLst>
              <a:ext uri="{FF2B5EF4-FFF2-40B4-BE49-F238E27FC236}">
                <a16:creationId xmlns:a16="http://schemas.microsoft.com/office/drawing/2014/main" id="{E18745F7-7A17-9E08-02DF-3449B5F99E1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2A04BBF-BD0C-FF35-4406-3D1452B90E9D}"/>
              </a:ext>
            </a:extLst>
          </p:cNvPr>
          <p:cNvSpPr>
            <a:spLocks noGrp="1"/>
          </p:cNvSpPr>
          <p:nvPr>
            <p:ph type="sldNum" sz="quarter" idx="12"/>
          </p:nvPr>
        </p:nvSpPr>
        <p:spPr/>
        <p:txBody>
          <a:bodyPr/>
          <a:lstStyle>
            <a:lvl1pPr>
              <a:defRPr/>
            </a:lvl1pPr>
          </a:lstStyle>
          <a:p>
            <a:fld id="{D7652EF2-87DB-4B7D-AEE4-8F97FE708DF8}" type="slidenum">
              <a:rPr lang="en-US" altLang="en-US"/>
              <a:pPr/>
              <a:t>‹#›</a:t>
            </a:fld>
            <a:endParaRPr lang="en-US" altLang="en-US"/>
          </a:p>
        </p:txBody>
      </p:sp>
    </p:spTree>
    <p:extLst>
      <p:ext uri="{BB962C8B-B14F-4D97-AF65-F5344CB8AC3E}">
        <p14:creationId xmlns:p14="http://schemas.microsoft.com/office/powerpoint/2010/main" val="27200715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734F71-3EDF-1AE1-8476-A0FB4A177DAE}"/>
              </a:ext>
            </a:extLst>
          </p:cNvPr>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E6DAF7-B6C7-8804-00DD-C7035FAA57BC}"/>
              </a:ext>
            </a:extLst>
          </p:cNvPr>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1692A-0A9E-6631-0635-098B6F58BFA9}"/>
              </a:ext>
            </a:extLst>
          </p:cNvPr>
          <p:cNvSpPr>
            <a:spLocks noGrp="1"/>
          </p:cNvSpPr>
          <p:nvPr>
            <p:ph type="dt" sz="half" idx="10"/>
          </p:nvPr>
        </p:nvSpPr>
        <p:spPr/>
        <p:txBody>
          <a:bodyPr/>
          <a:lstStyle>
            <a:lvl1pPr>
              <a:defRPr/>
            </a:lvl1pPr>
          </a:lstStyle>
          <a:p>
            <a:fld id="{0BDF1280-EB3D-4808-89C5-625869A5FAF7}" type="datetime1">
              <a:rPr lang="en-US" altLang="en-US" smtClean="0"/>
              <a:t>2/10/2025</a:t>
            </a:fld>
            <a:endParaRPr lang="en-US" altLang="en-US"/>
          </a:p>
        </p:txBody>
      </p:sp>
      <p:sp>
        <p:nvSpPr>
          <p:cNvPr id="5" name="Footer Placeholder 4">
            <a:extLst>
              <a:ext uri="{FF2B5EF4-FFF2-40B4-BE49-F238E27FC236}">
                <a16:creationId xmlns:a16="http://schemas.microsoft.com/office/drawing/2014/main" id="{1DE34D36-E228-8175-9B66-81BDC353AA7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DC95CD2-83FE-9830-3930-75174612440D}"/>
              </a:ext>
            </a:extLst>
          </p:cNvPr>
          <p:cNvSpPr>
            <a:spLocks noGrp="1"/>
          </p:cNvSpPr>
          <p:nvPr>
            <p:ph type="sldNum" sz="quarter" idx="12"/>
          </p:nvPr>
        </p:nvSpPr>
        <p:spPr/>
        <p:txBody>
          <a:bodyPr/>
          <a:lstStyle>
            <a:lvl1pPr>
              <a:defRPr/>
            </a:lvl1pPr>
          </a:lstStyle>
          <a:p>
            <a:fld id="{3259550A-7165-4D16-99F5-37D28BA9C3B0}" type="slidenum">
              <a:rPr lang="en-US" altLang="en-US"/>
              <a:pPr/>
              <a:t>‹#›</a:t>
            </a:fld>
            <a:endParaRPr lang="en-US" altLang="en-US"/>
          </a:p>
        </p:txBody>
      </p:sp>
    </p:spTree>
    <p:extLst>
      <p:ext uri="{BB962C8B-B14F-4D97-AF65-F5344CB8AC3E}">
        <p14:creationId xmlns:p14="http://schemas.microsoft.com/office/powerpoint/2010/main" val="26449765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1C8-DE91-8910-50D1-F9B86AE8D572}"/>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B93EAE-E8DF-B084-9DA6-955C8CFBE351}"/>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3D2F05-6E92-1FCF-0ED7-B0FE19D9CC50}"/>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DB22A24-78B1-219F-418C-247A552D9EB6}"/>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38CABCD1-4BF4-D233-CFDA-B007C61FE2A1}"/>
              </a:ext>
            </a:extLst>
          </p:cNvPr>
          <p:cNvSpPr>
            <a:spLocks noGrp="1"/>
          </p:cNvSpPr>
          <p:nvPr>
            <p:ph type="dt" sz="half" idx="10"/>
          </p:nvPr>
        </p:nvSpPr>
        <p:spPr>
          <a:xfrm>
            <a:off x="609600" y="6245225"/>
            <a:ext cx="2844800" cy="476250"/>
          </a:xfrm>
        </p:spPr>
        <p:txBody>
          <a:bodyPr/>
          <a:lstStyle>
            <a:lvl1pPr>
              <a:defRPr/>
            </a:lvl1pPr>
          </a:lstStyle>
          <a:p>
            <a:fld id="{A3E6971C-C8EF-4233-82B2-43AF9CFDABDA}" type="datetime1">
              <a:rPr lang="en-US" altLang="en-US" smtClean="0"/>
              <a:t>2/10/2025</a:t>
            </a:fld>
            <a:endParaRPr lang="en-US" altLang="en-US"/>
          </a:p>
        </p:txBody>
      </p:sp>
      <p:sp>
        <p:nvSpPr>
          <p:cNvPr id="7" name="Footer Placeholder 6">
            <a:extLst>
              <a:ext uri="{FF2B5EF4-FFF2-40B4-BE49-F238E27FC236}">
                <a16:creationId xmlns:a16="http://schemas.microsoft.com/office/drawing/2014/main" id="{2093B241-845D-5490-9A24-C0AC61D43F0B}"/>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EE685789-F0A3-8AE7-996E-A94B5A1ACF77}"/>
              </a:ext>
            </a:extLst>
          </p:cNvPr>
          <p:cNvSpPr>
            <a:spLocks noGrp="1"/>
          </p:cNvSpPr>
          <p:nvPr>
            <p:ph type="sldNum" sz="quarter" idx="12"/>
          </p:nvPr>
        </p:nvSpPr>
        <p:spPr>
          <a:xfrm>
            <a:off x="8737600" y="6245225"/>
            <a:ext cx="2844800" cy="476250"/>
          </a:xfrm>
        </p:spPr>
        <p:txBody>
          <a:bodyPr/>
          <a:lstStyle>
            <a:lvl1pPr>
              <a:defRPr/>
            </a:lvl1pPr>
          </a:lstStyle>
          <a:p>
            <a:fld id="{C50C9D54-4A49-4E2F-8C96-F6E952D42BD4}" type="slidenum">
              <a:rPr lang="en-US" altLang="en-US"/>
              <a:pPr/>
              <a:t>‹#›</a:t>
            </a:fld>
            <a:endParaRPr lang="en-US" altLang="en-US"/>
          </a:p>
        </p:txBody>
      </p:sp>
    </p:spTree>
    <p:extLst>
      <p:ext uri="{BB962C8B-B14F-4D97-AF65-F5344CB8AC3E}">
        <p14:creationId xmlns:p14="http://schemas.microsoft.com/office/powerpoint/2010/main" val="39975550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3ED7F1-5C54-964C-8F82-3911C50B3024}"/>
              </a:ext>
            </a:extLst>
          </p:cNvPr>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C096A72-CDEA-B16B-E55B-30152C3116BA}"/>
              </a:ext>
            </a:extLst>
          </p:cNvPr>
          <p:cNvSpPr>
            <a:spLocks noGrp="1"/>
          </p:cNvSpPr>
          <p:nvPr>
            <p:ph type="dt" sz="half" idx="10"/>
          </p:nvPr>
        </p:nvSpPr>
        <p:spPr>
          <a:xfrm>
            <a:off x="609600" y="6245225"/>
            <a:ext cx="2844800" cy="476250"/>
          </a:xfrm>
        </p:spPr>
        <p:txBody>
          <a:bodyPr/>
          <a:lstStyle>
            <a:lvl1pPr>
              <a:defRPr/>
            </a:lvl1pPr>
          </a:lstStyle>
          <a:p>
            <a:fld id="{F1E80412-E67D-47C2-8A76-6D8202293581}" type="datetime1">
              <a:rPr lang="en-US" altLang="en-US" smtClean="0"/>
              <a:t>2/10/2025</a:t>
            </a:fld>
            <a:endParaRPr lang="en-US" altLang="en-US"/>
          </a:p>
        </p:txBody>
      </p:sp>
      <p:sp>
        <p:nvSpPr>
          <p:cNvPr id="4" name="Footer Placeholder 3">
            <a:extLst>
              <a:ext uri="{FF2B5EF4-FFF2-40B4-BE49-F238E27FC236}">
                <a16:creationId xmlns:a16="http://schemas.microsoft.com/office/drawing/2014/main" id="{455906DE-39CD-1F4F-B8CF-4B68853F26A5}"/>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29AC944-58BB-D3BE-D99B-4AC9CB1A1680}"/>
              </a:ext>
            </a:extLst>
          </p:cNvPr>
          <p:cNvSpPr>
            <a:spLocks noGrp="1"/>
          </p:cNvSpPr>
          <p:nvPr>
            <p:ph type="sldNum" sz="quarter" idx="12"/>
          </p:nvPr>
        </p:nvSpPr>
        <p:spPr>
          <a:xfrm>
            <a:off x="8737600" y="6245225"/>
            <a:ext cx="2844800" cy="476250"/>
          </a:xfrm>
        </p:spPr>
        <p:txBody>
          <a:bodyPr/>
          <a:lstStyle>
            <a:lvl1pPr>
              <a:defRPr/>
            </a:lvl1pPr>
          </a:lstStyle>
          <a:p>
            <a:fld id="{507AB628-4C78-4002-B846-1D8D764FA053}" type="slidenum">
              <a:rPr lang="en-US" altLang="en-US"/>
              <a:pPr/>
              <a:t>‹#›</a:t>
            </a:fld>
            <a:endParaRPr lang="en-US" altLang="en-US"/>
          </a:p>
        </p:txBody>
      </p:sp>
    </p:spTree>
    <p:extLst>
      <p:ext uri="{BB962C8B-B14F-4D97-AF65-F5344CB8AC3E}">
        <p14:creationId xmlns:p14="http://schemas.microsoft.com/office/powerpoint/2010/main" val="37096190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3BA7-172F-D492-D508-05AA60AD3103}"/>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563DD1-95D0-2A3F-009A-127554CC17C6}"/>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F14CF0-A05D-63C1-D463-E74C47363279}"/>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9C62C9-FC28-10FE-E2C0-A8A36FC32D3F}"/>
              </a:ext>
            </a:extLst>
          </p:cNvPr>
          <p:cNvSpPr>
            <a:spLocks noGrp="1"/>
          </p:cNvSpPr>
          <p:nvPr>
            <p:ph type="dt" sz="half" idx="10"/>
          </p:nvPr>
        </p:nvSpPr>
        <p:spPr>
          <a:xfrm>
            <a:off x="609600" y="6245225"/>
            <a:ext cx="2844800" cy="476250"/>
          </a:xfrm>
        </p:spPr>
        <p:txBody>
          <a:bodyPr/>
          <a:lstStyle>
            <a:lvl1pPr>
              <a:defRPr/>
            </a:lvl1pPr>
          </a:lstStyle>
          <a:p>
            <a:fld id="{07B306A6-4374-42C8-8D5D-5CCC0A5DF563}" type="datetime1">
              <a:rPr lang="en-US" altLang="en-US" smtClean="0"/>
              <a:t>2/10/2025</a:t>
            </a:fld>
            <a:endParaRPr lang="en-US" altLang="en-US"/>
          </a:p>
        </p:txBody>
      </p:sp>
      <p:sp>
        <p:nvSpPr>
          <p:cNvPr id="6" name="Footer Placeholder 5">
            <a:extLst>
              <a:ext uri="{FF2B5EF4-FFF2-40B4-BE49-F238E27FC236}">
                <a16:creationId xmlns:a16="http://schemas.microsoft.com/office/drawing/2014/main" id="{0E3714B9-7A94-332A-8318-5E1F994B44F7}"/>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E1E6CA6-0970-E60B-705A-048A17F4D350}"/>
              </a:ext>
            </a:extLst>
          </p:cNvPr>
          <p:cNvSpPr>
            <a:spLocks noGrp="1"/>
          </p:cNvSpPr>
          <p:nvPr>
            <p:ph type="sldNum" sz="quarter" idx="12"/>
          </p:nvPr>
        </p:nvSpPr>
        <p:spPr>
          <a:xfrm>
            <a:off x="8737600" y="6245225"/>
            <a:ext cx="2844800" cy="476250"/>
          </a:xfrm>
        </p:spPr>
        <p:txBody>
          <a:bodyPr/>
          <a:lstStyle>
            <a:lvl1pPr>
              <a:defRPr/>
            </a:lvl1pPr>
          </a:lstStyle>
          <a:p>
            <a:fld id="{7C609214-28F0-4C75-9E4D-F7A21E4035C0}" type="slidenum">
              <a:rPr lang="en-US" altLang="en-US"/>
              <a:pPr/>
              <a:t>‹#›</a:t>
            </a:fld>
            <a:endParaRPr lang="en-US" altLang="en-US"/>
          </a:p>
        </p:txBody>
      </p:sp>
    </p:spTree>
    <p:extLst>
      <p:ext uri="{BB962C8B-B14F-4D97-AF65-F5344CB8AC3E}">
        <p14:creationId xmlns:p14="http://schemas.microsoft.com/office/powerpoint/2010/main" val="2616235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23C945-D8B0-4F61-B653-287EB34F83F5}" type="datetime1">
              <a:rPr lang="en-US" smtClean="0"/>
              <a:t>2/10/2025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376868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4D4DA-AC41-3751-2D41-CFC7942BD229}"/>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98AFE27-A442-BE17-38FF-3E6D958B24CA}"/>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21FBA4-28B9-0EC7-5DD2-F3A1B6478F38}"/>
              </a:ext>
            </a:extLst>
          </p:cNvPr>
          <p:cNvSpPr>
            <a:spLocks noGrp="1"/>
          </p:cNvSpPr>
          <p:nvPr>
            <p:ph type="body"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6BCDA1-1694-2CFA-57A2-7D0F0BCCCA64}"/>
              </a:ext>
            </a:extLst>
          </p:cNvPr>
          <p:cNvSpPr>
            <a:spLocks noGrp="1"/>
          </p:cNvSpPr>
          <p:nvPr>
            <p:ph type="dt" sz="half" idx="10"/>
          </p:nvPr>
        </p:nvSpPr>
        <p:spPr>
          <a:xfrm>
            <a:off x="609600" y="6245225"/>
            <a:ext cx="2844800" cy="476250"/>
          </a:xfrm>
        </p:spPr>
        <p:txBody>
          <a:bodyPr/>
          <a:lstStyle>
            <a:lvl1pPr>
              <a:defRPr/>
            </a:lvl1pPr>
          </a:lstStyle>
          <a:p>
            <a:fld id="{20939733-AF81-49E1-B90E-43CFA92D21D9}" type="datetime1">
              <a:rPr lang="en-US" altLang="en-US" smtClean="0"/>
              <a:t>2/10/2025</a:t>
            </a:fld>
            <a:endParaRPr lang="en-US" altLang="en-US"/>
          </a:p>
        </p:txBody>
      </p:sp>
      <p:sp>
        <p:nvSpPr>
          <p:cNvPr id="6" name="Footer Placeholder 5">
            <a:extLst>
              <a:ext uri="{FF2B5EF4-FFF2-40B4-BE49-F238E27FC236}">
                <a16:creationId xmlns:a16="http://schemas.microsoft.com/office/drawing/2014/main" id="{51BD8EA4-9187-5B03-B357-A804FC07F704}"/>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1BC29AA-2131-D4C1-43C6-2645B7C5ED02}"/>
              </a:ext>
            </a:extLst>
          </p:cNvPr>
          <p:cNvSpPr>
            <a:spLocks noGrp="1"/>
          </p:cNvSpPr>
          <p:nvPr>
            <p:ph type="sldNum" sz="quarter" idx="12"/>
          </p:nvPr>
        </p:nvSpPr>
        <p:spPr>
          <a:xfrm>
            <a:off x="8737600" y="6245225"/>
            <a:ext cx="2844800" cy="476250"/>
          </a:xfrm>
        </p:spPr>
        <p:txBody>
          <a:bodyPr/>
          <a:lstStyle>
            <a:lvl1pPr>
              <a:defRPr/>
            </a:lvl1pPr>
          </a:lstStyle>
          <a:p>
            <a:fld id="{B25E2E56-9481-423B-BDC4-613FEE3AFDE3}" type="slidenum">
              <a:rPr lang="en-US" altLang="en-US"/>
              <a:pPr/>
              <a:t>‹#›</a:t>
            </a:fld>
            <a:endParaRPr lang="en-US" altLang="en-US"/>
          </a:p>
        </p:txBody>
      </p:sp>
    </p:spTree>
    <p:extLst>
      <p:ext uri="{BB962C8B-B14F-4D97-AF65-F5344CB8AC3E}">
        <p14:creationId xmlns:p14="http://schemas.microsoft.com/office/powerpoint/2010/main" val="26861999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CCF38-82FE-EF57-777A-5E7A8C517528}"/>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1096CCE-47CF-725E-C3AC-941E0A342CD0}"/>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DACFA5-699B-39B6-C7D9-774B941F5C88}"/>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1D7DAAB5-5E1D-AA8D-77D8-DF331EA9561C}"/>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2F0BC4BE-3ADF-0950-2E7B-5F9B75476AFD}"/>
              </a:ext>
            </a:extLst>
          </p:cNvPr>
          <p:cNvSpPr>
            <a:spLocks noGrp="1"/>
          </p:cNvSpPr>
          <p:nvPr>
            <p:ph type="dt" sz="half" idx="10"/>
          </p:nvPr>
        </p:nvSpPr>
        <p:spPr>
          <a:xfrm>
            <a:off x="609600" y="6245225"/>
            <a:ext cx="2844800" cy="476250"/>
          </a:xfrm>
        </p:spPr>
        <p:txBody>
          <a:bodyPr/>
          <a:lstStyle>
            <a:lvl1pPr>
              <a:defRPr/>
            </a:lvl1pPr>
          </a:lstStyle>
          <a:p>
            <a:fld id="{5DEBE2C4-55EE-44B8-8FB2-9A7DD2810C68}" type="datetime1">
              <a:rPr lang="en-US" altLang="en-US" smtClean="0"/>
              <a:t>2/10/2025</a:t>
            </a:fld>
            <a:endParaRPr lang="en-US" altLang="en-US"/>
          </a:p>
        </p:txBody>
      </p:sp>
      <p:sp>
        <p:nvSpPr>
          <p:cNvPr id="7" name="Footer Placeholder 6">
            <a:extLst>
              <a:ext uri="{FF2B5EF4-FFF2-40B4-BE49-F238E27FC236}">
                <a16:creationId xmlns:a16="http://schemas.microsoft.com/office/drawing/2014/main" id="{EED5EB10-7F95-37B4-6859-05E93513ACEA}"/>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044B8DD-D24C-CD7F-0539-89757B7E0829}"/>
              </a:ext>
            </a:extLst>
          </p:cNvPr>
          <p:cNvSpPr>
            <a:spLocks noGrp="1"/>
          </p:cNvSpPr>
          <p:nvPr>
            <p:ph type="sldNum" sz="quarter" idx="12"/>
          </p:nvPr>
        </p:nvSpPr>
        <p:spPr>
          <a:xfrm>
            <a:off x="8737600" y="6245225"/>
            <a:ext cx="2844800" cy="476250"/>
          </a:xfrm>
        </p:spPr>
        <p:txBody>
          <a:bodyPr/>
          <a:lstStyle>
            <a:lvl1pPr>
              <a:defRPr/>
            </a:lvl1pPr>
          </a:lstStyle>
          <a:p>
            <a:fld id="{0A66B38D-8037-4599-A994-F4FD828FCEDF}" type="slidenum">
              <a:rPr lang="en-US" altLang="en-US"/>
              <a:pPr/>
              <a:t>‹#›</a:t>
            </a:fld>
            <a:endParaRPr lang="en-US" altLang="en-US"/>
          </a:p>
        </p:txBody>
      </p:sp>
    </p:spTree>
    <p:extLst>
      <p:ext uri="{BB962C8B-B14F-4D97-AF65-F5344CB8AC3E}">
        <p14:creationId xmlns:p14="http://schemas.microsoft.com/office/powerpoint/2010/main" val="36452358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26F8A-F3EA-E56F-86AA-40CC93D91519}"/>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889440-8924-A8E5-DDFE-72B4B3ED7F54}"/>
              </a:ext>
            </a:extLst>
          </p:cNvPr>
          <p:cNvSpPr>
            <a:spLocks noGrp="1"/>
          </p:cNvSpPr>
          <p:nvPr>
            <p:ph sz="quarter" idx="1"/>
          </p:nvPr>
        </p:nvSpPr>
        <p:spPr>
          <a:xfrm>
            <a:off x="609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9ACEE9-A850-7FAD-DF47-C5DA18B362F4}"/>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EAA04C-333A-7602-7084-EC55461DDD33}"/>
              </a:ext>
            </a:extLst>
          </p:cNvPr>
          <p:cNvSpPr>
            <a:spLocks noGrp="1"/>
          </p:cNvSpPr>
          <p:nvPr>
            <p:ph type="body" sz="half" idx="3"/>
          </p:nvPr>
        </p:nvSpPr>
        <p:spPr>
          <a:xfrm>
            <a:off x="609600" y="4114800"/>
            <a:ext cx="10972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497F577-06AF-C071-3DF6-0383990BF092}"/>
              </a:ext>
            </a:extLst>
          </p:cNvPr>
          <p:cNvSpPr>
            <a:spLocks noGrp="1"/>
          </p:cNvSpPr>
          <p:nvPr>
            <p:ph type="dt" sz="half" idx="10"/>
          </p:nvPr>
        </p:nvSpPr>
        <p:spPr>
          <a:xfrm>
            <a:off x="609600" y="6245225"/>
            <a:ext cx="2844800" cy="476250"/>
          </a:xfrm>
        </p:spPr>
        <p:txBody>
          <a:bodyPr/>
          <a:lstStyle>
            <a:lvl1pPr>
              <a:defRPr/>
            </a:lvl1pPr>
          </a:lstStyle>
          <a:p>
            <a:fld id="{7E7DEDD4-C67E-4F6F-8218-1062A43BA127}" type="datetime1">
              <a:rPr lang="en-US" altLang="en-US" smtClean="0"/>
              <a:t>2/10/2025</a:t>
            </a:fld>
            <a:endParaRPr lang="en-US" altLang="en-US"/>
          </a:p>
        </p:txBody>
      </p:sp>
      <p:sp>
        <p:nvSpPr>
          <p:cNvPr id="7" name="Footer Placeholder 6">
            <a:extLst>
              <a:ext uri="{FF2B5EF4-FFF2-40B4-BE49-F238E27FC236}">
                <a16:creationId xmlns:a16="http://schemas.microsoft.com/office/drawing/2014/main" id="{51C532FF-E620-FA29-CF2E-0032D8945B69}"/>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EE312BFC-2FDA-15A1-DA27-7F283D1179FC}"/>
              </a:ext>
            </a:extLst>
          </p:cNvPr>
          <p:cNvSpPr>
            <a:spLocks noGrp="1"/>
          </p:cNvSpPr>
          <p:nvPr>
            <p:ph type="sldNum" sz="quarter" idx="12"/>
          </p:nvPr>
        </p:nvSpPr>
        <p:spPr>
          <a:xfrm>
            <a:off x="8737600" y="6245225"/>
            <a:ext cx="2844800" cy="476250"/>
          </a:xfrm>
        </p:spPr>
        <p:txBody>
          <a:bodyPr/>
          <a:lstStyle>
            <a:lvl1pPr>
              <a:defRPr/>
            </a:lvl1pPr>
          </a:lstStyle>
          <a:p>
            <a:fld id="{6133947A-D144-449A-B0E9-F406D41DF35E}" type="slidenum">
              <a:rPr lang="en-US" altLang="en-US"/>
              <a:pPr/>
              <a:t>‹#›</a:t>
            </a:fld>
            <a:endParaRPr lang="en-US" altLang="en-US"/>
          </a:p>
        </p:txBody>
      </p:sp>
    </p:spTree>
    <p:extLst>
      <p:ext uri="{BB962C8B-B14F-4D97-AF65-F5344CB8AC3E}">
        <p14:creationId xmlns:p14="http://schemas.microsoft.com/office/powerpoint/2010/main" val="32543957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377151" y="1905004"/>
            <a:ext cx="9437699" cy="1625599"/>
          </a:xfrm>
        </p:spPr>
        <p:txBody>
          <a:bodyPr>
            <a:normAutofit/>
          </a:bodyPr>
          <a:lstStyle>
            <a:lvl1pPr algn="ctr">
              <a:lnSpc>
                <a:spcPct val="90000"/>
              </a:lnSpc>
              <a:defRPr sz="4800">
                <a:solidFill>
                  <a:schemeClr val="tx2"/>
                </a:solidFill>
              </a:defRPr>
            </a:lvl1pPr>
          </a:lstStyle>
          <a:p>
            <a:r>
              <a:rPr lang="en-US"/>
              <a:t>Click to edit Master title style</a:t>
            </a:r>
            <a:endParaRPr/>
          </a:p>
        </p:txBody>
      </p:sp>
      <p:sp>
        <p:nvSpPr>
          <p:cNvPr id="3" name="Subtitle 2"/>
          <p:cNvSpPr>
            <a:spLocks noGrp="1"/>
          </p:cNvSpPr>
          <p:nvPr>
            <p:ph type="subTitle" idx="1"/>
          </p:nvPr>
        </p:nvSpPr>
        <p:spPr>
          <a:xfrm>
            <a:off x="1382464" y="3657124"/>
            <a:ext cx="9432387" cy="991077"/>
          </a:xfrm>
        </p:spPr>
        <p:txBody>
          <a:bodyPr>
            <a:normAutofit/>
          </a:bodyPr>
          <a:lstStyle>
            <a:lvl1pPr marL="0" indent="0" algn="ctr">
              <a:spcBef>
                <a:spcPts val="0"/>
              </a:spcBef>
              <a:buNone/>
              <a:defRPr sz="2000" cap="all"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a:p>
        </p:txBody>
      </p:sp>
      <p:sp>
        <p:nvSpPr>
          <p:cNvPr id="4" name="Date Placeholder 3"/>
          <p:cNvSpPr>
            <a:spLocks noGrp="1"/>
          </p:cNvSpPr>
          <p:nvPr>
            <p:ph type="dt" sz="half" idx="10"/>
          </p:nvPr>
        </p:nvSpPr>
        <p:spPr/>
        <p:txBody>
          <a:bodyPr/>
          <a:lstStyle>
            <a:lvl1pPr>
              <a:defRPr>
                <a:solidFill>
                  <a:schemeClr val="tx2"/>
                </a:solidFill>
              </a:defRPr>
            </a:lvl1pPr>
          </a:lstStyle>
          <a:p>
            <a:fld id="{E6D9ACBC-4CCE-4F73-BBE2-50CDF3E12496}" type="datetime1">
              <a:rPr lang="en-US" smtClean="0"/>
              <a:t>2/10/2025</a:t>
            </a:fld>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F28FB93-0A08-4E7D-8E63-9EFA29F1E093}" type="slidenum">
              <a:rPr/>
              <a:pPr/>
              <a:t>‹#›</a:t>
            </a:fld>
            <a:endParaRPr/>
          </a:p>
        </p:txBody>
      </p:sp>
      <p:grpSp>
        <p:nvGrpSpPr>
          <p:cNvPr id="7" name="Group 6"/>
          <p:cNvGrpSpPr/>
          <p:nvPr/>
        </p:nvGrpSpPr>
        <p:grpSpPr>
          <a:xfrm>
            <a:off x="1219200" y="1600200"/>
            <a:ext cx="9742283" cy="73152"/>
            <a:chOff x="914400" y="1200150"/>
            <a:chExt cx="7306712" cy="54864"/>
          </a:xfrm>
        </p:grpSpPr>
        <p:sp>
          <p:nvSpPr>
            <p:cNvPr id="8" name="Oval 7"/>
            <p:cNvSpPr/>
            <p:nvPr/>
          </p:nvSpPr>
          <p:spPr>
            <a:xfrm>
              <a:off x="8166248"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9" name="Oval 8"/>
            <p:cNvSpPr/>
            <p:nvPr/>
          </p:nvSpPr>
          <p:spPr>
            <a:xfrm>
              <a:off x="914400"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nvGrpSpPr>
            <p:cNvPr id="10" name="Group 9"/>
            <p:cNvGrpSpPr/>
            <p:nvPr/>
          </p:nvGrpSpPr>
          <p:grpSpPr>
            <a:xfrm>
              <a:off x="1036847" y="1207626"/>
              <a:ext cx="7074290" cy="38998"/>
              <a:chOff x="2141408" y="1752956"/>
              <a:chExt cx="7315200" cy="38998"/>
            </a:xfrm>
            <a:solidFill>
              <a:schemeClr val="tx2"/>
            </a:solidFill>
          </p:grpSpPr>
          <p:cxnSp>
            <p:nvCxnSpPr>
              <p:cNvPr id="11" name="Straight Connector 10"/>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1219200" y="4851400"/>
            <a:ext cx="9742283" cy="73152"/>
            <a:chOff x="914400" y="3638550"/>
            <a:chExt cx="7306712" cy="54864"/>
          </a:xfrm>
        </p:grpSpPr>
        <p:sp>
          <p:nvSpPr>
            <p:cNvPr id="14" name="Oval 13"/>
            <p:cNvSpPr/>
            <p:nvPr/>
          </p:nvSpPr>
          <p:spPr>
            <a:xfrm>
              <a:off x="8166248"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5" name="Oval 14"/>
            <p:cNvSpPr/>
            <p:nvPr/>
          </p:nvSpPr>
          <p:spPr>
            <a:xfrm>
              <a:off x="914400"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nvGrpSpPr>
            <p:cNvPr id="16" name="Group 15"/>
            <p:cNvGrpSpPr/>
            <p:nvPr/>
          </p:nvGrpSpPr>
          <p:grpSpPr>
            <a:xfrm>
              <a:off x="1036847" y="3646026"/>
              <a:ext cx="7074290" cy="38998"/>
              <a:chOff x="2141408" y="1752956"/>
              <a:chExt cx="7315200" cy="38998"/>
            </a:xfrm>
            <a:solidFill>
              <a:schemeClr val="tx2"/>
            </a:solidFill>
          </p:grpSpPr>
          <p:cxnSp>
            <p:nvCxnSpPr>
              <p:cNvPr id="17" name="Straight Connector 16"/>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643209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725B708C-AB44-42F9-8208-58BFBE5B8F8E}" type="datetime1">
              <a:rPr lang="en-US" smtClean="0"/>
              <a:t>2/10/2025</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94058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2401" y="990600"/>
            <a:ext cx="9347199" cy="2235203"/>
          </a:xfrm>
        </p:spPr>
        <p:txBody>
          <a:bodyPr anchor="b">
            <a:normAutofit/>
          </a:bodyPr>
          <a:lstStyle>
            <a:lvl1pPr algn="ctr">
              <a:lnSpc>
                <a:spcPct val="9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422401" y="3733800"/>
            <a:ext cx="9347199" cy="12192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BB262E1C-BAF0-4C2F-A6B2-7B1DE952A013}" type="datetime1">
              <a:rPr lang="en-US" smtClean="0"/>
              <a:t>2/10/2025</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grpSp>
        <p:nvGrpSpPr>
          <p:cNvPr id="13" name="Group 12"/>
          <p:cNvGrpSpPr/>
          <p:nvPr/>
        </p:nvGrpSpPr>
        <p:grpSpPr>
          <a:xfrm>
            <a:off x="3274635" y="3475736"/>
            <a:ext cx="5642734" cy="54864"/>
            <a:chOff x="2455975" y="2588441"/>
            <a:chExt cx="4232051" cy="41148"/>
          </a:xfrm>
        </p:grpSpPr>
        <p:sp>
          <p:nvSpPr>
            <p:cNvPr id="14" name="Oval 13"/>
            <p:cNvSpPr/>
            <p:nvPr/>
          </p:nvSpPr>
          <p:spPr>
            <a:xfrm>
              <a:off x="6642306"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ysClr val="window" lastClr="FFFFFF"/>
                </a:solidFill>
                <a:effectLst/>
                <a:uLnTx/>
                <a:uFillTx/>
                <a:latin typeface="Constantia"/>
                <a:ea typeface="+mn-ea"/>
                <a:cs typeface="+mn-cs"/>
              </a:endParaRPr>
            </a:p>
          </p:txBody>
        </p:sp>
        <p:sp>
          <p:nvSpPr>
            <p:cNvPr id="15" name="Oval 14"/>
            <p:cNvSpPr/>
            <p:nvPr/>
          </p:nvSpPr>
          <p:spPr>
            <a:xfrm>
              <a:off x="2455975"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ysClr val="window" lastClr="FFFFFF"/>
                </a:solidFill>
                <a:effectLst/>
                <a:uLnTx/>
                <a:uFillTx/>
                <a:latin typeface="Constantia"/>
                <a:ea typeface="+mn-ea"/>
                <a:cs typeface="+mn-cs"/>
              </a:endParaRPr>
            </a:p>
          </p:txBody>
        </p:sp>
        <p:grpSp>
          <p:nvGrpSpPr>
            <p:cNvPr id="16" name="Group 15"/>
            <p:cNvGrpSpPr/>
            <p:nvPr/>
          </p:nvGrpSpPr>
          <p:grpSpPr>
            <a:xfrm>
              <a:off x="2563229" y="2594391"/>
              <a:ext cx="4023360" cy="29249"/>
              <a:chOff x="2550323" y="3458731"/>
              <a:chExt cx="4023360" cy="38998"/>
            </a:xfrm>
          </p:grpSpPr>
          <p:cxnSp>
            <p:nvCxnSpPr>
              <p:cNvPr id="17" name="Straight Connector 16"/>
              <p:cNvCxnSpPr/>
              <p:nvPr/>
            </p:nvCxnSpPr>
            <p:spPr>
              <a:xfrm>
                <a:off x="2550323" y="3458731"/>
                <a:ext cx="4023360" cy="0"/>
              </a:xfrm>
              <a:prstGeom prst="line">
                <a:avLst/>
              </a:prstGeom>
              <a:noFill/>
              <a:ln w="12700" cap="flat" cmpd="sng" algn="ctr">
                <a:solidFill>
                  <a:schemeClr val="tx1"/>
                </a:solidFill>
                <a:prstDash val="solid"/>
              </a:ln>
              <a:effectLst/>
            </p:spPr>
          </p:cxnSp>
          <p:cxnSp>
            <p:nvCxnSpPr>
              <p:cNvPr id="18" name="Straight Connector 17"/>
              <p:cNvCxnSpPr/>
              <p:nvPr/>
            </p:nvCxnSpPr>
            <p:spPr>
              <a:xfrm>
                <a:off x="2550323" y="3497729"/>
                <a:ext cx="4023360" cy="0"/>
              </a:xfrm>
              <a:prstGeom prst="line">
                <a:avLst/>
              </a:prstGeom>
              <a:noFill/>
              <a:ln w="12700" cap="flat" cmpd="sng" algn="ctr">
                <a:solidFill>
                  <a:schemeClr val="tx1"/>
                </a:solidFill>
                <a:prstDash val="solid"/>
              </a:ln>
              <a:effectLst/>
            </p:spPr>
          </p:cxnSp>
        </p:grpSp>
      </p:grpSp>
    </p:spTree>
    <p:extLst>
      <p:ext uri="{BB962C8B-B14F-4D97-AF65-F5344CB8AC3E}">
        <p14:creationId xmlns:p14="http://schemas.microsoft.com/office/powerpoint/2010/main" val="160031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9200" y="1803400"/>
            <a:ext cx="4775200" cy="42672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97600" y="1803400"/>
            <a:ext cx="4775200" cy="42672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baseline="0"/>
            </a:lvl8pPr>
            <a:lvl9pPr>
              <a:defRPr sz="18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B0C08A2E-DC2F-4B0F-BD1A-0ECB60CBE296}" type="datetime1">
              <a:rPr lang="en-US" smtClean="0"/>
              <a:t>2/10/2025</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00771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23264" y="1803400"/>
            <a:ext cx="4771048" cy="711200"/>
          </a:xfrm>
        </p:spPr>
        <p:txBody>
          <a:bodyPr anchor="ctr">
            <a:normAutofit/>
          </a:bodyPr>
          <a:lstStyle>
            <a:lvl1pPr marL="0" indent="0">
              <a:lnSpc>
                <a:spcPct val="9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19200" y="2514600"/>
            <a:ext cx="4775200" cy="3556000"/>
          </a:xfrm>
        </p:spPr>
        <p:txBody>
          <a:bodyPr>
            <a:normAutofit/>
          </a:bodyPr>
          <a:lstStyle>
            <a:lvl1pPr>
              <a:spcBef>
                <a:spcPts val="16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01664" y="1803400"/>
            <a:ext cx="4771048" cy="711200"/>
          </a:xfrm>
        </p:spPr>
        <p:txBody>
          <a:bodyPr anchor="ctr">
            <a:normAutofit/>
          </a:bodyPr>
          <a:lstStyle>
            <a:lvl1pPr marL="0" indent="0">
              <a:lnSpc>
                <a:spcPct val="9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7600" y="2514600"/>
            <a:ext cx="4775200" cy="3556000"/>
          </a:xfrm>
        </p:spPr>
        <p:txBody>
          <a:bodyPr>
            <a:normAutofit/>
          </a:bodyPr>
          <a:lstStyle>
            <a:lvl1pPr>
              <a:spcBef>
                <a:spcPts val="16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934FEF53-3F93-4820-AB0F-A1E303B82685}" type="datetime1">
              <a:rPr lang="en-US" smtClean="0"/>
              <a:t>2/10/2025</a:t>
            </a:fld>
            <a:endParaRPr/>
          </a:p>
        </p:txBody>
      </p:sp>
      <p:sp>
        <p:nvSpPr>
          <p:cNvPr id="9" name="Slide Number Placeholder 8"/>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86953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53B394B8-88A8-4D81-B14A-6FE120312FCF}" type="datetime1">
              <a:rPr lang="en-US" smtClean="0"/>
              <a:t>2/10/2025</a:t>
            </a:fld>
            <a:endParaRPr/>
          </a:p>
        </p:txBody>
      </p:sp>
      <p:sp>
        <p:nvSpPr>
          <p:cNvPr id="5" name="Slide Number Placeholder 4"/>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3117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DA008002-2E8A-45B6-9842-7F0423A24A55}" type="datetime1">
              <a:rPr lang="en-US" smtClean="0"/>
              <a:t>2/10/2025</a:t>
            </a:fld>
            <a:endParaRPr/>
          </a:p>
        </p:txBody>
      </p:sp>
      <p:sp>
        <p:nvSpPr>
          <p:cNvPr id="4" name="Slide Number Placeholder 3"/>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263482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52A977-C4F5-4DB8-91E8-E01A2BE3BC71}" type="datetime1">
              <a:rPr lang="en-US" smtClean="0"/>
              <a:t>2/10/2025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19674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200" b="0"/>
            </a:lvl1pPr>
          </a:lstStyle>
          <a:p>
            <a:r>
              <a:rPr lang="en-US"/>
              <a:t>Click to edit Master title style</a:t>
            </a:r>
            <a:endParaRPr/>
          </a:p>
        </p:txBody>
      </p:sp>
      <p:sp>
        <p:nvSpPr>
          <p:cNvPr id="3" name="Content Placeholder 2"/>
          <p:cNvSpPr>
            <a:spLocks noGrp="1"/>
          </p:cNvSpPr>
          <p:nvPr>
            <p:ph idx="1"/>
          </p:nvPr>
        </p:nvSpPr>
        <p:spPr>
          <a:xfrm>
            <a:off x="1219201" y="1803401"/>
            <a:ext cx="660400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8000" y="1803401"/>
            <a:ext cx="2844801"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2B483418-52FC-4583-946B-98C858D55702}" type="datetime1">
              <a:rPr lang="en-US" smtClean="0"/>
              <a:t>2/10/2025</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82278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200" b="0"/>
            </a:lvl1pPr>
          </a:lstStyle>
          <a:p>
            <a:r>
              <a:rPr lang="en-US"/>
              <a:t>Click to edit Master title style</a:t>
            </a:r>
            <a:endParaRPr/>
          </a:p>
        </p:txBody>
      </p:sp>
      <p:sp>
        <p:nvSpPr>
          <p:cNvPr id="8" name="Rectangle 7"/>
          <p:cNvSpPr/>
          <p:nvPr/>
        </p:nvSpPr>
        <p:spPr>
          <a:xfrm>
            <a:off x="1219200" y="1803400"/>
            <a:ext cx="660400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3" name="Picture Placeholder 2" descr="An empty placeholder to add an image. Click on the placeholder and select the image that you wish to add."/>
          <p:cNvSpPr>
            <a:spLocks noGrp="1"/>
          </p:cNvSpPr>
          <p:nvPr>
            <p:ph type="pic" idx="1"/>
          </p:nvPr>
        </p:nvSpPr>
        <p:spPr>
          <a:xfrm>
            <a:off x="1339088" y="1925320"/>
            <a:ext cx="6364224"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8000" y="1803401"/>
            <a:ext cx="2844801" cy="4165600"/>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25793245-244E-4BF9-9A83-FFBEB0066477}" type="datetime1">
              <a:rPr lang="en-US" smtClean="0"/>
              <a:t>2/10/2025</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54796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4AB6909-21C0-42D2-A761-A2B23B3A57E8}" type="datetime1">
              <a:rPr lang="en-US" smtClean="0"/>
              <a:t>2/10/2025</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51661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37125" y="434976"/>
            <a:ext cx="1168704" cy="566102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930" y="434976"/>
            <a:ext cx="8415942" cy="5661025"/>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F4A7D2E-00C0-40F4-BB1F-23A83097AADF}" type="datetime1">
              <a:rPr lang="en-US" smtClean="0"/>
              <a:t>2/10/2025</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77785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1"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8DB15A85-3D46-4B40-BA41-7B699969BAC6}"/>
              </a:ext>
            </a:extLst>
          </p:cNvPr>
          <p:cNvSpPr>
            <a:spLocks noGrp="1" noChangeArrowheads="1"/>
          </p:cNvSpPr>
          <p:nvPr>
            <p:ph type="dt" sz="half" idx="10"/>
          </p:nvPr>
        </p:nvSpPr>
        <p:spPr>
          <a:ln/>
        </p:spPr>
        <p:txBody>
          <a:bodyPr/>
          <a:lstStyle>
            <a:lvl1pPr>
              <a:defRPr/>
            </a:lvl1pPr>
          </a:lstStyle>
          <a:p>
            <a:pPr>
              <a:defRPr/>
            </a:pPr>
            <a:fld id="{2B18245A-52EA-45CC-849E-11190B9EEFE5}" type="datetime1">
              <a:rPr lang="en-US" altLang="en-US" smtClean="0"/>
              <a:t>2/10/2025</a:t>
            </a:fld>
            <a:endParaRPr lang="en-US" altLang="en-US"/>
          </a:p>
        </p:txBody>
      </p:sp>
      <p:sp>
        <p:nvSpPr>
          <p:cNvPr id="4" name="Rectangle 41">
            <a:extLst>
              <a:ext uri="{FF2B5EF4-FFF2-40B4-BE49-F238E27FC236}">
                <a16:creationId xmlns:a16="http://schemas.microsoft.com/office/drawing/2014/main" id="{B3DF8144-4466-43D8-BC5B-9D19E09A8F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2">
            <a:extLst>
              <a:ext uri="{FF2B5EF4-FFF2-40B4-BE49-F238E27FC236}">
                <a16:creationId xmlns:a16="http://schemas.microsoft.com/office/drawing/2014/main" id="{09A40427-F5D0-4A02-B913-06F1250686EC}"/>
              </a:ext>
            </a:extLst>
          </p:cNvPr>
          <p:cNvSpPr>
            <a:spLocks noGrp="1" noChangeArrowheads="1"/>
          </p:cNvSpPr>
          <p:nvPr>
            <p:ph type="sldNum" sz="quarter" idx="12"/>
          </p:nvPr>
        </p:nvSpPr>
        <p:spPr>
          <a:ln/>
        </p:spPr>
        <p:txBody>
          <a:bodyPr/>
          <a:lstStyle>
            <a:lvl1pPr>
              <a:defRPr/>
            </a:lvl1pPr>
          </a:lstStyle>
          <a:p>
            <a:pPr>
              <a:defRPr/>
            </a:pPr>
            <a:fld id="{225C42FF-9033-47A8-ACFE-D41C411A9EA8}" type="slidenum">
              <a:rPr lang="en-US" altLang="en-US"/>
              <a:pPr>
                <a:defRPr/>
              </a:pPr>
              <a:t>‹#›</a:t>
            </a:fld>
            <a:endParaRPr lang="en-US" altLang="en-US"/>
          </a:p>
        </p:txBody>
      </p:sp>
    </p:spTree>
    <p:extLst>
      <p:ext uri="{BB962C8B-B14F-4D97-AF65-F5344CB8AC3E}">
        <p14:creationId xmlns:p14="http://schemas.microsoft.com/office/powerpoint/2010/main" val="33236367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51FA-B22E-45EB-B879-7B203CA1B604}"/>
              </a:ext>
            </a:extLst>
          </p:cNvPr>
          <p:cNvSpPr>
            <a:spLocks noGrp="1"/>
          </p:cNvSpPr>
          <p:nvPr>
            <p:ph type="title"/>
          </p:nvPr>
        </p:nvSpPr>
        <p:spPr>
          <a:xfrm>
            <a:off x="609600" y="274638"/>
            <a:ext cx="10972801"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781D338-45EC-42BD-922C-9B90DEC45464}"/>
              </a:ext>
            </a:extLst>
          </p:cNvPr>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B17CDF-D389-45AA-8FD6-207D2D53CFE9}"/>
              </a:ext>
            </a:extLst>
          </p:cNvPr>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CF34AE-EC60-4CF2-B7E8-07BBE98770BC}"/>
              </a:ext>
            </a:extLst>
          </p:cNvPr>
          <p:cNvSpPr>
            <a:spLocks noGrp="1"/>
          </p:cNvSpPr>
          <p:nvPr>
            <p:ph type="dt" sz="half" idx="10"/>
          </p:nvPr>
        </p:nvSpPr>
        <p:spPr>
          <a:xfrm>
            <a:off x="609600" y="6248400"/>
            <a:ext cx="2844800" cy="457200"/>
          </a:xfrm>
        </p:spPr>
        <p:txBody>
          <a:bodyPr/>
          <a:lstStyle>
            <a:lvl1pPr>
              <a:defRPr/>
            </a:lvl1pPr>
          </a:lstStyle>
          <a:p>
            <a:fld id="{9A86D476-CAAB-4C3D-A86E-A1F321BF597E}" type="datetime1">
              <a:rPr lang="en-US" altLang="en-US" smtClean="0"/>
              <a:t>2/10/2025</a:t>
            </a:fld>
            <a:endParaRPr lang="en-US" altLang="en-US"/>
          </a:p>
        </p:txBody>
      </p:sp>
      <p:sp>
        <p:nvSpPr>
          <p:cNvPr id="6" name="Footer Placeholder 5">
            <a:extLst>
              <a:ext uri="{FF2B5EF4-FFF2-40B4-BE49-F238E27FC236}">
                <a16:creationId xmlns:a16="http://schemas.microsoft.com/office/drawing/2014/main" id="{2E46E3F5-4324-4F88-8071-7EB621C80907}"/>
              </a:ext>
            </a:extLst>
          </p:cNvPr>
          <p:cNvSpPr>
            <a:spLocks noGrp="1"/>
          </p:cNvSpPr>
          <p:nvPr>
            <p:ph type="ftr" sz="quarter" idx="11"/>
          </p:nvPr>
        </p:nvSpPr>
        <p:spPr>
          <a:xfrm>
            <a:off x="4165601"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A39728C-9943-40E1-B939-62BD02F544CB}"/>
              </a:ext>
            </a:extLst>
          </p:cNvPr>
          <p:cNvSpPr>
            <a:spLocks noGrp="1"/>
          </p:cNvSpPr>
          <p:nvPr>
            <p:ph type="sldNum" sz="quarter" idx="12"/>
          </p:nvPr>
        </p:nvSpPr>
        <p:spPr>
          <a:xfrm>
            <a:off x="8737601" y="6248400"/>
            <a:ext cx="2844800" cy="457200"/>
          </a:xfrm>
        </p:spPr>
        <p:txBody>
          <a:bodyPr/>
          <a:lstStyle>
            <a:lvl1pPr>
              <a:defRPr/>
            </a:lvl1pPr>
          </a:lstStyle>
          <a:p>
            <a:fld id="{1F98001B-CAEE-484B-ADF9-BF4B030174EA}" type="slidenum">
              <a:rPr lang="en-US" altLang="en-US"/>
              <a:pPr/>
              <a:t>‹#›</a:t>
            </a:fld>
            <a:endParaRPr lang="en-US" altLang="en-US"/>
          </a:p>
        </p:txBody>
      </p:sp>
    </p:spTree>
    <p:extLst>
      <p:ext uri="{BB962C8B-B14F-4D97-AF65-F5344CB8AC3E}">
        <p14:creationId xmlns:p14="http://schemas.microsoft.com/office/powerpoint/2010/main" val="12423487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HD-ShadowLong.png">
            <a:extLst>
              <a:ext uri="{FF2B5EF4-FFF2-40B4-BE49-F238E27FC236}">
                <a16:creationId xmlns:a16="http://schemas.microsoft.com/office/drawing/2014/main" id="{7EB8F55B-2074-1F88-8BA6-C1351CAA311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243389"/>
            <a:ext cx="896831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a:extLst>
              <a:ext uri="{FF2B5EF4-FFF2-40B4-BE49-F238E27FC236}">
                <a16:creationId xmlns:a16="http://schemas.microsoft.com/office/drawing/2014/main" id="{CEDF1A86-CA08-E797-2A03-8F7FFB2CED9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12251" y="4243388"/>
            <a:ext cx="3075516"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5D8D2A4-81EB-F03D-B669-8A9374B61E04}"/>
              </a:ext>
            </a:extLst>
          </p:cNvPr>
          <p:cNvSpPr/>
          <p:nvPr/>
        </p:nvSpPr>
        <p:spPr>
          <a:xfrm>
            <a:off x="0" y="2590800"/>
            <a:ext cx="8968317" cy="16589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E2DEB962-D7ED-883D-FCAC-4664542C13FE}"/>
              </a:ext>
            </a:extLst>
          </p:cNvPr>
          <p:cNvSpPr/>
          <p:nvPr/>
        </p:nvSpPr>
        <p:spPr>
          <a:xfrm>
            <a:off x="9112252" y="2590800"/>
            <a:ext cx="3077633" cy="1658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3" y="2733709"/>
            <a:ext cx="8092357"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680322" y="4394041"/>
            <a:ext cx="8144135"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FE4D4D09-3978-1BFC-BE49-4591A4D19B31}"/>
              </a:ext>
            </a:extLst>
          </p:cNvPr>
          <p:cNvSpPr>
            <a:spLocks noGrp="1"/>
          </p:cNvSpPr>
          <p:nvPr>
            <p:ph type="dt" sz="half" idx="10"/>
          </p:nvPr>
        </p:nvSpPr>
        <p:spPr>
          <a:xfrm>
            <a:off x="6074833" y="5935664"/>
            <a:ext cx="2743200" cy="365125"/>
          </a:xfrm>
        </p:spPr>
        <p:txBody>
          <a:bodyPr/>
          <a:lstStyle>
            <a:lvl1pPr>
              <a:defRPr/>
            </a:lvl1pPr>
          </a:lstStyle>
          <a:p>
            <a:pPr>
              <a:defRPr/>
            </a:pPr>
            <a:fld id="{19E58161-F55F-40BB-9166-4FC9188EEDE5}" type="datetime1">
              <a:rPr lang="en-US" smtClean="0"/>
              <a:t>2/10/2025</a:t>
            </a:fld>
            <a:endParaRPr lang="en-US" dirty="0"/>
          </a:p>
        </p:txBody>
      </p:sp>
      <p:sp>
        <p:nvSpPr>
          <p:cNvPr id="9" name="Footer Placeholder 4">
            <a:extLst>
              <a:ext uri="{FF2B5EF4-FFF2-40B4-BE49-F238E27FC236}">
                <a16:creationId xmlns:a16="http://schemas.microsoft.com/office/drawing/2014/main" id="{6E68D02D-0EB4-9CD7-E281-78C45E957F91}"/>
              </a:ext>
            </a:extLst>
          </p:cNvPr>
          <p:cNvSpPr>
            <a:spLocks noGrp="1"/>
          </p:cNvSpPr>
          <p:nvPr>
            <p:ph type="ftr" sz="quarter" idx="11"/>
          </p:nvPr>
        </p:nvSpPr>
        <p:spPr>
          <a:xfrm>
            <a:off x="711200" y="5935664"/>
            <a:ext cx="5361517" cy="365125"/>
          </a:xfrm>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1086C5B1-4FFC-E8E9-6DD6-DB1E8336EC27}"/>
              </a:ext>
            </a:extLst>
          </p:cNvPr>
          <p:cNvSpPr>
            <a:spLocks noGrp="1"/>
          </p:cNvSpPr>
          <p:nvPr>
            <p:ph type="sldNum" sz="quarter" idx="12"/>
          </p:nvPr>
        </p:nvSpPr>
        <p:spPr>
          <a:xfrm>
            <a:off x="9347201" y="2749551"/>
            <a:ext cx="1826684" cy="1357313"/>
          </a:xfrm>
        </p:spPr>
        <p:txBody>
          <a:bodyPr/>
          <a:lstStyle>
            <a:lvl1pPr>
              <a:defRPr/>
            </a:lvl1pPr>
          </a:lstStyle>
          <a:p>
            <a:pPr>
              <a:defRPr/>
            </a:pPr>
            <a:fld id="{BFCE3F20-45A6-4A2D-869C-C5AAFF8F8FB3}" type="slidenum">
              <a:rPr lang="en-US" altLang="en-US"/>
              <a:pPr>
                <a:defRPr/>
              </a:pPr>
              <a:t>‹#›</a:t>
            </a:fld>
            <a:endParaRPr lang="en-US" altLang="en-US"/>
          </a:p>
        </p:txBody>
      </p:sp>
    </p:spTree>
    <p:extLst>
      <p:ext uri="{BB962C8B-B14F-4D97-AF65-F5344CB8AC3E}">
        <p14:creationId xmlns:p14="http://schemas.microsoft.com/office/powerpoint/2010/main" val="18729860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FE4009A9-EE86-E74C-29F1-5028C781F31D}"/>
              </a:ext>
            </a:extLst>
          </p:cNvPr>
          <p:cNvGrpSpPr>
            <a:grpSpLocks/>
          </p:cNvGrpSpPr>
          <p:nvPr/>
        </p:nvGrpSpPr>
        <p:grpSpPr bwMode="auto">
          <a:xfrm>
            <a:off x="1" y="609600"/>
            <a:ext cx="12215284" cy="1676400"/>
            <a:chOff x="0" y="2895600"/>
            <a:chExt cx="9161969" cy="1677035"/>
          </a:xfrm>
        </p:grpSpPr>
        <p:pic>
          <p:nvPicPr>
            <p:cNvPr id="5" name="Picture 8" descr="HD-ShadowLong.png">
              <a:extLst>
                <a:ext uri="{FF2B5EF4-FFF2-40B4-BE49-F238E27FC236}">
                  <a16:creationId xmlns:a16="http://schemas.microsoft.com/office/drawing/2014/main" id="{D1FA4262-FA25-52BD-2622-92FE1572C8C5}"/>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1FF1038A-D9C9-F0A8-E667-13F49A002DF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090F5F1-41F2-7ABC-7972-8374505A942E}"/>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C538A29E-6D98-7A23-4C0C-44571A85AEFE}"/>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A376ED59-E28B-AA27-E374-78D65E2B0052}"/>
              </a:ext>
            </a:extLst>
          </p:cNvPr>
          <p:cNvSpPr>
            <a:spLocks noGrp="1"/>
          </p:cNvSpPr>
          <p:nvPr>
            <p:ph type="dt" sz="half" idx="10"/>
          </p:nvPr>
        </p:nvSpPr>
        <p:spPr/>
        <p:txBody>
          <a:bodyPr/>
          <a:lstStyle>
            <a:lvl1pPr>
              <a:defRPr/>
            </a:lvl1pPr>
          </a:lstStyle>
          <a:p>
            <a:pPr>
              <a:defRPr/>
            </a:pPr>
            <a:fld id="{F1E1E79A-17B0-4477-BB94-D0F85C0939F4}" type="datetime1">
              <a:rPr lang="en-US" smtClean="0"/>
              <a:t>2/10/2025</a:t>
            </a:fld>
            <a:endParaRPr lang="en-US" dirty="0"/>
          </a:p>
        </p:txBody>
      </p:sp>
      <p:sp>
        <p:nvSpPr>
          <p:cNvPr id="10" name="Footer Placeholder 4">
            <a:extLst>
              <a:ext uri="{FF2B5EF4-FFF2-40B4-BE49-F238E27FC236}">
                <a16:creationId xmlns:a16="http://schemas.microsoft.com/office/drawing/2014/main" id="{1AFDAC2E-E7FB-A985-DCA5-DD3715D3F43F}"/>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FDDA8120-B5D5-A650-28D9-383F3D1C4274}"/>
              </a:ext>
            </a:extLst>
          </p:cNvPr>
          <p:cNvSpPr>
            <a:spLocks noGrp="1"/>
          </p:cNvSpPr>
          <p:nvPr>
            <p:ph type="sldNum" sz="quarter" idx="12"/>
          </p:nvPr>
        </p:nvSpPr>
        <p:spPr/>
        <p:txBody>
          <a:bodyPr/>
          <a:lstStyle>
            <a:lvl1pPr>
              <a:defRPr/>
            </a:lvl1pPr>
          </a:lstStyle>
          <a:p>
            <a:pPr>
              <a:defRPr/>
            </a:pPr>
            <a:fld id="{2DB19A65-80FB-4471-A0E9-A1C029D8E76F}" type="slidenum">
              <a:rPr lang="en-US" altLang="en-US"/>
              <a:pPr>
                <a:defRPr/>
              </a:pPr>
              <a:t>‹#›</a:t>
            </a:fld>
            <a:endParaRPr lang="en-US" altLang="en-US"/>
          </a:p>
        </p:txBody>
      </p:sp>
    </p:spTree>
    <p:extLst>
      <p:ext uri="{BB962C8B-B14F-4D97-AF65-F5344CB8AC3E}">
        <p14:creationId xmlns:p14="http://schemas.microsoft.com/office/powerpoint/2010/main" val="30986678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0CF6C3F6-CE36-ABA4-339E-8202888839E1}"/>
              </a:ext>
            </a:extLst>
          </p:cNvPr>
          <p:cNvGrpSpPr>
            <a:grpSpLocks/>
          </p:cNvGrpSpPr>
          <p:nvPr/>
        </p:nvGrpSpPr>
        <p:grpSpPr bwMode="auto">
          <a:xfrm>
            <a:off x="1" y="2728913"/>
            <a:ext cx="12215284" cy="1676400"/>
            <a:chOff x="0" y="2895600"/>
            <a:chExt cx="9161969" cy="1677035"/>
          </a:xfrm>
        </p:grpSpPr>
        <p:pic>
          <p:nvPicPr>
            <p:cNvPr id="5" name="Picture 8" descr="HD-ShadowLong.png">
              <a:extLst>
                <a:ext uri="{FF2B5EF4-FFF2-40B4-BE49-F238E27FC236}">
                  <a16:creationId xmlns:a16="http://schemas.microsoft.com/office/drawing/2014/main" id="{38636566-DBE8-C1C6-B96C-3EF14A0C8923}"/>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10789E8C-47FB-23C8-88F0-21F62F6E525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225D172-2EE2-506D-354B-FA36092DD3A8}"/>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852C7CFA-6D07-844D-4E36-C374FEC359C7}"/>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2869895"/>
            <a:ext cx="9185533" cy="1090788"/>
          </a:xfrm>
        </p:spPr>
        <p:txBody>
          <a:bodyP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708852" y="4232173"/>
            <a:ext cx="9185533"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859C1CB7-1E2F-AC9A-BFEB-6D9B4F68BC35}"/>
              </a:ext>
            </a:extLst>
          </p:cNvPr>
          <p:cNvSpPr>
            <a:spLocks noGrp="1"/>
          </p:cNvSpPr>
          <p:nvPr>
            <p:ph type="dt" sz="half" idx="10"/>
          </p:nvPr>
        </p:nvSpPr>
        <p:spPr>
          <a:xfrm>
            <a:off x="7154333" y="5935664"/>
            <a:ext cx="2743200" cy="365125"/>
          </a:xfrm>
        </p:spPr>
        <p:txBody>
          <a:bodyPr/>
          <a:lstStyle>
            <a:lvl1pPr>
              <a:defRPr/>
            </a:lvl1pPr>
          </a:lstStyle>
          <a:p>
            <a:pPr>
              <a:defRPr/>
            </a:pPr>
            <a:fld id="{F0025E1E-58B0-47B3-8D41-643998B01934}" type="datetime1">
              <a:rPr lang="en-US" smtClean="0"/>
              <a:t>2/10/2025</a:t>
            </a:fld>
            <a:endParaRPr lang="en-US" dirty="0"/>
          </a:p>
        </p:txBody>
      </p:sp>
      <p:sp>
        <p:nvSpPr>
          <p:cNvPr id="10" name="Footer Placeholder 4">
            <a:extLst>
              <a:ext uri="{FF2B5EF4-FFF2-40B4-BE49-F238E27FC236}">
                <a16:creationId xmlns:a16="http://schemas.microsoft.com/office/drawing/2014/main" id="{7D4F25AB-F055-DF79-2C65-696BF1580544}"/>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02C6A496-CB30-7FD6-5995-A2DE0541FF9F}"/>
              </a:ext>
            </a:extLst>
          </p:cNvPr>
          <p:cNvSpPr>
            <a:spLocks noGrp="1"/>
          </p:cNvSpPr>
          <p:nvPr>
            <p:ph type="sldNum" sz="quarter" idx="12"/>
          </p:nvPr>
        </p:nvSpPr>
        <p:spPr>
          <a:xfrm>
            <a:off x="10475384" y="2870201"/>
            <a:ext cx="1532467" cy="1090613"/>
          </a:xfrm>
        </p:spPr>
        <p:txBody>
          <a:bodyPr/>
          <a:lstStyle>
            <a:lvl1pPr>
              <a:defRPr/>
            </a:lvl1pPr>
          </a:lstStyle>
          <a:p>
            <a:pPr>
              <a:defRPr/>
            </a:pPr>
            <a:fld id="{69D8399A-A224-4F6E-B84C-0445857EB551}" type="slidenum">
              <a:rPr lang="en-US" altLang="en-US"/>
              <a:pPr>
                <a:defRPr/>
              </a:pPr>
              <a:t>‹#›</a:t>
            </a:fld>
            <a:endParaRPr lang="en-US" altLang="en-US"/>
          </a:p>
        </p:txBody>
      </p:sp>
    </p:spTree>
    <p:extLst>
      <p:ext uri="{BB962C8B-B14F-4D97-AF65-F5344CB8AC3E}">
        <p14:creationId xmlns:p14="http://schemas.microsoft.com/office/powerpoint/2010/main" val="36277902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61513D4C-AE60-DE01-1181-AC648E88DED6}"/>
              </a:ext>
            </a:extLst>
          </p:cNvPr>
          <p:cNvGrpSpPr>
            <a:grpSpLocks/>
          </p:cNvGrpSpPr>
          <p:nvPr/>
        </p:nvGrpSpPr>
        <p:grpSpPr bwMode="auto">
          <a:xfrm>
            <a:off x="1" y="609600"/>
            <a:ext cx="12215284" cy="1676400"/>
            <a:chOff x="0" y="2895600"/>
            <a:chExt cx="9161969" cy="1677035"/>
          </a:xfrm>
        </p:grpSpPr>
        <p:pic>
          <p:nvPicPr>
            <p:cNvPr id="6" name="Picture 8" descr="HD-ShadowLong.png">
              <a:extLst>
                <a:ext uri="{FF2B5EF4-FFF2-40B4-BE49-F238E27FC236}">
                  <a16:creationId xmlns:a16="http://schemas.microsoft.com/office/drawing/2014/main" id="{2FF5D46C-8CAC-2BCD-30B0-D9ADFDF2352B}"/>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430E3BE3-D602-D36F-8EEC-43C5424CD11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D7A6576-D120-366C-D621-F0E2CFBD868A}"/>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4D279807-2AE1-8C27-ECC6-962C91680C36}"/>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200" y="753228"/>
            <a:ext cx="9183187"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11201" y="2336873"/>
            <a:ext cx="4477199"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14838" y="2336873"/>
            <a:ext cx="447954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4">
            <a:extLst>
              <a:ext uri="{FF2B5EF4-FFF2-40B4-BE49-F238E27FC236}">
                <a16:creationId xmlns:a16="http://schemas.microsoft.com/office/drawing/2014/main" id="{586173E5-C8F5-EC8B-FFA3-809E71666351}"/>
              </a:ext>
            </a:extLst>
          </p:cNvPr>
          <p:cNvSpPr>
            <a:spLocks noGrp="1"/>
          </p:cNvSpPr>
          <p:nvPr>
            <p:ph type="dt" sz="half" idx="10"/>
          </p:nvPr>
        </p:nvSpPr>
        <p:spPr/>
        <p:txBody>
          <a:bodyPr/>
          <a:lstStyle>
            <a:lvl1pPr>
              <a:defRPr/>
            </a:lvl1pPr>
          </a:lstStyle>
          <a:p>
            <a:pPr>
              <a:defRPr/>
            </a:pPr>
            <a:fld id="{D05E3AC6-11AD-466D-875D-A5F1B9872470}" type="datetime1">
              <a:rPr lang="en-US" smtClean="0"/>
              <a:t>2/10/2025</a:t>
            </a:fld>
            <a:endParaRPr lang="en-US" dirty="0"/>
          </a:p>
        </p:txBody>
      </p:sp>
      <p:sp>
        <p:nvSpPr>
          <p:cNvPr id="11" name="Footer Placeholder 5">
            <a:extLst>
              <a:ext uri="{FF2B5EF4-FFF2-40B4-BE49-F238E27FC236}">
                <a16:creationId xmlns:a16="http://schemas.microsoft.com/office/drawing/2014/main" id="{2544F741-5529-0B39-DC2F-A33A38ABE8B1}"/>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A445C9A6-21A4-825F-1194-EC0654EC19E9}"/>
              </a:ext>
            </a:extLst>
          </p:cNvPr>
          <p:cNvSpPr>
            <a:spLocks noGrp="1"/>
          </p:cNvSpPr>
          <p:nvPr>
            <p:ph type="sldNum" sz="quarter" idx="12"/>
          </p:nvPr>
        </p:nvSpPr>
        <p:spPr/>
        <p:txBody>
          <a:bodyPr/>
          <a:lstStyle>
            <a:lvl1pPr>
              <a:defRPr/>
            </a:lvl1pPr>
          </a:lstStyle>
          <a:p>
            <a:pPr>
              <a:defRPr/>
            </a:pPr>
            <a:fld id="{8400A80E-5B61-420A-9C80-24279A8DA5DB}" type="slidenum">
              <a:rPr lang="en-US" altLang="en-US"/>
              <a:pPr>
                <a:defRPr/>
              </a:pPr>
              <a:t>‹#›</a:t>
            </a:fld>
            <a:endParaRPr lang="en-US" altLang="en-US"/>
          </a:p>
        </p:txBody>
      </p:sp>
    </p:spTree>
    <p:extLst>
      <p:ext uri="{BB962C8B-B14F-4D97-AF65-F5344CB8AC3E}">
        <p14:creationId xmlns:p14="http://schemas.microsoft.com/office/powerpoint/2010/main" val="432469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F88C4-2B6D-4451-A787-8E110251803D}" type="datetime1">
              <a:rPr lang="en-US" smtClean="0"/>
              <a:t>2/10/2025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97824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173F65BA-4C59-5967-E7CC-E4AB87E6ED4C}"/>
              </a:ext>
            </a:extLst>
          </p:cNvPr>
          <p:cNvGrpSpPr>
            <a:grpSpLocks/>
          </p:cNvGrpSpPr>
          <p:nvPr/>
        </p:nvGrpSpPr>
        <p:grpSpPr bwMode="auto">
          <a:xfrm>
            <a:off x="1" y="609600"/>
            <a:ext cx="12215284" cy="1676400"/>
            <a:chOff x="0" y="2895600"/>
            <a:chExt cx="9161969" cy="1677035"/>
          </a:xfrm>
        </p:grpSpPr>
        <p:pic>
          <p:nvPicPr>
            <p:cNvPr id="8" name="Picture 8" descr="HD-ShadowLong.png">
              <a:extLst>
                <a:ext uri="{FF2B5EF4-FFF2-40B4-BE49-F238E27FC236}">
                  <a16:creationId xmlns:a16="http://schemas.microsoft.com/office/drawing/2014/main" id="{464903FE-2D5B-3B23-E0B3-690052B621DD}"/>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D-ShadowShort.png">
              <a:extLst>
                <a:ext uri="{FF2B5EF4-FFF2-40B4-BE49-F238E27FC236}">
                  <a16:creationId xmlns:a16="http://schemas.microsoft.com/office/drawing/2014/main" id="{07CDE8EC-C471-9D0E-744D-5044C217DCE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CC04B363-BF9C-B4BD-08C2-057EB5501690}"/>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2EA98CF1-81C4-895E-E72C-BAA8D7BD64AE}"/>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31"/>
            <a:ext cx="9195379"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14651" y="2336875"/>
            <a:ext cx="419344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8852" y="3030010"/>
            <a:ext cx="4489393"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710195" y="2336873"/>
            <a:ext cx="4194036"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14839" y="3030010"/>
            <a:ext cx="4489392"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6">
            <a:extLst>
              <a:ext uri="{FF2B5EF4-FFF2-40B4-BE49-F238E27FC236}">
                <a16:creationId xmlns:a16="http://schemas.microsoft.com/office/drawing/2014/main" id="{C6B505AB-9645-907A-F90E-F6EE3266ED5F}"/>
              </a:ext>
            </a:extLst>
          </p:cNvPr>
          <p:cNvSpPr>
            <a:spLocks noGrp="1"/>
          </p:cNvSpPr>
          <p:nvPr>
            <p:ph type="dt" sz="half" idx="10"/>
          </p:nvPr>
        </p:nvSpPr>
        <p:spPr/>
        <p:txBody>
          <a:bodyPr/>
          <a:lstStyle>
            <a:lvl1pPr>
              <a:defRPr/>
            </a:lvl1pPr>
          </a:lstStyle>
          <a:p>
            <a:pPr>
              <a:defRPr/>
            </a:pPr>
            <a:fld id="{F346E7F5-7EF2-4EB3-8439-D533642F1B16}" type="datetime1">
              <a:rPr lang="en-US" smtClean="0"/>
              <a:t>2/10/2025</a:t>
            </a:fld>
            <a:endParaRPr lang="en-US" dirty="0"/>
          </a:p>
        </p:txBody>
      </p:sp>
      <p:sp>
        <p:nvSpPr>
          <p:cNvPr id="13" name="Footer Placeholder 7">
            <a:extLst>
              <a:ext uri="{FF2B5EF4-FFF2-40B4-BE49-F238E27FC236}">
                <a16:creationId xmlns:a16="http://schemas.microsoft.com/office/drawing/2014/main" id="{5685A03C-2083-FD2C-3BC2-1040B9B0F2F6}"/>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8">
            <a:extLst>
              <a:ext uri="{FF2B5EF4-FFF2-40B4-BE49-F238E27FC236}">
                <a16:creationId xmlns:a16="http://schemas.microsoft.com/office/drawing/2014/main" id="{3CA70D2A-9BA5-5A84-10E0-7CC8843DDE5E}"/>
              </a:ext>
            </a:extLst>
          </p:cNvPr>
          <p:cNvSpPr>
            <a:spLocks noGrp="1"/>
          </p:cNvSpPr>
          <p:nvPr>
            <p:ph type="sldNum" sz="quarter" idx="12"/>
          </p:nvPr>
        </p:nvSpPr>
        <p:spPr/>
        <p:txBody>
          <a:bodyPr/>
          <a:lstStyle>
            <a:lvl1pPr>
              <a:defRPr/>
            </a:lvl1pPr>
          </a:lstStyle>
          <a:p>
            <a:pPr>
              <a:defRPr/>
            </a:pPr>
            <a:fld id="{9E038F5D-C5D1-49C4-AF08-4DE1D35D9BE5}" type="slidenum">
              <a:rPr lang="en-US" altLang="en-US"/>
              <a:pPr>
                <a:defRPr/>
              </a:pPr>
              <a:t>‹#›</a:t>
            </a:fld>
            <a:endParaRPr lang="en-US" altLang="en-US"/>
          </a:p>
        </p:txBody>
      </p:sp>
    </p:spTree>
    <p:extLst>
      <p:ext uri="{BB962C8B-B14F-4D97-AF65-F5344CB8AC3E}">
        <p14:creationId xmlns:p14="http://schemas.microsoft.com/office/powerpoint/2010/main" val="2476934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254EEE3C-3A3C-B5EE-E5E9-1F4498E7C2B8}"/>
              </a:ext>
            </a:extLst>
          </p:cNvPr>
          <p:cNvGrpSpPr>
            <a:grpSpLocks/>
          </p:cNvGrpSpPr>
          <p:nvPr/>
        </p:nvGrpSpPr>
        <p:grpSpPr bwMode="auto">
          <a:xfrm>
            <a:off x="1" y="609600"/>
            <a:ext cx="12215284" cy="1676400"/>
            <a:chOff x="0" y="2895600"/>
            <a:chExt cx="9161969" cy="1677035"/>
          </a:xfrm>
        </p:grpSpPr>
        <p:pic>
          <p:nvPicPr>
            <p:cNvPr id="4" name="Picture 8" descr="HD-ShadowLong.png">
              <a:extLst>
                <a:ext uri="{FF2B5EF4-FFF2-40B4-BE49-F238E27FC236}">
                  <a16:creationId xmlns:a16="http://schemas.microsoft.com/office/drawing/2014/main" id="{28A9CB1F-AE86-2032-7625-8CA1735709C2}"/>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HD-ShadowShort.png">
              <a:extLst>
                <a:ext uri="{FF2B5EF4-FFF2-40B4-BE49-F238E27FC236}">
                  <a16:creationId xmlns:a16="http://schemas.microsoft.com/office/drawing/2014/main" id="{133FBECF-F1E2-A049-DC82-BC36DA9E13E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0397574-2D57-AEB3-2CAC-DC22830C28C7}"/>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9C7D8247-CF48-081B-0F77-07003CD7F07E}"/>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8" name="Date Placeholder 2">
            <a:extLst>
              <a:ext uri="{FF2B5EF4-FFF2-40B4-BE49-F238E27FC236}">
                <a16:creationId xmlns:a16="http://schemas.microsoft.com/office/drawing/2014/main" id="{379D9398-F396-F4A2-93F6-F458C1B61E63}"/>
              </a:ext>
            </a:extLst>
          </p:cNvPr>
          <p:cNvSpPr>
            <a:spLocks noGrp="1"/>
          </p:cNvSpPr>
          <p:nvPr>
            <p:ph type="dt" sz="half" idx="10"/>
          </p:nvPr>
        </p:nvSpPr>
        <p:spPr/>
        <p:txBody>
          <a:bodyPr/>
          <a:lstStyle>
            <a:lvl1pPr>
              <a:defRPr/>
            </a:lvl1pPr>
          </a:lstStyle>
          <a:p>
            <a:pPr>
              <a:defRPr/>
            </a:pPr>
            <a:fld id="{B005E1C0-E504-452C-9270-82BDD9A5EAAA}" type="datetime1">
              <a:rPr lang="en-US" smtClean="0"/>
              <a:t>2/10/2025</a:t>
            </a:fld>
            <a:endParaRPr lang="en-US" dirty="0"/>
          </a:p>
        </p:txBody>
      </p:sp>
      <p:sp>
        <p:nvSpPr>
          <p:cNvPr id="9" name="Footer Placeholder 3">
            <a:extLst>
              <a:ext uri="{FF2B5EF4-FFF2-40B4-BE49-F238E27FC236}">
                <a16:creationId xmlns:a16="http://schemas.microsoft.com/office/drawing/2014/main" id="{7AE1C08A-3361-056E-D5B5-FEBC8FDE925B}"/>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4">
            <a:extLst>
              <a:ext uri="{FF2B5EF4-FFF2-40B4-BE49-F238E27FC236}">
                <a16:creationId xmlns:a16="http://schemas.microsoft.com/office/drawing/2014/main" id="{4A87FF5F-8313-BD9F-F07A-C6A2848442B7}"/>
              </a:ext>
            </a:extLst>
          </p:cNvPr>
          <p:cNvSpPr>
            <a:spLocks noGrp="1"/>
          </p:cNvSpPr>
          <p:nvPr>
            <p:ph type="sldNum" sz="quarter" idx="12"/>
          </p:nvPr>
        </p:nvSpPr>
        <p:spPr/>
        <p:txBody>
          <a:bodyPr/>
          <a:lstStyle>
            <a:lvl1pPr>
              <a:defRPr/>
            </a:lvl1pPr>
          </a:lstStyle>
          <a:p>
            <a:pPr>
              <a:defRPr/>
            </a:pPr>
            <a:fld id="{CA130477-B2E2-4686-998A-E8202C30FFC5}" type="slidenum">
              <a:rPr lang="en-US" altLang="en-US"/>
              <a:pPr>
                <a:defRPr/>
              </a:pPr>
              <a:t>‹#›</a:t>
            </a:fld>
            <a:endParaRPr lang="en-US" altLang="en-US"/>
          </a:p>
        </p:txBody>
      </p:sp>
    </p:spTree>
    <p:extLst>
      <p:ext uri="{BB962C8B-B14F-4D97-AF65-F5344CB8AC3E}">
        <p14:creationId xmlns:p14="http://schemas.microsoft.com/office/powerpoint/2010/main" val="6173540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HD-ShadowShort.png">
            <a:extLst>
              <a:ext uri="{FF2B5EF4-FFF2-40B4-BE49-F238E27FC236}">
                <a16:creationId xmlns:a16="http://schemas.microsoft.com/office/drawing/2014/main" id="{7C5AFEE5-98CE-41B8-E2C6-4C14325FFB1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89118" y="1973263"/>
            <a:ext cx="192616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B5F8994-0F28-65CA-6A26-EC65183A7F45}"/>
              </a:ext>
            </a:extLst>
          </p:cNvPr>
          <p:cNvSpPr/>
          <p:nvPr/>
        </p:nvSpPr>
        <p:spPr>
          <a:xfrm>
            <a:off x="10280651" y="609601"/>
            <a:ext cx="1911349"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1">
            <a:extLst>
              <a:ext uri="{FF2B5EF4-FFF2-40B4-BE49-F238E27FC236}">
                <a16:creationId xmlns:a16="http://schemas.microsoft.com/office/drawing/2014/main" id="{E8C283EB-D3AA-8906-9253-2C4F833E5676}"/>
              </a:ext>
            </a:extLst>
          </p:cNvPr>
          <p:cNvSpPr>
            <a:spLocks noGrp="1"/>
          </p:cNvSpPr>
          <p:nvPr>
            <p:ph type="dt" sz="half" idx="10"/>
          </p:nvPr>
        </p:nvSpPr>
        <p:spPr/>
        <p:txBody>
          <a:bodyPr/>
          <a:lstStyle>
            <a:lvl1pPr>
              <a:defRPr/>
            </a:lvl1pPr>
          </a:lstStyle>
          <a:p>
            <a:pPr>
              <a:defRPr/>
            </a:pPr>
            <a:fld id="{DACF9980-F6AE-44DF-88C3-10DA271F3834}" type="datetime1">
              <a:rPr lang="en-US" smtClean="0"/>
              <a:t>2/10/2025</a:t>
            </a:fld>
            <a:endParaRPr lang="en-US" dirty="0"/>
          </a:p>
        </p:txBody>
      </p:sp>
      <p:sp>
        <p:nvSpPr>
          <p:cNvPr id="5" name="Footer Placeholder 2">
            <a:extLst>
              <a:ext uri="{FF2B5EF4-FFF2-40B4-BE49-F238E27FC236}">
                <a16:creationId xmlns:a16="http://schemas.microsoft.com/office/drawing/2014/main" id="{4B342333-2FB1-7C9A-3C8C-7317978BD23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C50D9C9E-0543-19D0-687E-A531651920F7}"/>
              </a:ext>
            </a:extLst>
          </p:cNvPr>
          <p:cNvSpPr>
            <a:spLocks noGrp="1"/>
          </p:cNvSpPr>
          <p:nvPr>
            <p:ph type="sldNum" sz="quarter" idx="12"/>
          </p:nvPr>
        </p:nvSpPr>
        <p:spPr/>
        <p:txBody>
          <a:bodyPr/>
          <a:lstStyle>
            <a:lvl1pPr>
              <a:defRPr/>
            </a:lvl1pPr>
          </a:lstStyle>
          <a:p>
            <a:pPr>
              <a:defRPr/>
            </a:pPr>
            <a:fld id="{0A8F0E6A-30B7-43B8-B11D-0981FDF43E94}" type="slidenum">
              <a:rPr lang="en-US" altLang="en-US"/>
              <a:pPr>
                <a:defRPr/>
              </a:pPr>
              <a:t>‹#›</a:t>
            </a:fld>
            <a:endParaRPr lang="en-US" altLang="en-US"/>
          </a:p>
        </p:txBody>
      </p:sp>
    </p:spTree>
    <p:extLst>
      <p:ext uri="{BB962C8B-B14F-4D97-AF65-F5344CB8AC3E}">
        <p14:creationId xmlns:p14="http://schemas.microsoft.com/office/powerpoint/2010/main" val="2241306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D720BB91-EF7A-66FF-43AC-40E272665C7E}"/>
              </a:ext>
            </a:extLst>
          </p:cNvPr>
          <p:cNvGrpSpPr>
            <a:grpSpLocks/>
          </p:cNvGrpSpPr>
          <p:nvPr/>
        </p:nvGrpSpPr>
        <p:grpSpPr bwMode="auto">
          <a:xfrm>
            <a:off x="1" y="609600"/>
            <a:ext cx="12215284" cy="1676400"/>
            <a:chOff x="0" y="2895600"/>
            <a:chExt cx="9161969" cy="1677035"/>
          </a:xfrm>
        </p:grpSpPr>
        <p:pic>
          <p:nvPicPr>
            <p:cNvPr id="6" name="Picture 8" descr="HD-ShadowLong.png">
              <a:extLst>
                <a:ext uri="{FF2B5EF4-FFF2-40B4-BE49-F238E27FC236}">
                  <a16:creationId xmlns:a16="http://schemas.microsoft.com/office/drawing/2014/main" id="{8A1D56B9-95BF-13B6-AC4C-C6EF633CC01A}"/>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37869E77-E9A5-D5AC-72AA-B18C2165A83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F99FAF6-FD07-5231-3CD9-57065EC365D7}"/>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99ECBC6C-96D1-963A-581C-EEBF2B41D932}"/>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7"/>
            <a:ext cx="9195379" cy="1080940"/>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7" y="2336875"/>
            <a:ext cx="5218384"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11201" y="2336874"/>
            <a:ext cx="372832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316AA144-CF2B-E4D0-59A8-B2D712F31E73}"/>
              </a:ext>
            </a:extLst>
          </p:cNvPr>
          <p:cNvSpPr>
            <a:spLocks noGrp="1"/>
          </p:cNvSpPr>
          <p:nvPr>
            <p:ph type="dt" sz="half" idx="10"/>
          </p:nvPr>
        </p:nvSpPr>
        <p:spPr/>
        <p:txBody>
          <a:bodyPr/>
          <a:lstStyle>
            <a:lvl1pPr>
              <a:defRPr/>
            </a:lvl1pPr>
          </a:lstStyle>
          <a:p>
            <a:pPr>
              <a:defRPr/>
            </a:pPr>
            <a:fld id="{D0A1C4E5-39F7-444A-889B-E39AF544263B}" type="datetime1">
              <a:rPr lang="en-US" smtClean="0"/>
              <a:t>2/10/2025</a:t>
            </a:fld>
            <a:endParaRPr lang="en-US" dirty="0"/>
          </a:p>
        </p:txBody>
      </p:sp>
      <p:sp>
        <p:nvSpPr>
          <p:cNvPr id="11" name="Footer Placeholder 5">
            <a:extLst>
              <a:ext uri="{FF2B5EF4-FFF2-40B4-BE49-F238E27FC236}">
                <a16:creationId xmlns:a16="http://schemas.microsoft.com/office/drawing/2014/main" id="{36B53EDC-FD49-2820-D602-4F7272EBAC01}"/>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ADF68481-0A8D-2435-DC07-AB87113CFCA8}"/>
              </a:ext>
            </a:extLst>
          </p:cNvPr>
          <p:cNvSpPr>
            <a:spLocks noGrp="1"/>
          </p:cNvSpPr>
          <p:nvPr>
            <p:ph type="sldNum" sz="quarter" idx="12"/>
          </p:nvPr>
        </p:nvSpPr>
        <p:spPr/>
        <p:txBody>
          <a:bodyPr/>
          <a:lstStyle>
            <a:lvl1pPr>
              <a:defRPr/>
            </a:lvl1pPr>
          </a:lstStyle>
          <a:p>
            <a:pPr>
              <a:defRPr/>
            </a:pPr>
            <a:fld id="{92D5F832-8829-465E-B08C-AB666A5A3FC5}" type="slidenum">
              <a:rPr lang="en-US" altLang="en-US"/>
              <a:pPr>
                <a:defRPr/>
              </a:pPr>
              <a:t>‹#›</a:t>
            </a:fld>
            <a:endParaRPr lang="en-US" altLang="en-US"/>
          </a:p>
        </p:txBody>
      </p:sp>
    </p:spTree>
    <p:extLst>
      <p:ext uri="{BB962C8B-B14F-4D97-AF65-F5344CB8AC3E}">
        <p14:creationId xmlns:p14="http://schemas.microsoft.com/office/powerpoint/2010/main" val="35208201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8562961D-D898-0C0F-D5BC-7E9E739D2FF7}"/>
              </a:ext>
            </a:extLst>
          </p:cNvPr>
          <p:cNvGrpSpPr>
            <a:grpSpLocks/>
          </p:cNvGrpSpPr>
          <p:nvPr/>
        </p:nvGrpSpPr>
        <p:grpSpPr bwMode="auto">
          <a:xfrm>
            <a:off x="1" y="609600"/>
            <a:ext cx="12215284" cy="1676400"/>
            <a:chOff x="0" y="2895600"/>
            <a:chExt cx="9161969" cy="1677035"/>
          </a:xfrm>
        </p:grpSpPr>
        <p:pic>
          <p:nvPicPr>
            <p:cNvPr id="6" name="Picture 8" descr="HD-ShadowLong.png">
              <a:extLst>
                <a:ext uri="{FF2B5EF4-FFF2-40B4-BE49-F238E27FC236}">
                  <a16:creationId xmlns:a16="http://schemas.microsoft.com/office/drawing/2014/main" id="{3A0BDCD4-C9A1-44D1-6A5B-7FB6B5B0890E}"/>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8E5F98B7-BDD1-A585-D710-422A4BA52D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E0EF56D-D766-63BD-046E-5DDDC5459FE3}"/>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3B65A53E-6229-9852-F959-D969D487B180}"/>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8"/>
            <a:ext cx="9195379" cy="1080938"/>
          </a:xfrm>
        </p:spPr>
        <p:txBody>
          <a:bodyP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681275" y="2336874"/>
            <a:ext cx="5222956" cy="3599312"/>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08851" y="2336875"/>
            <a:ext cx="373131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23283D7E-5A42-0180-FA06-2AC6EFC977C5}"/>
              </a:ext>
            </a:extLst>
          </p:cNvPr>
          <p:cNvSpPr>
            <a:spLocks noGrp="1"/>
          </p:cNvSpPr>
          <p:nvPr>
            <p:ph type="dt" sz="half" idx="10"/>
          </p:nvPr>
        </p:nvSpPr>
        <p:spPr/>
        <p:txBody>
          <a:bodyPr/>
          <a:lstStyle>
            <a:lvl1pPr>
              <a:defRPr/>
            </a:lvl1pPr>
          </a:lstStyle>
          <a:p>
            <a:pPr>
              <a:defRPr/>
            </a:pPr>
            <a:fld id="{7A3D2499-F758-4C4A-9D9C-BCF5CCCFAD67}" type="datetime1">
              <a:rPr lang="en-US" smtClean="0"/>
              <a:t>2/10/2025</a:t>
            </a:fld>
            <a:endParaRPr lang="en-US" dirty="0"/>
          </a:p>
        </p:txBody>
      </p:sp>
      <p:sp>
        <p:nvSpPr>
          <p:cNvPr id="11" name="Footer Placeholder 5">
            <a:extLst>
              <a:ext uri="{FF2B5EF4-FFF2-40B4-BE49-F238E27FC236}">
                <a16:creationId xmlns:a16="http://schemas.microsoft.com/office/drawing/2014/main" id="{FEBB72A1-7DC8-AE4F-C364-8F5F04B76143}"/>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B048CFE5-7656-94A9-F991-DBD56EE4FE9A}"/>
              </a:ext>
            </a:extLst>
          </p:cNvPr>
          <p:cNvSpPr>
            <a:spLocks noGrp="1"/>
          </p:cNvSpPr>
          <p:nvPr>
            <p:ph type="sldNum" sz="quarter" idx="12"/>
          </p:nvPr>
        </p:nvSpPr>
        <p:spPr/>
        <p:txBody>
          <a:bodyPr/>
          <a:lstStyle>
            <a:lvl1pPr>
              <a:defRPr/>
            </a:lvl1pPr>
          </a:lstStyle>
          <a:p>
            <a:pPr>
              <a:defRPr/>
            </a:pPr>
            <a:fld id="{92B0BE17-C78A-428F-BB50-DA8D6FCE43EC}" type="slidenum">
              <a:rPr lang="en-US" altLang="en-US"/>
              <a:pPr>
                <a:defRPr/>
              </a:pPr>
              <a:t>‹#›</a:t>
            </a:fld>
            <a:endParaRPr lang="en-US" altLang="en-US"/>
          </a:p>
        </p:txBody>
      </p:sp>
    </p:spTree>
    <p:extLst>
      <p:ext uri="{BB962C8B-B14F-4D97-AF65-F5344CB8AC3E}">
        <p14:creationId xmlns:p14="http://schemas.microsoft.com/office/powerpoint/2010/main" val="17746621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64C7390C-C2AB-483A-3AA6-BE1D3EC65203}"/>
              </a:ext>
            </a:extLst>
          </p:cNvPr>
          <p:cNvGrpSpPr>
            <a:grpSpLocks/>
          </p:cNvGrpSpPr>
          <p:nvPr/>
        </p:nvGrpSpPr>
        <p:grpSpPr bwMode="auto">
          <a:xfrm>
            <a:off x="1" y="4572000"/>
            <a:ext cx="12215284" cy="1676400"/>
            <a:chOff x="0" y="2895600"/>
            <a:chExt cx="9161969" cy="1677035"/>
          </a:xfrm>
        </p:grpSpPr>
        <p:pic>
          <p:nvPicPr>
            <p:cNvPr id="6" name="Picture 8" descr="HD-ShadowLong.png">
              <a:extLst>
                <a:ext uri="{FF2B5EF4-FFF2-40B4-BE49-F238E27FC236}">
                  <a16:creationId xmlns:a16="http://schemas.microsoft.com/office/drawing/2014/main" id="{D67DB053-1E53-70A7-DED0-FE64AE7AC681}"/>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B8DD796E-428A-09DA-ECD7-1BA382EF2F8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3C464B1-380C-B2BE-3D86-C865EE5D68A0}"/>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4851CF37-3AB4-5E65-4D82-5573656077E8}"/>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204" y="4711617"/>
            <a:ext cx="9193027"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08852" y="609599"/>
            <a:ext cx="9195379" cy="3589575"/>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11202" y="5256099"/>
            <a:ext cx="9193029"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DD9518C2-5ADB-9334-ED77-1A80243027FB}"/>
              </a:ext>
            </a:extLst>
          </p:cNvPr>
          <p:cNvSpPr>
            <a:spLocks noGrp="1"/>
          </p:cNvSpPr>
          <p:nvPr>
            <p:ph type="dt" sz="half" idx="10"/>
          </p:nvPr>
        </p:nvSpPr>
        <p:spPr/>
        <p:txBody>
          <a:bodyPr/>
          <a:lstStyle>
            <a:lvl1pPr>
              <a:defRPr/>
            </a:lvl1pPr>
          </a:lstStyle>
          <a:p>
            <a:pPr>
              <a:defRPr/>
            </a:pPr>
            <a:fld id="{091F44BA-5184-40EE-85C9-66C7DA33DD4B}" type="datetime1">
              <a:rPr lang="en-US" smtClean="0"/>
              <a:t>2/10/2025</a:t>
            </a:fld>
            <a:endParaRPr lang="en-US" dirty="0"/>
          </a:p>
        </p:txBody>
      </p:sp>
      <p:sp>
        <p:nvSpPr>
          <p:cNvPr id="11" name="Footer Placeholder 5">
            <a:extLst>
              <a:ext uri="{FF2B5EF4-FFF2-40B4-BE49-F238E27FC236}">
                <a16:creationId xmlns:a16="http://schemas.microsoft.com/office/drawing/2014/main" id="{54A3EB38-D9CD-E6FF-33DC-C53D6BD852CC}"/>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643277D1-BE0C-E85C-8292-84E051D50FBD}"/>
              </a:ext>
            </a:extLst>
          </p:cNvPr>
          <p:cNvSpPr>
            <a:spLocks noGrp="1"/>
          </p:cNvSpPr>
          <p:nvPr>
            <p:ph type="sldNum" sz="quarter" idx="12"/>
          </p:nvPr>
        </p:nvSpPr>
        <p:spPr>
          <a:xfrm>
            <a:off x="10475384" y="4711701"/>
            <a:ext cx="1532467" cy="1090613"/>
          </a:xfrm>
        </p:spPr>
        <p:txBody>
          <a:bodyPr/>
          <a:lstStyle>
            <a:lvl1pPr>
              <a:defRPr/>
            </a:lvl1pPr>
          </a:lstStyle>
          <a:p>
            <a:pPr>
              <a:defRPr/>
            </a:pPr>
            <a:fld id="{57A6C930-D65F-490B-B8A4-448053D5447D}" type="slidenum">
              <a:rPr lang="en-US" altLang="en-US"/>
              <a:pPr>
                <a:defRPr/>
              </a:pPr>
              <a:t>‹#›</a:t>
            </a:fld>
            <a:endParaRPr lang="en-US" altLang="en-US"/>
          </a:p>
        </p:txBody>
      </p:sp>
    </p:spTree>
    <p:extLst>
      <p:ext uri="{BB962C8B-B14F-4D97-AF65-F5344CB8AC3E}">
        <p14:creationId xmlns:p14="http://schemas.microsoft.com/office/powerpoint/2010/main" val="21416559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94D6D172-FFFC-19F0-4B7D-DC516D5212D3}"/>
              </a:ext>
            </a:extLst>
          </p:cNvPr>
          <p:cNvGrpSpPr>
            <a:grpSpLocks/>
          </p:cNvGrpSpPr>
          <p:nvPr/>
        </p:nvGrpSpPr>
        <p:grpSpPr bwMode="auto">
          <a:xfrm>
            <a:off x="1" y="4572000"/>
            <a:ext cx="12215284" cy="1676400"/>
            <a:chOff x="0" y="2895600"/>
            <a:chExt cx="9161969" cy="1677035"/>
          </a:xfrm>
        </p:grpSpPr>
        <p:pic>
          <p:nvPicPr>
            <p:cNvPr id="5" name="Picture 8" descr="HD-ShadowLong.png">
              <a:extLst>
                <a:ext uri="{FF2B5EF4-FFF2-40B4-BE49-F238E27FC236}">
                  <a16:creationId xmlns:a16="http://schemas.microsoft.com/office/drawing/2014/main" id="{C9AA6720-B65E-6D65-888C-5716235A0983}"/>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BF97487B-F0D4-DACD-F144-9CF0F01FB22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EB065F4-2E4E-5980-BCF7-BC760FCA3615}"/>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5F9A9341-58B5-EB63-9A8D-B0FA9A7200C1}"/>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99007" y="609597"/>
            <a:ext cx="9195379" cy="3592750"/>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08851" y="4710340"/>
            <a:ext cx="9185535"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4">
            <a:extLst>
              <a:ext uri="{FF2B5EF4-FFF2-40B4-BE49-F238E27FC236}">
                <a16:creationId xmlns:a16="http://schemas.microsoft.com/office/drawing/2014/main" id="{B24B16BE-EABD-A068-B521-ADCCA30E716F}"/>
              </a:ext>
            </a:extLst>
          </p:cNvPr>
          <p:cNvSpPr>
            <a:spLocks noGrp="1"/>
          </p:cNvSpPr>
          <p:nvPr>
            <p:ph type="dt" sz="half" idx="10"/>
          </p:nvPr>
        </p:nvSpPr>
        <p:spPr/>
        <p:txBody>
          <a:bodyPr/>
          <a:lstStyle>
            <a:lvl1pPr>
              <a:defRPr/>
            </a:lvl1pPr>
          </a:lstStyle>
          <a:p>
            <a:pPr>
              <a:defRPr/>
            </a:pPr>
            <a:fld id="{36D46156-5F54-4B7B-AF0F-208B6611B8A4}" type="datetime1">
              <a:rPr lang="en-US" smtClean="0"/>
              <a:t>2/10/2025</a:t>
            </a:fld>
            <a:endParaRPr lang="en-US" dirty="0"/>
          </a:p>
        </p:txBody>
      </p:sp>
      <p:sp>
        <p:nvSpPr>
          <p:cNvPr id="10" name="Footer Placeholder 5">
            <a:extLst>
              <a:ext uri="{FF2B5EF4-FFF2-40B4-BE49-F238E27FC236}">
                <a16:creationId xmlns:a16="http://schemas.microsoft.com/office/drawing/2014/main" id="{15A19C8A-71AC-C7F3-2DB7-AC59A8B7B201}"/>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42F32469-6859-2F1F-C2D0-52F5468992E8}"/>
              </a:ext>
            </a:extLst>
          </p:cNvPr>
          <p:cNvSpPr>
            <a:spLocks noGrp="1"/>
          </p:cNvSpPr>
          <p:nvPr>
            <p:ph type="sldNum" sz="quarter" idx="12"/>
          </p:nvPr>
        </p:nvSpPr>
        <p:spPr>
          <a:xfrm>
            <a:off x="10475384" y="4711701"/>
            <a:ext cx="1532467" cy="1090613"/>
          </a:xfrm>
        </p:spPr>
        <p:txBody>
          <a:bodyPr/>
          <a:lstStyle>
            <a:lvl1pPr>
              <a:defRPr/>
            </a:lvl1pPr>
          </a:lstStyle>
          <a:p>
            <a:pPr>
              <a:defRPr/>
            </a:pPr>
            <a:fld id="{1F460A4A-8F71-45BF-9835-B00C67D23749}" type="slidenum">
              <a:rPr lang="en-US" altLang="en-US"/>
              <a:pPr>
                <a:defRPr/>
              </a:pPr>
              <a:t>‹#›</a:t>
            </a:fld>
            <a:endParaRPr lang="en-US" altLang="en-US"/>
          </a:p>
        </p:txBody>
      </p:sp>
    </p:spTree>
    <p:extLst>
      <p:ext uri="{BB962C8B-B14F-4D97-AF65-F5344CB8AC3E}">
        <p14:creationId xmlns:p14="http://schemas.microsoft.com/office/powerpoint/2010/main" val="24351539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37D47C5F-5A1A-8DC2-A3DE-53F14C87B019}"/>
              </a:ext>
            </a:extLst>
          </p:cNvPr>
          <p:cNvGrpSpPr>
            <a:grpSpLocks/>
          </p:cNvGrpSpPr>
          <p:nvPr/>
        </p:nvGrpSpPr>
        <p:grpSpPr bwMode="auto">
          <a:xfrm>
            <a:off x="1" y="4572000"/>
            <a:ext cx="12215284" cy="1676400"/>
            <a:chOff x="0" y="2895600"/>
            <a:chExt cx="9161969" cy="1677035"/>
          </a:xfrm>
        </p:grpSpPr>
        <p:pic>
          <p:nvPicPr>
            <p:cNvPr id="5" name="Picture 8" descr="HD-ShadowLong.png">
              <a:extLst>
                <a:ext uri="{FF2B5EF4-FFF2-40B4-BE49-F238E27FC236}">
                  <a16:creationId xmlns:a16="http://schemas.microsoft.com/office/drawing/2014/main" id="{18707CE4-A89E-A11E-79AE-AD6E33152925}"/>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855EEE82-B55D-4F1E-FA13-8ABFB3BCF6A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A233D87-D331-1922-AE9C-7540ED7594AA}"/>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6039CD87-4FF0-8965-A184-60F11C058103}"/>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9" name="TextBox 8">
            <a:extLst>
              <a:ext uri="{FF2B5EF4-FFF2-40B4-BE49-F238E27FC236}">
                <a16:creationId xmlns:a16="http://schemas.microsoft.com/office/drawing/2014/main" id="{AD58BF92-5C52-9D44-DD63-2E49782DDF80}"/>
              </a:ext>
            </a:extLst>
          </p:cNvPr>
          <p:cNvSpPr txBox="1"/>
          <p:nvPr/>
        </p:nvSpPr>
        <p:spPr>
          <a:xfrm>
            <a:off x="361951" y="747714"/>
            <a:ext cx="7112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7200" dirty="0">
                <a:effectLst/>
                <a:latin typeface="+mn-lt"/>
              </a:rPr>
              <a:t>“</a:t>
            </a:r>
          </a:p>
        </p:txBody>
      </p:sp>
      <p:sp>
        <p:nvSpPr>
          <p:cNvPr id="10" name="TextBox 9">
            <a:extLst>
              <a:ext uri="{FF2B5EF4-FFF2-40B4-BE49-F238E27FC236}">
                <a16:creationId xmlns:a16="http://schemas.microsoft.com/office/drawing/2014/main" id="{B2A2706A-9C63-E0CF-A86A-E2CE5F8A907A}"/>
              </a:ext>
            </a:extLst>
          </p:cNvPr>
          <p:cNvSpPr txBox="1"/>
          <p:nvPr/>
        </p:nvSpPr>
        <p:spPr>
          <a:xfrm>
            <a:off x="9290051" y="2998788"/>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7200" dirty="0">
                <a:effectLst/>
                <a:latin typeface="+mn-lt"/>
              </a:rPr>
              <a:t>”</a:t>
            </a:r>
          </a:p>
        </p:txBody>
      </p:sp>
      <p:sp>
        <p:nvSpPr>
          <p:cNvPr id="2" name="Title 1"/>
          <p:cNvSpPr>
            <a:spLocks noGrp="1"/>
          </p:cNvSpPr>
          <p:nvPr>
            <p:ph type="title"/>
          </p:nvPr>
        </p:nvSpPr>
        <p:spPr>
          <a:xfrm>
            <a:off x="1023895" y="616984"/>
            <a:ext cx="8566863" cy="3036061"/>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19252" y="3660763"/>
            <a:ext cx="7983641" cy="54896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708852" y="4710340"/>
            <a:ext cx="9205225"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4">
            <a:extLst>
              <a:ext uri="{FF2B5EF4-FFF2-40B4-BE49-F238E27FC236}">
                <a16:creationId xmlns:a16="http://schemas.microsoft.com/office/drawing/2014/main" id="{89F22D3E-CC22-43DF-FE5B-AC6419B0DFB3}"/>
              </a:ext>
            </a:extLst>
          </p:cNvPr>
          <p:cNvSpPr>
            <a:spLocks noGrp="1"/>
          </p:cNvSpPr>
          <p:nvPr>
            <p:ph type="dt" sz="half" idx="14"/>
          </p:nvPr>
        </p:nvSpPr>
        <p:spPr/>
        <p:txBody>
          <a:bodyPr/>
          <a:lstStyle>
            <a:lvl1pPr>
              <a:defRPr/>
            </a:lvl1pPr>
          </a:lstStyle>
          <a:p>
            <a:pPr>
              <a:defRPr/>
            </a:pPr>
            <a:fld id="{C553041E-2870-4228-99A6-58C4AEB013EB}" type="datetime1">
              <a:rPr lang="en-US" smtClean="0"/>
              <a:t>2/10/2025</a:t>
            </a:fld>
            <a:endParaRPr lang="en-US" dirty="0"/>
          </a:p>
        </p:txBody>
      </p:sp>
      <p:sp>
        <p:nvSpPr>
          <p:cNvPr id="13" name="Footer Placeholder 5">
            <a:extLst>
              <a:ext uri="{FF2B5EF4-FFF2-40B4-BE49-F238E27FC236}">
                <a16:creationId xmlns:a16="http://schemas.microsoft.com/office/drawing/2014/main" id="{76038864-F0C9-9E0D-DCEC-0E8130C6FF02}"/>
              </a:ext>
            </a:extLst>
          </p:cNvPr>
          <p:cNvSpPr>
            <a:spLocks noGrp="1"/>
          </p:cNvSpPr>
          <p:nvPr>
            <p:ph type="ftr" sz="quarter" idx="15"/>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FE877DD5-670B-B8FF-5EB7-D44C42B5B5A0}"/>
              </a:ext>
            </a:extLst>
          </p:cNvPr>
          <p:cNvSpPr>
            <a:spLocks noGrp="1"/>
          </p:cNvSpPr>
          <p:nvPr>
            <p:ph type="sldNum" sz="quarter" idx="16"/>
          </p:nvPr>
        </p:nvSpPr>
        <p:spPr>
          <a:xfrm>
            <a:off x="10475384" y="4710113"/>
            <a:ext cx="1532467" cy="1090612"/>
          </a:xfrm>
        </p:spPr>
        <p:txBody>
          <a:bodyPr/>
          <a:lstStyle>
            <a:lvl1pPr>
              <a:defRPr/>
            </a:lvl1pPr>
          </a:lstStyle>
          <a:p>
            <a:pPr>
              <a:defRPr/>
            </a:pPr>
            <a:fld id="{12B11EDB-9C38-4845-B7ED-1B686A1235E4}" type="slidenum">
              <a:rPr lang="en-US" altLang="en-US"/>
              <a:pPr>
                <a:defRPr/>
              </a:pPr>
              <a:t>‹#›</a:t>
            </a:fld>
            <a:endParaRPr lang="en-US" altLang="en-US"/>
          </a:p>
        </p:txBody>
      </p:sp>
    </p:spTree>
    <p:extLst>
      <p:ext uri="{BB962C8B-B14F-4D97-AF65-F5344CB8AC3E}">
        <p14:creationId xmlns:p14="http://schemas.microsoft.com/office/powerpoint/2010/main" val="31006935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9609FD2E-1826-99BE-625B-84687C52951C}"/>
              </a:ext>
            </a:extLst>
          </p:cNvPr>
          <p:cNvGrpSpPr>
            <a:grpSpLocks/>
          </p:cNvGrpSpPr>
          <p:nvPr/>
        </p:nvGrpSpPr>
        <p:grpSpPr bwMode="auto">
          <a:xfrm>
            <a:off x="1" y="4572000"/>
            <a:ext cx="12215284" cy="1676400"/>
            <a:chOff x="0" y="2895600"/>
            <a:chExt cx="9161969" cy="1677035"/>
          </a:xfrm>
        </p:grpSpPr>
        <p:pic>
          <p:nvPicPr>
            <p:cNvPr id="5" name="Picture 8" descr="HD-ShadowLong.png">
              <a:extLst>
                <a:ext uri="{FF2B5EF4-FFF2-40B4-BE49-F238E27FC236}">
                  <a16:creationId xmlns:a16="http://schemas.microsoft.com/office/drawing/2014/main" id="{9110BCBB-28D7-7BDE-4D91-D1B722BCCEC5}"/>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E7DA3BB8-3EC9-51FD-8A5B-C1C87CA6636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A28B054-9054-89B2-E99E-CE0FA4AB7B88}"/>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9EA2187B-9D28-ED45-7041-8C5B621B9AB1}"/>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1" y="4710340"/>
            <a:ext cx="9195379"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08852" y="5300150"/>
            <a:ext cx="9195379" cy="5119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4">
            <a:extLst>
              <a:ext uri="{FF2B5EF4-FFF2-40B4-BE49-F238E27FC236}">
                <a16:creationId xmlns:a16="http://schemas.microsoft.com/office/drawing/2014/main" id="{DBE7E192-ED8D-EBC8-E225-35C34F8AC8AA}"/>
              </a:ext>
            </a:extLst>
          </p:cNvPr>
          <p:cNvSpPr>
            <a:spLocks noGrp="1"/>
          </p:cNvSpPr>
          <p:nvPr>
            <p:ph type="dt" sz="half" idx="10"/>
          </p:nvPr>
        </p:nvSpPr>
        <p:spPr/>
        <p:txBody>
          <a:bodyPr/>
          <a:lstStyle>
            <a:lvl1pPr>
              <a:defRPr/>
            </a:lvl1pPr>
          </a:lstStyle>
          <a:p>
            <a:pPr>
              <a:defRPr/>
            </a:pPr>
            <a:fld id="{66BFAF4A-1142-482C-A124-91B06D60EB7A}" type="datetime1">
              <a:rPr lang="en-US" smtClean="0"/>
              <a:t>2/10/2025</a:t>
            </a:fld>
            <a:endParaRPr lang="en-US" dirty="0"/>
          </a:p>
        </p:txBody>
      </p:sp>
      <p:sp>
        <p:nvSpPr>
          <p:cNvPr id="10" name="Footer Placeholder 5">
            <a:extLst>
              <a:ext uri="{FF2B5EF4-FFF2-40B4-BE49-F238E27FC236}">
                <a16:creationId xmlns:a16="http://schemas.microsoft.com/office/drawing/2014/main" id="{5964AE44-948C-CAAF-8D17-6F0D9FADDDF2}"/>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672753B7-FB52-8BC9-105D-E1EB46B4A0DC}"/>
              </a:ext>
            </a:extLst>
          </p:cNvPr>
          <p:cNvSpPr>
            <a:spLocks noGrp="1"/>
          </p:cNvSpPr>
          <p:nvPr>
            <p:ph type="sldNum" sz="quarter" idx="12"/>
          </p:nvPr>
        </p:nvSpPr>
        <p:spPr>
          <a:xfrm>
            <a:off x="10475384" y="4710113"/>
            <a:ext cx="1532467" cy="1090612"/>
          </a:xfrm>
        </p:spPr>
        <p:txBody>
          <a:bodyPr/>
          <a:lstStyle>
            <a:lvl1pPr>
              <a:defRPr/>
            </a:lvl1pPr>
          </a:lstStyle>
          <a:p>
            <a:pPr>
              <a:defRPr/>
            </a:pPr>
            <a:fld id="{6FFE9D43-9CCE-4E3A-B188-CA57E5FDBE17}" type="slidenum">
              <a:rPr lang="en-US" altLang="en-US"/>
              <a:pPr>
                <a:defRPr/>
              </a:pPr>
              <a:t>‹#›</a:t>
            </a:fld>
            <a:endParaRPr lang="en-US" altLang="en-US"/>
          </a:p>
        </p:txBody>
      </p:sp>
    </p:spTree>
    <p:extLst>
      <p:ext uri="{BB962C8B-B14F-4D97-AF65-F5344CB8AC3E}">
        <p14:creationId xmlns:p14="http://schemas.microsoft.com/office/powerpoint/2010/main" val="39288526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EB45AC1B-4DB7-77A5-9A34-D21EF7AD0D4E}"/>
              </a:ext>
            </a:extLst>
          </p:cNvPr>
          <p:cNvGrpSpPr>
            <a:grpSpLocks/>
          </p:cNvGrpSpPr>
          <p:nvPr/>
        </p:nvGrpSpPr>
        <p:grpSpPr bwMode="auto">
          <a:xfrm>
            <a:off x="1" y="609600"/>
            <a:ext cx="12215284" cy="1676400"/>
            <a:chOff x="0" y="2895600"/>
            <a:chExt cx="9161969" cy="1677035"/>
          </a:xfrm>
        </p:grpSpPr>
        <p:pic>
          <p:nvPicPr>
            <p:cNvPr id="3" name="Picture 8" descr="HD-ShadowLong.png">
              <a:extLst>
                <a:ext uri="{FF2B5EF4-FFF2-40B4-BE49-F238E27FC236}">
                  <a16:creationId xmlns:a16="http://schemas.microsoft.com/office/drawing/2014/main" id="{6C3666D2-4763-1B0D-E5A5-DE862FB1D7CD}"/>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HD-ShadowShort.png">
              <a:extLst>
                <a:ext uri="{FF2B5EF4-FFF2-40B4-BE49-F238E27FC236}">
                  <a16:creationId xmlns:a16="http://schemas.microsoft.com/office/drawing/2014/main" id="{CDCB33C6-26A9-EDDD-EDB5-ED54CEA4D3E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4454D1A-9558-79A3-0EF3-24C3F08D5B78}"/>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12294B1F-6F54-9227-F08B-39FCB5FD3AB9}"/>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708852" y="753228"/>
            <a:ext cx="9195379"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710172" y="2329489"/>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719703" y="3015291"/>
            <a:ext cx="292608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837884" y="2336873"/>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839613" y="3007907"/>
            <a:ext cx="292608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6968181" y="2336873"/>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6978027" y="3007906"/>
            <a:ext cx="292608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2">
            <a:extLst>
              <a:ext uri="{FF2B5EF4-FFF2-40B4-BE49-F238E27FC236}">
                <a16:creationId xmlns:a16="http://schemas.microsoft.com/office/drawing/2014/main" id="{D21D7E7C-A7A1-9F19-A204-2DCDFEBBD662}"/>
              </a:ext>
            </a:extLst>
          </p:cNvPr>
          <p:cNvSpPr>
            <a:spLocks noGrp="1"/>
          </p:cNvSpPr>
          <p:nvPr>
            <p:ph type="dt" sz="half" idx="18"/>
          </p:nvPr>
        </p:nvSpPr>
        <p:spPr/>
        <p:txBody>
          <a:bodyPr/>
          <a:lstStyle>
            <a:lvl1pPr>
              <a:defRPr/>
            </a:lvl1pPr>
          </a:lstStyle>
          <a:p>
            <a:pPr>
              <a:defRPr/>
            </a:pPr>
            <a:fld id="{FBB22FC4-7BEA-499B-82EE-79D84B935181}" type="datetime1">
              <a:rPr lang="en-US" smtClean="0"/>
              <a:t>2/10/2025</a:t>
            </a:fld>
            <a:endParaRPr lang="en-US" dirty="0"/>
          </a:p>
        </p:txBody>
      </p:sp>
      <p:sp>
        <p:nvSpPr>
          <p:cNvPr id="14" name="Footer Placeholder 3">
            <a:extLst>
              <a:ext uri="{FF2B5EF4-FFF2-40B4-BE49-F238E27FC236}">
                <a16:creationId xmlns:a16="http://schemas.microsoft.com/office/drawing/2014/main" id="{8450B915-ED5E-F7DB-4F49-2E72FE6AD0D9}"/>
              </a:ext>
            </a:extLst>
          </p:cNvPr>
          <p:cNvSpPr>
            <a:spLocks noGrp="1"/>
          </p:cNvSpPr>
          <p:nvPr>
            <p:ph type="ftr" sz="quarter" idx="19"/>
          </p:nvPr>
        </p:nvSpPr>
        <p:spPr/>
        <p:txBody>
          <a:bodyPr/>
          <a:lstStyle>
            <a:lvl1pPr>
              <a:defRPr/>
            </a:lvl1pPr>
          </a:lstStyle>
          <a:p>
            <a:pPr>
              <a:defRPr/>
            </a:pPr>
            <a:endParaRPr lang="en-US"/>
          </a:p>
        </p:txBody>
      </p:sp>
      <p:sp>
        <p:nvSpPr>
          <p:cNvPr id="16" name="Slide Number Placeholder 4">
            <a:extLst>
              <a:ext uri="{FF2B5EF4-FFF2-40B4-BE49-F238E27FC236}">
                <a16:creationId xmlns:a16="http://schemas.microsoft.com/office/drawing/2014/main" id="{E56AFC60-F90B-0ADB-32D8-4BDC08F816F4}"/>
              </a:ext>
            </a:extLst>
          </p:cNvPr>
          <p:cNvSpPr>
            <a:spLocks noGrp="1"/>
          </p:cNvSpPr>
          <p:nvPr>
            <p:ph type="sldNum" sz="quarter" idx="20"/>
          </p:nvPr>
        </p:nvSpPr>
        <p:spPr/>
        <p:txBody>
          <a:bodyPr/>
          <a:lstStyle>
            <a:lvl1pPr>
              <a:defRPr/>
            </a:lvl1pPr>
          </a:lstStyle>
          <a:p>
            <a:pPr>
              <a:defRPr/>
            </a:pPr>
            <a:fld id="{C31E31C6-676B-4DC4-A66E-B2C5D686123E}" type="slidenum">
              <a:rPr lang="en-US" altLang="en-US"/>
              <a:pPr>
                <a:defRPr/>
              </a:pPr>
              <a:t>‹#›</a:t>
            </a:fld>
            <a:endParaRPr lang="en-US" altLang="en-US"/>
          </a:p>
        </p:txBody>
      </p:sp>
    </p:spTree>
    <p:extLst>
      <p:ext uri="{BB962C8B-B14F-4D97-AF65-F5344CB8AC3E}">
        <p14:creationId xmlns:p14="http://schemas.microsoft.com/office/powerpoint/2010/main" val="9132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40F8874E-DB3B-486C-9009-329639924782}" type="datetime1">
              <a:rPr lang="en-US" smtClean="0"/>
              <a:t>2/10/2025</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688635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67E109BC-266D-747C-1050-1A9588523A6D}"/>
              </a:ext>
            </a:extLst>
          </p:cNvPr>
          <p:cNvGrpSpPr>
            <a:grpSpLocks/>
          </p:cNvGrpSpPr>
          <p:nvPr/>
        </p:nvGrpSpPr>
        <p:grpSpPr bwMode="auto">
          <a:xfrm>
            <a:off x="1" y="609600"/>
            <a:ext cx="12215284" cy="1676400"/>
            <a:chOff x="0" y="2895600"/>
            <a:chExt cx="9161969" cy="1677035"/>
          </a:xfrm>
        </p:grpSpPr>
        <p:pic>
          <p:nvPicPr>
            <p:cNvPr id="3" name="Picture 8" descr="HD-ShadowLong.png">
              <a:extLst>
                <a:ext uri="{FF2B5EF4-FFF2-40B4-BE49-F238E27FC236}">
                  <a16:creationId xmlns:a16="http://schemas.microsoft.com/office/drawing/2014/main" id="{86B32E47-6C22-BF0F-F064-1488DE6FD9F1}"/>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HD-ShadowShort.png">
              <a:extLst>
                <a:ext uri="{FF2B5EF4-FFF2-40B4-BE49-F238E27FC236}">
                  <a16:creationId xmlns:a16="http://schemas.microsoft.com/office/drawing/2014/main" id="{40C5971E-C3C2-0B9B-0CE7-B839E295C8C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9B00EDF-8F58-936E-881C-6D23B47306B0}"/>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3FBC5166-3711-9328-ED72-73B20C8F5C68}"/>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708852" y="753228"/>
            <a:ext cx="9195379"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709856" y="4297503"/>
            <a:ext cx="2923009"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09856" y="2336873"/>
            <a:ext cx="2923009"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709856" y="4873765"/>
            <a:ext cx="2923009"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827329" y="4297503"/>
            <a:ext cx="295342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827329" y="2336873"/>
            <a:ext cx="2953427"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3825977" y="4873764"/>
            <a:ext cx="2957339"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6974705" y="4297503"/>
            <a:ext cx="292577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974704" y="2336873"/>
            <a:ext cx="2925777"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6974579" y="4873762"/>
            <a:ext cx="2929652"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2">
            <a:extLst>
              <a:ext uri="{FF2B5EF4-FFF2-40B4-BE49-F238E27FC236}">
                <a16:creationId xmlns:a16="http://schemas.microsoft.com/office/drawing/2014/main" id="{0297B10E-A50E-22C4-F3B7-A70EDB73E8D7}"/>
              </a:ext>
            </a:extLst>
          </p:cNvPr>
          <p:cNvSpPr>
            <a:spLocks noGrp="1"/>
          </p:cNvSpPr>
          <p:nvPr>
            <p:ph type="dt" sz="half" idx="23"/>
          </p:nvPr>
        </p:nvSpPr>
        <p:spPr/>
        <p:txBody>
          <a:bodyPr/>
          <a:lstStyle>
            <a:lvl1pPr>
              <a:defRPr/>
            </a:lvl1pPr>
          </a:lstStyle>
          <a:p>
            <a:pPr>
              <a:defRPr/>
            </a:pPr>
            <a:fld id="{80F6A783-4F34-499D-9A61-A6C4891F79FD}" type="datetime1">
              <a:rPr lang="en-US" smtClean="0"/>
              <a:t>2/10/2025</a:t>
            </a:fld>
            <a:endParaRPr lang="en-US" dirty="0"/>
          </a:p>
        </p:txBody>
      </p:sp>
      <p:sp>
        <p:nvSpPr>
          <p:cNvPr id="8" name="Footer Placeholder 3">
            <a:extLst>
              <a:ext uri="{FF2B5EF4-FFF2-40B4-BE49-F238E27FC236}">
                <a16:creationId xmlns:a16="http://schemas.microsoft.com/office/drawing/2014/main" id="{E2A532E7-76F9-9F06-CC84-1FE30BC54C69}"/>
              </a:ext>
            </a:extLst>
          </p:cNvPr>
          <p:cNvSpPr>
            <a:spLocks noGrp="1"/>
          </p:cNvSpPr>
          <p:nvPr>
            <p:ph type="ftr" sz="quarter" idx="24"/>
          </p:nvPr>
        </p:nvSpPr>
        <p:spPr/>
        <p:txBody>
          <a:bodyPr/>
          <a:lstStyle>
            <a:lvl1pPr>
              <a:defRPr/>
            </a:lvl1pPr>
          </a:lstStyle>
          <a:p>
            <a:pPr>
              <a:defRPr/>
            </a:pPr>
            <a:endParaRPr lang="en-US"/>
          </a:p>
        </p:txBody>
      </p:sp>
      <p:sp>
        <p:nvSpPr>
          <p:cNvPr id="9" name="Slide Number Placeholder 4">
            <a:extLst>
              <a:ext uri="{FF2B5EF4-FFF2-40B4-BE49-F238E27FC236}">
                <a16:creationId xmlns:a16="http://schemas.microsoft.com/office/drawing/2014/main" id="{568BA440-EA38-7403-BDF1-641CAA67079C}"/>
              </a:ext>
            </a:extLst>
          </p:cNvPr>
          <p:cNvSpPr>
            <a:spLocks noGrp="1"/>
          </p:cNvSpPr>
          <p:nvPr>
            <p:ph type="sldNum" sz="quarter" idx="25"/>
          </p:nvPr>
        </p:nvSpPr>
        <p:spPr/>
        <p:txBody>
          <a:bodyPr/>
          <a:lstStyle>
            <a:lvl1pPr>
              <a:defRPr/>
            </a:lvl1pPr>
          </a:lstStyle>
          <a:p>
            <a:pPr>
              <a:defRPr/>
            </a:pPr>
            <a:fld id="{A6CCA2E9-CEDB-4C56-8EB9-23E7E53AB442}" type="slidenum">
              <a:rPr lang="en-US" altLang="en-US"/>
              <a:pPr>
                <a:defRPr/>
              </a:pPr>
              <a:t>‹#›</a:t>
            </a:fld>
            <a:endParaRPr lang="en-US" altLang="en-US"/>
          </a:p>
        </p:txBody>
      </p:sp>
    </p:spTree>
    <p:extLst>
      <p:ext uri="{BB962C8B-B14F-4D97-AF65-F5344CB8AC3E}">
        <p14:creationId xmlns:p14="http://schemas.microsoft.com/office/powerpoint/2010/main" val="2538800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3EFFCA49-124A-71D5-A4DE-DF29DFC03B3A}"/>
              </a:ext>
            </a:extLst>
          </p:cNvPr>
          <p:cNvGrpSpPr>
            <a:grpSpLocks/>
          </p:cNvGrpSpPr>
          <p:nvPr/>
        </p:nvGrpSpPr>
        <p:grpSpPr bwMode="auto">
          <a:xfrm>
            <a:off x="1" y="609600"/>
            <a:ext cx="12215284" cy="1676400"/>
            <a:chOff x="0" y="2895600"/>
            <a:chExt cx="9161969" cy="1677035"/>
          </a:xfrm>
        </p:grpSpPr>
        <p:pic>
          <p:nvPicPr>
            <p:cNvPr id="5" name="Picture 8" descr="HD-ShadowLong.png">
              <a:extLst>
                <a:ext uri="{FF2B5EF4-FFF2-40B4-BE49-F238E27FC236}">
                  <a16:creationId xmlns:a16="http://schemas.microsoft.com/office/drawing/2014/main" id="{E4C174BB-3FF8-D2CE-98A2-E83AFA80B3C4}"/>
                </a:ext>
              </a:extLst>
            </p:cNvPr>
            <p:cNvPicPr>
              <a:picLocks noChangeAspect="1"/>
            </p:cNvPicPr>
            <p:nvPr/>
          </p:nvPicPr>
          <p:blipFill>
            <a:blip r:embed="rId2" cstate="screen">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DADA86A6-A13A-852A-BC9D-BFC071F39E1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58D8C72-FAEB-1A7B-4ED1-252D154E806D}"/>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BAB4C3C3-6CCA-04C8-A2B2-B947530D1343}"/>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8"/>
            <a:ext cx="9195379"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1EE72914-C2F3-FEFD-2A4F-8CC7ACB973F2}"/>
              </a:ext>
            </a:extLst>
          </p:cNvPr>
          <p:cNvSpPr>
            <a:spLocks noGrp="1"/>
          </p:cNvSpPr>
          <p:nvPr>
            <p:ph type="dt" sz="half" idx="10"/>
          </p:nvPr>
        </p:nvSpPr>
        <p:spPr/>
        <p:txBody>
          <a:bodyPr/>
          <a:lstStyle>
            <a:lvl1pPr>
              <a:defRPr/>
            </a:lvl1pPr>
          </a:lstStyle>
          <a:p>
            <a:pPr>
              <a:defRPr/>
            </a:pPr>
            <a:fld id="{87BE19CE-BCAA-4054-AAE5-9D7891006486}" type="datetime1">
              <a:rPr lang="en-US" smtClean="0"/>
              <a:t>2/10/2025</a:t>
            </a:fld>
            <a:endParaRPr lang="en-US" dirty="0"/>
          </a:p>
        </p:txBody>
      </p:sp>
      <p:sp>
        <p:nvSpPr>
          <p:cNvPr id="10" name="Footer Placeholder 4">
            <a:extLst>
              <a:ext uri="{FF2B5EF4-FFF2-40B4-BE49-F238E27FC236}">
                <a16:creationId xmlns:a16="http://schemas.microsoft.com/office/drawing/2014/main" id="{6F4DF2FD-5C90-1354-E2B8-8A4003EB2B05}"/>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7C8D150D-3D2F-C57E-31BB-F69E32D9D7DA}"/>
              </a:ext>
            </a:extLst>
          </p:cNvPr>
          <p:cNvSpPr>
            <a:spLocks noGrp="1"/>
          </p:cNvSpPr>
          <p:nvPr>
            <p:ph type="sldNum" sz="quarter" idx="12"/>
          </p:nvPr>
        </p:nvSpPr>
        <p:spPr/>
        <p:txBody>
          <a:bodyPr/>
          <a:lstStyle>
            <a:lvl1pPr>
              <a:defRPr/>
            </a:lvl1pPr>
          </a:lstStyle>
          <a:p>
            <a:pPr>
              <a:defRPr/>
            </a:pPr>
            <a:fld id="{8D084854-1216-4026-9026-EABDA18BEA72}" type="slidenum">
              <a:rPr lang="en-US" altLang="en-US"/>
              <a:pPr>
                <a:defRPr/>
              </a:pPr>
              <a:t>‹#›</a:t>
            </a:fld>
            <a:endParaRPr lang="en-US" altLang="en-US"/>
          </a:p>
        </p:txBody>
      </p:sp>
    </p:spTree>
    <p:extLst>
      <p:ext uri="{BB962C8B-B14F-4D97-AF65-F5344CB8AC3E}">
        <p14:creationId xmlns:p14="http://schemas.microsoft.com/office/powerpoint/2010/main" val="25659393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1AE31058-F877-D352-BE7F-4BC10B23AA6D}"/>
              </a:ext>
            </a:extLst>
          </p:cNvPr>
          <p:cNvGrpSpPr>
            <a:grpSpLocks/>
          </p:cNvGrpSpPr>
          <p:nvPr/>
        </p:nvGrpSpPr>
        <p:grpSpPr bwMode="auto">
          <a:xfrm rot="5400000">
            <a:off x="7244028" y="2520158"/>
            <a:ext cx="6862763" cy="1822449"/>
            <a:chOff x="2281445" y="609600"/>
            <a:chExt cx="6862555" cy="1368199"/>
          </a:xfrm>
        </p:grpSpPr>
        <p:sp>
          <p:nvSpPr>
            <p:cNvPr id="5" name="Rectangle 4">
              <a:extLst>
                <a:ext uri="{FF2B5EF4-FFF2-40B4-BE49-F238E27FC236}">
                  <a16:creationId xmlns:a16="http://schemas.microsoft.com/office/drawing/2014/main" id="{6E8CD826-F87C-5111-8BAE-71FD14105689}"/>
                </a:ext>
              </a:extLst>
            </p:cNvPr>
            <p:cNvSpPr/>
            <p:nvPr/>
          </p:nvSpPr>
          <p:spPr>
            <a:xfrm>
              <a:off x="2281445" y="609600"/>
              <a:ext cx="5286215"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8A0FA397-E40F-F6E7-B099-D520ECC55FB5}"/>
                </a:ext>
              </a:extLst>
            </p:cNvPr>
            <p:cNvSpPr/>
            <p:nvPr/>
          </p:nvSpPr>
          <p:spPr>
            <a:xfrm>
              <a:off x="7710530" y="609600"/>
              <a:ext cx="1433470"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9953064" y="609597"/>
            <a:ext cx="1426136"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9"/>
            <a:ext cx="8768479"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6CE68A7-DD3F-CB8A-EB22-47E12510D3FC}"/>
              </a:ext>
            </a:extLst>
          </p:cNvPr>
          <p:cNvSpPr>
            <a:spLocks noGrp="1"/>
          </p:cNvSpPr>
          <p:nvPr>
            <p:ph type="dt" sz="half" idx="10"/>
          </p:nvPr>
        </p:nvSpPr>
        <p:spPr>
          <a:xfrm>
            <a:off x="6705600" y="5935664"/>
            <a:ext cx="2743200" cy="365125"/>
          </a:xfrm>
        </p:spPr>
        <p:txBody>
          <a:bodyPr/>
          <a:lstStyle>
            <a:lvl1pPr>
              <a:defRPr/>
            </a:lvl1pPr>
          </a:lstStyle>
          <a:p>
            <a:pPr>
              <a:defRPr/>
            </a:pPr>
            <a:fld id="{5AE448FA-4F59-46C5-AAFB-8EDA558409D7}" type="datetime1">
              <a:rPr lang="en-US" smtClean="0"/>
              <a:t>2/10/2025</a:t>
            </a:fld>
            <a:endParaRPr lang="en-US" dirty="0"/>
          </a:p>
        </p:txBody>
      </p:sp>
      <p:sp>
        <p:nvSpPr>
          <p:cNvPr id="8" name="Footer Placeholder 4">
            <a:extLst>
              <a:ext uri="{FF2B5EF4-FFF2-40B4-BE49-F238E27FC236}">
                <a16:creationId xmlns:a16="http://schemas.microsoft.com/office/drawing/2014/main" id="{6F1ED1EC-4940-5943-087E-702216275390}"/>
              </a:ext>
            </a:extLst>
          </p:cNvPr>
          <p:cNvSpPr>
            <a:spLocks noGrp="1"/>
          </p:cNvSpPr>
          <p:nvPr>
            <p:ph type="ftr" sz="quarter" idx="11"/>
          </p:nvPr>
        </p:nvSpPr>
        <p:spPr>
          <a:xfrm>
            <a:off x="679451" y="5935664"/>
            <a:ext cx="6026149" cy="365125"/>
          </a:xfr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597B26E-7D50-AA69-1E2B-48A7ED09C309}"/>
              </a:ext>
            </a:extLst>
          </p:cNvPr>
          <p:cNvSpPr>
            <a:spLocks noGrp="1"/>
          </p:cNvSpPr>
          <p:nvPr>
            <p:ph type="sldNum" sz="quarter" idx="12"/>
          </p:nvPr>
        </p:nvSpPr>
        <p:spPr>
          <a:xfrm>
            <a:off x="9908117" y="5432426"/>
            <a:ext cx="1532467" cy="1273175"/>
          </a:xfrm>
        </p:spPr>
        <p:txBody>
          <a:bodyPr anchor="t"/>
          <a:lstStyle>
            <a:lvl1pPr algn="ctr">
              <a:defRPr/>
            </a:lvl1pPr>
          </a:lstStyle>
          <a:p>
            <a:pPr>
              <a:defRPr/>
            </a:pPr>
            <a:fld id="{9269846D-2C67-4687-8145-666B59A2BD6A}" type="slidenum">
              <a:rPr lang="en-US" altLang="en-US"/>
              <a:pPr>
                <a:defRPr/>
              </a:pPr>
              <a:t>‹#›</a:t>
            </a:fld>
            <a:endParaRPr lang="en-US" altLang="en-US"/>
          </a:p>
        </p:txBody>
      </p:sp>
    </p:spTree>
    <p:extLst>
      <p:ext uri="{BB962C8B-B14F-4D97-AF65-F5344CB8AC3E}">
        <p14:creationId xmlns:p14="http://schemas.microsoft.com/office/powerpoint/2010/main" val="2522015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DD6CB26-B764-F987-ED81-1198A737E69A}"/>
              </a:ext>
            </a:extLst>
          </p:cNvPr>
          <p:cNvGrpSpPr>
            <a:grpSpLocks/>
          </p:cNvGrpSpPr>
          <p:nvPr/>
        </p:nvGrpSpPr>
        <p:grpSpPr bwMode="auto">
          <a:xfrm>
            <a:off x="5067300" y="1789114"/>
            <a:ext cx="7120467" cy="5056187"/>
            <a:chOff x="2394" y="1127"/>
            <a:chExt cx="3364" cy="3185"/>
          </a:xfrm>
        </p:grpSpPr>
        <p:sp>
          <p:nvSpPr>
            <p:cNvPr id="3" name="Rectangle 3">
              <a:extLst>
                <a:ext uri="{FF2B5EF4-FFF2-40B4-BE49-F238E27FC236}">
                  <a16:creationId xmlns:a16="http://schemas.microsoft.com/office/drawing/2014/main" id="{54E200F3-C89F-209D-6287-19196E5F2003}"/>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4" name="Oval 4">
              <a:extLst>
                <a:ext uri="{FF2B5EF4-FFF2-40B4-BE49-F238E27FC236}">
                  <a16:creationId xmlns:a16="http://schemas.microsoft.com/office/drawing/2014/main" id="{DAFA0F0B-CB00-35D9-3324-1DC4EE2F92F2}"/>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5" name="Rectangle 5">
              <a:extLst>
                <a:ext uri="{FF2B5EF4-FFF2-40B4-BE49-F238E27FC236}">
                  <a16:creationId xmlns:a16="http://schemas.microsoft.com/office/drawing/2014/main" id="{46447DBB-C9CB-B626-01B5-06C9A1AB7A28}"/>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0E38C573-E98C-5EA8-3BB7-B5B5BF2E18B5}"/>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 name="Rectangle 7">
              <a:extLst>
                <a:ext uri="{FF2B5EF4-FFF2-40B4-BE49-F238E27FC236}">
                  <a16:creationId xmlns:a16="http://schemas.microsoft.com/office/drawing/2014/main" id="{168F5F7F-0ED5-2C3C-B96B-E0BF96EF196A}"/>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8" name="Rectangle 8">
              <a:extLst>
                <a:ext uri="{FF2B5EF4-FFF2-40B4-BE49-F238E27FC236}">
                  <a16:creationId xmlns:a16="http://schemas.microsoft.com/office/drawing/2014/main" id="{3D804744-FBAF-0833-1CCA-80D741E217C8}"/>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9" name="Rectangle 9">
              <a:extLst>
                <a:ext uri="{FF2B5EF4-FFF2-40B4-BE49-F238E27FC236}">
                  <a16:creationId xmlns:a16="http://schemas.microsoft.com/office/drawing/2014/main" id="{D5933F73-9C25-2CF4-888C-B8BFA171CD7B}"/>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 name="Rectangle 10">
              <a:extLst>
                <a:ext uri="{FF2B5EF4-FFF2-40B4-BE49-F238E27FC236}">
                  <a16:creationId xmlns:a16="http://schemas.microsoft.com/office/drawing/2014/main" id="{35062469-1325-D97F-C198-6C1D849E9B0A}"/>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1" name="Rectangle 11">
              <a:extLst>
                <a:ext uri="{FF2B5EF4-FFF2-40B4-BE49-F238E27FC236}">
                  <a16:creationId xmlns:a16="http://schemas.microsoft.com/office/drawing/2014/main" id="{6A2802D5-0CCB-A478-E2A9-884D1E04B7A8}"/>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2" name="Freeform 12">
              <a:extLst>
                <a:ext uri="{FF2B5EF4-FFF2-40B4-BE49-F238E27FC236}">
                  <a16:creationId xmlns:a16="http://schemas.microsoft.com/office/drawing/2014/main" id="{3E794AD6-4FE8-14B8-F1FF-80B3FAF789C5}"/>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 name="Freeform 13">
              <a:extLst>
                <a:ext uri="{FF2B5EF4-FFF2-40B4-BE49-F238E27FC236}">
                  <a16:creationId xmlns:a16="http://schemas.microsoft.com/office/drawing/2014/main" id="{17985B21-ABD2-2DEA-60DF-6229C82EEAD6}"/>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4" name="Freeform 14">
              <a:extLst>
                <a:ext uri="{FF2B5EF4-FFF2-40B4-BE49-F238E27FC236}">
                  <a16:creationId xmlns:a16="http://schemas.microsoft.com/office/drawing/2014/main" id="{3EACC4A5-6089-69F0-446A-CA202881B116}"/>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15" name="Freeform 15">
              <a:extLst>
                <a:ext uri="{FF2B5EF4-FFF2-40B4-BE49-F238E27FC236}">
                  <a16:creationId xmlns:a16="http://schemas.microsoft.com/office/drawing/2014/main" id="{EAD5B701-9E8E-AEF7-33F8-A4105811382D}"/>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6" name="Freeform 16">
              <a:extLst>
                <a:ext uri="{FF2B5EF4-FFF2-40B4-BE49-F238E27FC236}">
                  <a16:creationId xmlns:a16="http://schemas.microsoft.com/office/drawing/2014/main" id="{7C5F5876-78E2-9050-C946-A075DBDC8630}"/>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7" name="Freeform 17">
              <a:extLst>
                <a:ext uri="{FF2B5EF4-FFF2-40B4-BE49-F238E27FC236}">
                  <a16:creationId xmlns:a16="http://schemas.microsoft.com/office/drawing/2014/main" id="{340012A3-AE09-83BF-385F-574B87E4B84D}"/>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8" name="Freeform 18">
              <a:extLst>
                <a:ext uri="{FF2B5EF4-FFF2-40B4-BE49-F238E27FC236}">
                  <a16:creationId xmlns:a16="http://schemas.microsoft.com/office/drawing/2014/main" id="{54CC6832-FF1C-3B04-A773-776D12CB8194}"/>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9" name="Freeform 19">
              <a:extLst>
                <a:ext uri="{FF2B5EF4-FFF2-40B4-BE49-F238E27FC236}">
                  <a16:creationId xmlns:a16="http://schemas.microsoft.com/office/drawing/2014/main" id="{B19520E5-D447-1187-C92C-2766598D0CCD}"/>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0" name="Freeform 20">
              <a:extLst>
                <a:ext uri="{FF2B5EF4-FFF2-40B4-BE49-F238E27FC236}">
                  <a16:creationId xmlns:a16="http://schemas.microsoft.com/office/drawing/2014/main" id="{9A64F101-59CB-0A68-8DA4-45FA3F1CCEF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1" name="Freeform 21">
              <a:extLst>
                <a:ext uri="{FF2B5EF4-FFF2-40B4-BE49-F238E27FC236}">
                  <a16:creationId xmlns:a16="http://schemas.microsoft.com/office/drawing/2014/main" id="{11D88841-455D-CE51-4234-5ABB63BFD3C6}"/>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2" name="Freeform 22">
              <a:extLst>
                <a:ext uri="{FF2B5EF4-FFF2-40B4-BE49-F238E27FC236}">
                  <a16:creationId xmlns:a16="http://schemas.microsoft.com/office/drawing/2014/main" id="{7E950924-EBEF-B1CD-C246-0C0B21888DA4}"/>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3" name="Freeform 23">
              <a:extLst>
                <a:ext uri="{FF2B5EF4-FFF2-40B4-BE49-F238E27FC236}">
                  <a16:creationId xmlns:a16="http://schemas.microsoft.com/office/drawing/2014/main" id="{7D1DB308-7B5E-FF63-3610-5AE785BC4CFA}"/>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24" name="Freeform 24">
              <a:extLst>
                <a:ext uri="{FF2B5EF4-FFF2-40B4-BE49-F238E27FC236}">
                  <a16:creationId xmlns:a16="http://schemas.microsoft.com/office/drawing/2014/main" id="{33B4D3EF-8BAA-72F6-E392-18CD9C2F07DD}"/>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5" name="Freeform 25">
              <a:extLst>
                <a:ext uri="{FF2B5EF4-FFF2-40B4-BE49-F238E27FC236}">
                  <a16:creationId xmlns:a16="http://schemas.microsoft.com/office/drawing/2014/main" id="{4EC7850E-99BB-6C4C-6D85-AD9E5DDAD98D}"/>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6" name="Freeform 26">
              <a:extLst>
                <a:ext uri="{FF2B5EF4-FFF2-40B4-BE49-F238E27FC236}">
                  <a16:creationId xmlns:a16="http://schemas.microsoft.com/office/drawing/2014/main" id="{7876F7A3-B880-B6A3-41CF-00ADC76F960C}"/>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7" name="Oval 27">
              <a:extLst>
                <a:ext uri="{FF2B5EF4-FFF2-40B4-BE49-F238E27FC236}">
                  <a16:creationId xmlns:a16="http://schemas.microsoft.com/office/drawing/2014/main" id="{DFC1FC6A-80A8-E030-BC97-4BA6CD48B613}"/>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28" name="Oval 28">
              <a:extLst>
                <a:ext uri="{FF2B5EF4-FFF2-40B4-BE49-F238E27FC236}">
                  <a16:creationId xmlns:a16="http://schemas.microsoft.com/office/drawing/2014/main" id="{D412E1B2-8DBD-A90A-2EC2-3A6D509F76DB}"/>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29" name="Oval 29">
              <a:extLst>
                <a:ext uri="{FF2B5EF4-FFF2-40B4-BE49-F238E27FC236}">
                  <a16:creationId xmlns:a16="http://schemas.microsoft.com/office/drawing/2014/main" id="{7FA597B4-A107-C15E-FC62-29CBFB6ED020}"/>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11BD4FE7-15E4-6E66-A97F-6D01BF258148}"/>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1" name="Freeform 31">
              <a:extLst>
                <a:ext uri="{FF2B5EF4-FFF2-40B4-BE49-F238E27FC236}">
                  <a16:creationId xmlns:a16="http://schemas.microsoft.com/office/drawing/2014/main" id="{49AFCE1B-2616-18CC-5DB7-4F17B0D14AE0}"/>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2" name="Rectangle 32">
              <a:extLst>
                <a:ext uri="{FF2B5EF4-FFF2-40B4-BE49-F238E27FC236}">
                  <a16:creationId xmlns:a16="http://schemas.microsoft.com/office/drawing/2014/main" id="{8E4207FE-03D9-1527-9DA5-B5F7E289C913}"/>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33" name="Rectangle 33">
              <a:extLst>
                <a:ext uri="{FF2B5EF4-FFF2-40B4-BE49-F238E27FC236}">
                  <a16:creationId xmlns:a16="http://schemas.microsoft.com/office/drawing/2014/main" id="{459C5313-3AC9-4C62-6372-47329C3481E7}"/>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4" name="AutoShape 34">
              <a:extLst>
                <a:ext uri="{FF2B5EF4-FFF2-40B4-BE49-F238E27FC236}">
                  <a16:creationId xmlns:a16="http://schemas.microsoft.com/office/drawing/2014/main" id="{28A2A211-7D03-146F-6F8B-24E7D93A181E}"/>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52910997-6F0E-56D3-0449-C5E8D6C2F8A8}"/>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36" name="Freeform 36">
              <a:extLst>
                <a:ext uri="{FF2B5EF4-FFF2-40B4-BE49-F238E27FC236}">
                  <a16:creationId xmlns:a16="http://schemas.microsoft.com/office/drawing/2014/main" id="{82DE6B74-9E4D-D2B7-F529-9F8148FFE240}"/>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11303" name="Rectangle 39"/>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1304" name="Rectangle 40"/>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37" name="Rectangle 37">
            <a:extLst>
              <a:ext uri="{FF2B5EF4-FFF2-40B4-BE49-F238E27FC236}">
                <a16:creationId xmlns:a16="http://schemas.microsoft.com/office/drawing/2014/main" id="{47F01F04-9855-29CA-421D-B3FE6C1BBFFB}"/>
              </a:ext>
            </a:extLst>
          </p:cNvPr>
          <p:cNvSpPr>
            <a:spLocks noGrp="1" noChangeArrowheads="1"/>
          </p:cNvSpPr>
          <p:nvPr>
            <p:ph type="dt" sz="half" idx="10"/>
          </p:nvPr>
        </p:nvSpPr>
        <p:spPr/>
        <p:txBody>
          <a:bodyPr/>
          <a:lstStyle>
            <a:lvl1pPr>
              <a:defRPr/>
            </a:lvl1pPr>
          </a:lstStyle>
          <a:p>
            <a:pPr>
              <a:defRPr/>
            </a:pPr>
            <a:fld id="{99CF337C-56C2-4B51-835D-B871E50D314E}" type="datetime1">
              <a:rPr lang="en-US" altLang="en-US" smtClean="0"/>
              <a:t>2/10/2025</a:t>
            </a:fld>
            <a:endParaRPr lang="en-US" altLang="en-US"/>
          </a:p>
        </p:txBody>
      </p:sp>
      <p:sp>
        <p:nvSpPr>
          <p:cNvPr id="38" name="Rectangle 38">
            <a:extLst>
              <a:ext uri="{FF2B5EF4-FFF2-40B4-BE49-F238E27FC236}">
                <a16:creationId xmlns:a16="http://schemas.microsoft.com/office/drawing/2014/main" id="{E1E6EFCB-CC50-4370-6B3F-07ED43418BE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39" name="Rectangle 41">
            <a:extLst>
              <a:ext uri="{FF2B5EF4-FFF2-40B4-BE49-F238E27FC236}">
                <a16:creationId xmlns:a16="http://schemas.microsoft.com/office/drawing/2014/main" id="{225653B5-55CB-F914-96AC-07743686C901}"/>
              </a:ext>
            </a:extLst>
          </p:cNvPr>
          <p:cNvSpPr>
            <a:spLocks noGrp="1" noChangeArrowheads="1"/>
          </p:cNvSpPr>
          <p:nvPr>
            <p:ph type="sldNum" sz="quarter" idx="12"/>
          </p:nvPr>
        </p:nvSpPr>
        <p:spPr/>
        <p:txBody>
          <a:bodyPr/>
          <a:lstStyle>
            <a:lvl1pPr>
              <a:defRPr/>
            </a:lvl1pPr>
          </a:lstStyle>
          <a:p>
            <a:pPr>
              <a:defRPr/>
            </a:pPr>
            <a:fld id="{2F1E9375-0CB6-4B23-81E3-985926193AB4}" type="slidenum">
              <a:rPr lang="en-US" altLang="en-US"/>
              <a:pPr>
                <a:defRPr/>
              </a:pPr>
              <a:t>‹#›</a:t>
            </a:fld>
            <a:endParaRPr lang="en-US" altLang="en-US"/>
          </a:p>
        </p:txBody>
      </p:sp>
    </p:spTree>
    <p:extLst>
      <p:ext uri="{BB962C8B-B14F-4D97-AF65-F5344CB8AC3E}">
        <p14:creationId xmlns:p14="http://schemas.microsoft.com/office/powerpoint/2010/main" val="2755711803"/>
      </p:ext>
    </p:extLst>
  </p:cSld>
  <p:clrMapOvr>
    <a:masterClrMapping/>
  </p:clrMapOvr>
  <p:transitio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07B4472A-652A-C47A-D1A2-2233A513953A}"/>
              </a:ext>
            </a:extLst>
          </p:cNvPr>
          <p:cNvSpPr>
            <a:spLocks noGrp="1" noChangeArrowheads="1"/>
          </p:cNvSpPr>
          <p:nvPr>
            <p:ph type="dt" sz="half" idx="10"/>
          </p:nvPr>
        </p:nvSpPr>
        <p:spPr>
          <a:ln/>
        </p:spPr>
        <p:txBody>
          <a:bodyPr/>
          <a:lstStyle>
            <a:lvl1pPr>
              <a:defRPr/>
            </a:lvl1pPr>
          </a:lstStyle>
          <a:p>
            <a:pPr>
              <a:defRPr/>
            </a:pPr>
            <a:fld id="{24E8071F-2BC5-4FB3-872B-474909FF2BE5}" type="datetime1">
              <a:rPr lang="en-US" altLang="en-US" smtClean="0"/>
              <a:t>2/10/2025</a:t>
            </a:fld>
            <a:endParaRPr lang="en-US" altLang="en-US"/>
          </a:p>
        </p:txBody>
      </p:sp>
      <p:sp>
        <p:nvSpPr>
          <p:cNvPr id="5" name="Rectangle 40">
            <a:extLst>
              <a:ext uri="{FF2B5EF4-FFF2-40B4-BE49-F238E27FC236}">
                <a16:creationId xmlns:a16="http://schemas.microsoft.com/office/drawing/2014/main" id="{1D5554E5-CB31-A463-6E9D-D42784BCB8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12705443-FA04-5D0A-27DF-5C6535F8CC1E}"/>
              </a:ext>
            </a:extLst>
          </p:cNvPr>
          <p:cNvSpPr>
            <a:spLocks noGrp="1" noChangeArrowheads="1"/>
          </p:cNvSpPr>
          <p:nvPr>
            <p:ph type="sldNum" sz="quarter" idx="12"/>
          </p:nvPr>
        </p:nvSpPr>
        <p:spPr>
          <a:ln/>
        </p:spPr>
        <p:txBody>
          <a:bodyPr/>
          <a:lstStyle>
            <a:lvl1pPr>
              <a:defRPr/>
            </a:lvl1pPr>
          </a:lstStyle>
          <a:p>
            <a:pPr>
              <a:defRPr/>
            </a:pPr>
            <a:fld id="{32F08533-E16F-40F4-8026-306BD80FCF48}" type="slidenum">
              <a:rPr lang="en-US" altLang="en-US"/>
              <a:pPr>
                <a:defRPr/>
              </a:pPr>
              <a:t>‹#›</a:t>
            </a:fld>
            <a:endParaRPr lang="en-US" altLang="en-US"/>
          </a:p>
        </p:txBody>
      </p:sp>
    </p:spTree>
    <p:extLst>
      <p:ext uri="{BB962C8B-B14F-4D97-AF65-F5344CB8AC3E}">
        <p14:creationId xmlns:p14="http://schemas.microsoft.com/office/powerpoint/2010/main" val="3158938090"/>
      </p:ext>
    </p:extLst>
  </p:cSld>
  <p:clrMapOvr>
    <a:masterClrMapping/>
  </p:clrMapOvr>
  <p:transition>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9">
            <a:extLst>
              <a:ext uri="{FF2B5EF4-FFF2-40B4-BE49-F238E27FC236}">
                <a16:creationId xmlns:a16="http://schemas.microsoft.com/office/drawing/2014/main" id="{A1AE23C4-5474-E55E-8EC7-1DE2B7B355CE}"/>
              </a:ext>
            </a:extLst>
          </p:cNvPr>
          <p:cNvSpPr>
            <a:spLocks noGrp="1" noChangeArrowheads="1"/>
          </p:cNvSpPr>
          <p:nvPr>
            <p:ph type="dt" sz="half" idx="10"/>
          </p:nvPr>
        </p:nvSpPr>
        <p:spPr>
          <a:ln/>
        </p:spPr>
        <p:txBody>
          <a:bodyPr/>
          <a:lstStyle>
            <a:lvl1pPr>
              <a:defRPr/>
            </a:lvl1pPr>
          </a:lstStyle>
          <a:p>
            <a:pPr>
              <a:defRPr/>
            </a:pPr>
            <a:fld id="{A0090566-2E72-4674-A702-667CBA1B6C1A}" type="datetime1">
              <a:rPr lang="en-US" altLang="en-US" smtClean="0"/>
              <a:t>2/10/2025</a:t>
            </a:fld>
            <a:endParaRPr lang="en-US" altLang="en-US"/>
          </a:p>
        </p:txBody>
      </p:sp>
      <p:sp>
        <p:nvSpPr>
          <p:cNvPr id="5" name="Rectangle 40">
            <a:extLst>
              <a:ext uri="{FF2B5EF4-FFF2-40B4-BE49-F238E27FC236}">
                <a16:creationId xmlns:a16="http://schemas.microsoft.com/office/drawing/2014/main" id="{3A11E73D-02C0-5642-BC36-1DC8089A4D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31ABFEB9-FAA3-35A6-C74E-9E78D8BF5A8E}"/>
              </a:ext>
            </a:extLst>
          </p:cNvPr>
          <p:cNvSpPr>
            <a:spLocks noGrp="1" noChangeArrowheads="1"/>
          </p:cNvSpPr>
          <p:nvPr>
            <p:ph type="sldNum" sz="quarter" idx="12"/>
          </p:nvPr>
        </p:nvSpPr>
        <p:spPr>
          <a:ln/>
        </p:spPr>
        <p:txBody>
          <a:bodyPr/>
          <a:lstStyle>
            <a:lvl1pPr>
              <a:defRPr/>
            </a:lvl1pPr>
          </a:lstStyle>
          <a:p>
            <a:pPr>
              <a:defRPr/>
            </a:pPr>
            <a:fld id="{1B87815C-B773-43FF-AF43-1A2F1234B969}" type="slidenum">
              <a:rPr lang="en-US" altLang="en-US"/>
              <a:pPr>
                <a:defRPr/>
              </a:pPr>
              <a:t>‹#›</a:t>
            </a:fld>
            <a:endParaRPr lang="en-US" altLang="en-US"/>
          </a:p>
        </p:txBody>
      </p:sp>
    </p:spTree>
    <p:extLst>
      <p:ext uri="{BB962C8B-B14F-4D97-AF65-F5344CB8AC3E}">
        <p14:creationId xmlns:p14="http://schemas.microsoft.com/office/powerpoint/2010/main" val="1650389421"/>
      </p:ext>
    </p:extLst>
  </p:cSld>
  <p:clrMapOvr>
    <a:masterClrMapping/>
  </p:clrMapOvr>
  <p:transitio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99AFEC5C-07ED-4B80-1031-D3D70968B00D}"/>
              </a:ext>
            </a:extLst>
          </p:cNvPr>
          <p:cNvSpPr>
            <a:spLocks noGrp="1" noChangeArrowheads="1"/>
          </p:cNvSpPr>
          <p:nvPr>
            <p:ph type="dt" sz="half" idx="10"/>
          </p:nvPr>
        </p:nvSpPr>
        <p:spPr>
          <a:ln/>
        </p:spPr>
        <p:txBody>
          <a:bodyPr/>
          <a:lstStyle>
            <a:lvl1pPr>
              <a:defRPr/>
            </a:lvl1pPr>
          </a:lstStyle>
          <a:p>
            <a:pPr>
              <a:defRPr/>
            </a:pPr>
            <a:fld id="{3BE3DCCB-1986-48B1-946F-83A7B6BC1648}" type="datetime1">
              <a:rPr lang="en-US" altLang="en-US" smtClean="0"/>
              <a:t>2/10/2025</a:t>
            </a:fld>
            <a:endParaRPr lang="en-US" altLang="en-US"/>
          </a:p>
        </p:txBody>
      </p:sp>
      <p:sp>
        <p:nvSpPr>
          <p:cNvPr id="6" name="Rectangle 40">
            <a:extLst>
              <a:ext uri="{FF2B5EF4-FFF2-40B4-BE49-F238E27FC236}">
                <a16:creationId xmlns:a16="http://schemas.microsoft.com/office/drawing/2014/main" id="{62A09923-75B5-A61C-996A-6C7810F376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C90B4BAE-6B0F-235F-B14E-DE192EB8CB2D}"/>
              </a:ext>
            </a:extLst>
          </p:cNvPr>
          <p:cNvSpPr>
            <a:spLocks noGrp="1" noChangeArrowheads="1"/>
          </p:cNvSpPr>
          <p:nvPr>
            <p:ph type="sldNum" sz="quarter" idx="12"/>
          </p:nvPr>
        </p:nvSpPr>
        <p:spPr>
          <a:ln/>
        </p:spPr>
        <p:txBody>
          <a:bodyPr/>
          <a:lstStyle>
            <a:lvl1pPr>
              <a:defRPr/>
            </a:lvl1pPr>
          </a:lstStyle>
          <a:p>
            <a:pPr>
              <a:defRPr/>
            </a:pPr>
            <a:fld id="{706152D0-250B-4867-A135-759EC2A3DD1C}" type="slidenum">
              <a:rPr lang="en-US" altLang="en-US"/>
              <a:pPr>
                <a:defRPr/>
              </a:pPr>
              <a:t>‹#›</a:t>
            </a:fld>
            <a:endParaRPr lang="en-US" altLang="en-US"/>
          </a:p>
        </p:txBody>
      </p:sp>
    </p:spTree>
    <p:extLst>
      <p:ext uri="{BB962C8B-B14F-4D97-AF65-F5344CB8AC3E}">
        <p14:creationId xmlns:p14="http://schemas.microsoft.com/office/powerpoint/2010/main" val="2625307971"/>
      </p:ext>
    </p:extLst>
  </p:cSld>
  <p:clrMapOvr>
    <a:masterClrMapping/>
  </p:clrMapOvr>
  <p:transition>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D7318DD3-78D3-B4DC-AD3B-1FA1D568342C}"/>
              </a:ext>
            </a:extLst>
          </p:cNvPr>
          <p:cNvSpPr>
            <a:spLocks noGrp="1" noChangeArrowheads="1"/>
          </p:cNvSpPr>
          <p:nvPr>
            <p:ph type="dt" sz="half" idx="10"/>
          </p:nvPr>
        </p:nvSpPr>
        <p:spPr>
          <a:ln/>
        </p:spPr>
        <p:txBody>
          <a:bodyPr/>
          <a:lstStyle>
            <a:lvl1pPr>
              <a:defRPr/>
            </a:lvl1pPr>
          </a:lstStyle>
          <a:p>
            <a:pPr>
              <a:defRPr/>
            </a:pPr>
            <a:fld id="{EFCE97CD-47E0-43DA-BC09-8B0646CA2951}" type="datetime1">
              <a:rPr lang="en-US" altLang="en-US" smtClean="0"/>
              <a:t>2/10/2025</a:t>
            </a:fld>
            <a:endParaRPr lang="en-US" altLang="en-US"/>
          </a:p>
        </p:txBody>
      </p:sp>
      <p:sp>
        <p:nvSpPr>
          <p:cNvPr id="8" name="Rectangle 40">
            <a:extLst>
              <a:ext uri="{FF2B5EF4-FFF2-40B4-BE49-F238E27FC236}">
                <a16:creationId xmlns:a16="http://schemas.microsoft.com/office/drawing/2014/main" id="{E6015D81-3692-1523-F2F2-873247FAE7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FCFE8E12-0E42-062E-4EEB-4CC14E931DD5}"/>
              </a:ext>
            </a:extLst>
          </p:cNvPr>
          <p:cNvSpPr>
            <a:spLocks noGrp="1" noChangeArrowheads="1"/>
          </p:cNvSpPr>
          <p:nvPr>
            <p:ph type="sldNum" sz="quarter" idx="12"/>
          </p:nvPr>
        </p:nvSpPr>
        <p:spPr>
          <a:ln/>
        </p:spPr>
        <p:txBody>
          <a:bodyPr/>
          <a:lstStyle>
            <a:lvl1pPr>
              <a:defRPr/>
            </a:lvl1pPr>
          </a:lstStyle>
          <a:p>
            <a:pPr>
              <a:defRPr/>
            </a:pPr>
            <a:fld id="{9D784922-F13F-4610-BDC5-953A04BE5C10}" type="slidenum">
              <a:rPr lang="en-US" altLang="en-US"/>
              <a:pPr>
                <a:defRPr/>
              </a:pPr>
              <a:t>‹#›</a:t>
            </a:fld>
            <a:endParaRPr lang="en-US" altLang="en-US"/>
          </a:p>
        </p:txBody>
      </p:sp>
    </p:spTree>
    <p:extLst>
      <p:ext uri="{BB962C8B-B14F-4D97-AF65-F5344CB8AC3E}">
        <p14:creationId xmlns:p14="http://schemas.microsoft.com/office/powerpoint/2010/main" val="375034550"/>
      </p:ext>
    </p:extLst>
  </p:cSld>
  <p:clrMapOvr>
    <a:masterClrMapping/>
  </p:clrMapOvr>
  <p:transition>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7BC7D923-EC6F-DA5C-31F1-D02600077E78}"/>
              </a:ext>
            </a:extLst>
          </p:cNvPr>
          <p:cNvSpPr>
            <a:spLocks noGrp="1" noChangeArrowheads="1"/>
          </p:cNvSpPr>
          <p:nvPr>
            <p:ph type="dt" sz="half" idx="10"/>
          </p:nvPr>
        </p:nvSpPr>
        <p:spPr>
          <a:ln/>
        </p:spPr>
        <p:txBody>
          <a:bodyPr/>
          <a:lstStyle>
            <a:lvl1pPr>
              <a:defRPr/>
            </a:lvl1pPr>
          </a:lstStyle>
          <a:p>
            <a:pPr>
              <a:defRPr/>
            </a:pPr>
            <a:fld id="{C553237F-9C23-4D5F-8256-191D9826E123}" type="datetime1">
              <a:rPr lang="en-US" altLang="en-US" smtClean="0"/>
              <a:t>2/10/2025</a:t>
            </a:fld>
            <a:endParaRPr lang="en-US" altLang="en-US"/>
          </a:p>
        </p:txBody>
      </p:sp>
      <p:sp>
        <p:nvSpPr>
          <p:cNvPr id="4" name="Rectangle 40">
            <a:extLst>
              <a:ext uri="{FF2B5EF4-FFF2-40B4-BE49-F238E27FC236}">
                <a16:creationId xmlns:a16="http://schemas.microsoft.com/office/drawing/2014/main" id="{8D3F19B7-73B9-25F4-B6E3-433A5168AC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7CA71D28-E84C-01CA-1C8C-F0038377789D}"/>
              </a:ext>
            </a:extLst>
          </p:cNvPr>
          <p:cNvSpPr>
            <a:spLocks noGrp="1" noChangeArrowheads="1"/>
          </p:cNvSpPr>
          <p:nvPr>
            <p:ph type="sldNum" sz="quarter" idx="12"/>
          </p:nvPr>
        </p:nvSpPr>
        <p:spPr>
          <a:ln/>
        </p:spPr>
        <p:txBody>
          <a:bodyPr/>
          <a:lstStyle>
            <a:lvl1pPr>
              <a:defRPr/>
            </a:lvl1pPr>
          </a:lstStyle>
          <a:p>
            <a:pPr>
              <a:defRPr/>
            </a:pPr>
            <a:fld id="{FF86711F-460E-47ED-A806-2EF61500ECBA}" type="slidenum">
              <a:rPr lang="en-US" altLang="en-US"/>
              <a:pPr>
                <a:defRPr/>
              </a:pPr>
              <a:t>‹#›</a:t>
            </a:fld>
            <a:endParaRPr lang="en-US" altLang="en-US"/>
          </a:p>
        </p:txBody>
      </p:sp>
    </p:spTree>
    <p:extLst>
      <p:ext uri="{BB962C8B-B14F-4D97-AF65-F5344CB8AC3E}">
        <p14:creationId xmlns:p14="http://schemas.microsoft.com/office/powerpoint/2010/main" val="3028935141"/>
      </p:ext>
    </p:extLst>
  </p:cSld>
  <p:clrMapOvr>
    <a:masterClrMapping/>
  </p:clrMapOvr>
  <p:transition>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C93D3C8B-E056-CFE8-7A9E-5FC37BE67CC7}"/>
              </a:ext>
            </a:extLst>
          </p:cNvPr>
          <p:cNvSpPr>
            <a:spLocks noGrp="1" noChangeArrowheads="1"/>
          </p:cNvSpPr>
          <p:nvPr>
            <p:ph type="dt" sz="half" idx="10"/>
          </p:nvPr>
        </p:nvSpPr>
        <p:spPr>
          <a:ln/>
        </p:spPr>
        <p:txBody>
          <a:bodyPr/>
          <a:lstStyle>
            <a:lvl1pPr>
              <a:defRPr/>
            </a:lvl1pPr>
          </a:lstStyle>
          <a:p>
            <a:pPr>
              <a:defRPr/>
            </a:pPr>
            <a:fld id="{2CABBEF4-E87A-4668-B08B-07B620BF6BDB}" type="datetime1">
              <a:rPr lang="en-US" altLang="en-US" smtClean="0"/>
              <a:t>2/10/2025</a:t>
            </a:fld>
            <a:endParaRPr lang="en-US" altLang="en-US"/>
          </a:p>
        </p:txBody>
      </p:sp>
      <p:sp>
        <p:nvSpPr>
          <p:cNvPr id="3" name="Rectangle 40">
            <a:extLst>
              <a:ext uri="{FF2B5EF4-FFF2-40B4-BE49-F238E27FC236}">
                <a16:creationId xmlns:a16="http://schemas.microsoft.com/office/drawing/2014/main" id="{4AD96C17-088F-E52B-9FE4-0202542F87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9F35155A-8E28-6B03-C2D2-BA995CD115DC}"/>
              </a:ext>
            </a:extLst>
          </p:cNvPr>
          <p:cNvSpPr>
            <a:spLocks noGrp="1" noChangeArrowheads="1"/>
          </p:cNvSpPr>
          <p:nvPr>
            <p:ph type="sldNum" sz="quarter" idx="12"/>
          </p:nvPr>
        </p:nvSpPr>
        <p:spPr>
          <a:ln/>
        </p:spPr>
        <p:txBody>
          <a:bodyPr/>
          <a:lstStyle>
            <a:lvl1pPr>
              <a:defRPr/>
            </a:lvl1pPr>
          </a:lstStyle>
          <a:p>
            <a:pPr>
              <a:defRPr/>
            </a:pPr>
            <a:fld id="{907809F8-68F4-4E54-A970-8782E50B5F71}" type="slidenum">
              <a:rPr lang="en-US" altLang="en-US"/>
              <a:pPr>
                <a:defRPr/>
              </a:pPr>
              <a:t>‹#›</a:t>
            </a:fld>
            <a:endParaRPr lang="en-US" altLang="en-US"/>
          </a:p>
        </p:txBody>
      </p:sp>
    </p:spTree>
    <p:extLst>
      <p:ext uri="{BB962C8B-B14F-4D97-AF65-F5344CB8AC3E}">
        <p14:creationId xmlns:p14="http://schemas.microsoft.com/office/powerpoint/2010/main" val="1334433375"/>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48567801-97C8-4F33-8B1F-6027AC0134BE}" type="datetime1">
              <a:rPr lang="en-US" smtClean="0"/>
              <a:t>2/10/2025</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13042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9">
            <a:extLst>
              <a:ext uri="{FF2B5EF4-FFF2-40B4-BE49-F238E27FC236}">
                <a16:creationId xmlns:a16="http://schemas.microsoft.com/office/drawing/2014/main" id="{E4883DC6-39CB-E2AB-34F5-250CE64918EE}"/>
              </a:ext>
            </a:extLst>
          </p:cNvPr>
          <p:cNvSpPr>
            <a:spLocks noGrp="1" noChangeArrowheads="1"/>
          </p:cNvSpPr>
          <p:nvPr>
            <p:ph type="dt" sz="half" idx="10"/>
          </p:nvPr>
        </p:nvSpPr>
        <p:spPr>
          <a:ln/>
        </p:spPr>
        <p:txBody>
          <a:bodyPr/>
          <a:lstStyle>
            <a:lvl1pPr>
              <a:defRPr/>
            </a:lvl1pPr>
          </a:lstStyle>
          <a:p>
            <a:pPr>
              <a:defRPr/>
            </a:pPr>
            <a:fld id="{44347CAC-0037-42E7-ADEE-18524A199C2B}" type="datetime1">
              <a:rPr lang="en-US" altLang="en-US" smtClean="0"/>
              <a:t>2/10/2025</a:t>
            </a:fld>
            <a:endParaRPr lang="en-US" altLang="en-US"/>
          </a:p>
        </p:txBody>
      </p:sp>
      <p:sp>
        <p:nvSpPr>
          <p:cNvPr id="6" name="Rectangle 40">
            <a:extLst>
              <a:ext uri="{FF2B5EF4-FFF2-40B4-BE49-F238E27FC236}">
                <a16:creationId xmlns:a16="http://schemas.microsoft.com/office/drawing/2014/main" id="{EEF142DA-CD46-49EA-DDC0-C95296E150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D67FF6D4-9B8D-8B5A-C332-1D2DB20D81C2}"/>
              </a:ext>
            </a:extLst>
          </p:cNvPr>
          <p:cNvSpPr>
            <a:spLocks noGrp="1" noChangeArrowheads="1"/>
          </p:cNvSpPr>
          <p:nvPr>
            <p:ph type="sldNum" sz="quarter" idx="12"/>
          </p:nvPr>
        </p:nvSpPr>
        <p:spPr>
          <a:ln/>
        </p:spPr>
        <p:txBody>
          <a:bodyPr/>
          <a:lstStyle>
            <a:lvl1pPr>
              <a:defRPr/>
            </a:lvl1pPr>
          </a:lstStyle>
          <a:p>
            <a:pPr>
              <a:defRPr/>
            </a:pPr>
            <a:fld id="{1C88E588-40DE-4C4B-B01F-9B5EC20EE36F}" type="slidenum">
              <a:rPr lang="en-US" altLang="en-US"/>
              <a:pPr>
                <a:defRPr/>
              </a:pPr>
              <a:t>‹#›</a:t>
            </a:fld>
            <a:endParaRPr lang="en-US" altLang="en-US"/>
          </a:p>
        </p:txBody>
      </p:sp>
    </p:spTree>
    <p:extLst>
      <p:ext uri="{BB962C8B-B14F-4D97-AF65-F5344CB8AC3E}">
        <p14:creationId xmlns:p14="http://schemas.microsoft.com/office/powerpoint/2010/main" val="2164450398"/>
      </p:ext>
    </p:extLst>
  </p:cSld>
  <p:clrMapOvr>
    <a:masterClrMapping/>
  </p:clrMapOvr>
  <p:transition>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9">
            <a:extLst>
              <a:ext uri="{FF2B5EF4-FFF2-40B4-BE49-F238E27FC236}">
                <a16:creationId xmlns:a16="http://schemas.microsoft.com/office/drawing/2014/main" id="{97C24BB4-B0E2-F3E2-F6C7-DBA55DCD256B}"/>
              </a:ext>
            </a:extLst>
          </p:cNvPr>
          <p:cNvSpPr>
            <a:spLocks noGrp="1" noChangeArrowheads="1"/>
          </p:cNvSpPr>
          <p:nvPr>
            <p:ph type="dt" sz="half" idx="10"/>
          </p:nvPr>
        </p:nvSpPr>
        <p:spPr>
          <a:ln/>
        </p:spPr>
        <p:txBody>
          <a:bodyPr/>
          <a:lstStyle>
            <a:lvl1pPr>
              <a:defRPr/>
            </a:lvl1pPr>
          </a:lstStyle>
          <a:p>
            <a:pPr>
              <a:defRPr/>
            </a:pPr>
            <a:fld id="{EE30CE4B-36F9-4B30-BF3E-78C0492D08D4}" type="datetime1">
              <a:rPr lang="en-US" altLang="en-US" smtClean="0"/>
              <a:t>2/10/2025</a:t>
            </a:fld>
            <a:endParaRPr lang="en-US" altLang="en-US"/>
          </a:p>
        </p:txBody>
      </p:sp>
      <p:sp>
        <p:nvSpPr>
          <p:cNvPr id="6" name="Rectangle 40">
            <a:extLst>
              <a:ext uri="{FF2B5EF4-FFF2-40B4-BE49-F238E27FC236}">
                <a16:creationId xmlns:a16="http://schemas.microsoft.com/office/drawing/2014/main" id="{E700D694-7D0C-46FB-D9AC-4E195AB70D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0630540B-6572-261A-2F71-AFC72CE5519F}"/>
              </a:ext>
            </a:extLst>
          </p:cNvPr>
          <p:cNvSpPr>
            <a:spLocks noGrp="1" noChangeArrowheads="1"/>
          </p:cNvSpPr>
          <p:nvPr>
            <p:ph type="sldNum" sz="quarter" idx="12"/>
          </p:nvPr>
        </p:nvSpPr>
        <p:spPr>
          <a:ln/>
        </p:spPr>
        <p:txBody>
          <a:bodyPr/>
          <a:lstStyle>
            <a:lvl1pPr>
              <a:defRPr/>
            </a:lvl1pPr>
          </a:lstStyle>
          <a:p>
            <a:pPr>
              <a:defRPr/>
            </a:pPr>
            <a:fld id="{248084AB-763A-4381-BDDE-244DA0D7E801}" type="slidenum">
              <a:rPr lang="en-US" altLang="en-US"/>
              <a:pPr>
                <a:defRPr/>
              </a:pPr>
              <a:t>‹#›</a:t>
            </a:fld>
            <a:endParaRPr lang="en-US" altLang="en-US"/>
          </a:p>
        </p:txBody>
      </p:sp>
    </p:spTree>
    <p:extLst>
      <p:ext uri="{BB962C8B-B14F-4D97-AF65-F5344CB8AC3E}">
        <p14:creationId xmlns:p14="http://schemas.microsoft.com/office/powerpoint/2010/main" val="1512816691"/>
      </p:ext>
    </p:extLst>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23C01AAD-F3E4-B7E8-24A9-94193ED67AA3}"/>
              </a:ext>
            </a:extLst>
          </p:cNvPr>
          <p:cNvSpPr>
            <a:spLocks noGrp="1" noChangeArrowheads="1"/>
          </p:cNvSpPr>
          <p:nvPr>
            <p:ph type="dt" sz="half" idx="10"/>
          </p:nvPr>
        </p:nvSpPr>
        <p:spPr>
          <a:ln/>
        </p:spPr>
        <p:txBody>
          <a:bodyPr/>
          <a:lstStyle>
            <a:lvl1pPr>
              <a:defRPr/>
            </a:lvl1pPr>
          </a:lstStyle>
          <a:p>
            <a:pPr>
              <a:defRPr/>
            </a:pPr>
            <a:fld id="{EFA6D116-60D8-48FA-A521-5F6D91F0AE04}" type="datetime1">
              <a:rPr lang="en-US" altLang="en-US" smtClean="0"/>
              <a:t>2/10/2025</a:t>
            </a:fld>
            <a:endParaRPr lang="en-US" altLang="en-US"/>
          </a:p>
        </p:txBody>
      </p:sp>
      <p:sp>
        <p:nvSpPr>
          <p:cNvPr id="5" name="Rectangle 40">
            <a:extLst>
              <a:ext uri="{FF2B5EF4-FFF2-40B4-BE49-F238E27FC236}">
                <a16:creationId xmlns:a16="http://schemas.microsoft.com/office/drawing/2014/main" id="{D1767D73-035F-7ED4-E817-4F01098F70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E6038A11-C20C-7FEF-185D-86A453F7D28C}"/>
              </a:ext>
            </a:extLst>
          </p:cNvPr>
          <p:cNvSpPr>
            <a:spLocks noGrp="1" noChangeArrowheads="1"/>
          </p:cNvSpPr>
          <p:nvPr>
            <p:ph type="sldNum" sz="quarter" idx="12"/>
          </p:nvPr>
        </p:nvSpPr>
        <p:spPr>
          <a:ln/>
        </p:spPr>
        <p:txBody>
          <a:bodyPr/>
          <a:lstStyle>
            <a:lvl1pPr>
              <a:defRPr/>
            </a:lvl1pPr>
          </a:lstStyle>
          <a:p>
            <a:pPr>
              <a:defRPr/>
            </a:pPr>
            <a:fld id="{7434F0C6-D142-43B1-A2A7-F417E98CB31A}" type="slidenum">
              <a:rPr lang="en-US" altLang="en-US"/>
              <a:pPr>
                <a:defRPr/>
              </a:pPr>
              <a:t>‹#›</a:t>
            </a:fld>
            <a:endParaRPr lang="en-US" altLang="en-US"/>
          </a:p>
        </p:txBody>
      </p:sp>
    </p:spTree>
    <p:extLst>
      <p:ext uri="{BB962C8B-B14F-4D97-AF65-F5344CB8AC3E}">
        <p14:creationId xmlns:p14="http://schemas.microsoft.com/office/powerpoint/2010/main" val="1095079446"/>
      </p:ext>
    </p:extLst>
  </p:cSld>
  <p:clrMapOvr>
    <a:masterClrMapping/>
  </p:clrMapOvr>
  <p:transition>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E87C54C9-702A-2498-B045-39AE4D6447F9}"/>
              </a:ext>
            </a:extLst>
          </p:cNvPr>
          <p:cNvSpPr>
            <a:spLocks noGrp="1" noChangeArrowheads="1"/>
          </p:cNvSpPr>
          <p:nvPr>
            <p:ph type="dt" sz="half" idx="10"/>
          </p:nvPr>
        </p:nvSpPr>
        <p:spPr>
          <a:ln/>
        </p:spPr>
        <p:txBody>
          <a:bodyPr/>
          <a:lstStyle>
            <a:lvl1pPr>
              <a:defRPr/>
            </a:lvl1pPr>
          </a:lstStyle>
          <a:p>
            <a:pPr>
              <a:defRPr/>
            </a:pPr>
            <a:fld id="{2527A5C0-B5E5-43D9-A5D8-C3E3B12A208F}" type="datetime1">
              <a:rPr lang="en-US" altLang="en-US" smtClean="0"/>
              <a:t>2/10/2025</a:t>
            </a:fld>
            <a:endParaRPr lang="en-US" altLang="en-US"/>
          </a:p>
        </p:txBody>
      </p:sp>
      <p:sp>
        <p:nvSpPr>
          <p:cNvPr id="5" name="Rectangle 40">
            <a:extLst>
              <a:ext uri="{FF2B5EF4-FFF2-40B4-BE49-F238E27FC236}">
                <a16:creationId xmlns:a16="http://schemas.microsoft.com/office/drawing/2014/main" id="{DFACE7A6-CD72-7508-41C1-7477E820A7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BF51D67B-E950-5E8B-1539-802C453DE7C8}"/>
              </a:ext>
            </a:extLst>
          </p:cNvPr>
          <p:cNvSpPr>
            <a:spLocks noGrp="1" noChangeArrowheads="1"/>
          </p:cNvSpPr>
          <p:nvPr>
            <p:ph type="sldNum" sz="quarter" idx="12"/>
          </p:nvPr>
        </p:nvSpPr>
        <p:spPr>
          <a:ln/>
        </p:spPr>
        <p:txBody>
          <a:bodyPr/>
          <a:lstStyle>
            <a:lvl1pPr>
              <a:defRPr/>
            </a:lvl1pPr>
          </a:lstStyle>
          <a:p>
            <a:pPr>
              <a:defRPr/>
            </a:pPr>
            <a:fld id="{426B06F9-91E2-406F-83FB-6616C0F0977C}" type="slidenum">
              <a:rPr lang="en-US" altLang="en-US"/>
              <a:pPr>
                <a:defRPr/>
              </a:pPr>
              <a:t>‹#›</a:t>
            </a:fld>
            <a:endParaRPr lang="en-US" altLang="en-US"/>
          </a:p>
        </p:txBody>
      </p:sp>
    </p:spTree>
    <p:extLst>
      <p:ext uri="{BB962C8B-B14F-4D97-AF65-F5344CB8AC3E}">
        <p14:creationId xmlns:p14="http://schemas.microsoft.com/office/powerpoint/2010/main" val="4027654838"/>
      </p:ext>
    </p:extLst>
  </p:cSld>
  <p:clrMapOvr>
    <a:masterClrMapping/>
  </p:clrMapOvr>
  <p:transition>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A19257CF-8CC5-3565-5EF1-CF1B597A4B55}"/>
              </a:ext>
            </a:extLst>
          </p:cNvPr>
          <p:cNvSpPr>
            <a:spLocks noGrp="1" noChangeArrowheads="1"/>
          </p:cNvSpPr>
          <p:nvPr>
            <p:ph type="dt" sz="half" idx="10"/>
          </p:nvPr>
        </p:nvSpPr>
        <p:spPr>
          <a:ln/>
        </p:spPr>
        <p:txBody>
          <a:bodyPr/>
          <a:lstStyle>
            <a:lvl1pPr>
              <a:defRPr/>
            </a:lvl1pPr>
          </a:lstStyle>
          <a:p>
            <a:pPr>
              <a:defRPr/>
            </a:pPr>
            <a:fld id="{9C276947-795F-44A2-9F4B-433BE9B6D120}" type="datetime1">
              <a:rPr lang="en-US" altLang="en-US" smtClean="0"/>
              <a:t>2/10/2025</a:t>
            </a:fld>
            <a:endParaRPr lang="en-US" altLang="en-US"/>
          </a:p>
        </p:txBody>
      </p:sp>
      <p:sp>
        <p:nvSpPr>
          <p:cNvPr id="6" name="Rectangle 40">
            <a:extLst>
              <a:ext uri="{FF2B5EF4-FFF2-40B4-BE49-F238E27FC236}">
                <a16:creationId xmlns:a16="http://schemas.microsoft.com/office/drawing/2014/main" id="{6F750845-F644-6761-422A-3A4A1EBC7B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95183C11-FC88-7F8A-5D06-211B8C269777}"/>
              </a:ext>
            </a:extLst>
          </p:cNvPr>
          <p:cNvSpPr>
            <a:spLocks noGrp="1" noChangeArrowheads="1"/>
          </p:cNvSpPr>
          <p:nvPr>
            <p:ph type="sldNum" sz="quarter" idx="12"/>
          </p:nvPr>
        </p:nvSpPr>
        <p:spPr>
          <a:ln/>
        </p:spPr>
        <p:txBody>
          <a:bodyPr/>
          <a:lstStyle>
            <a:lvl1pPr>
              <a:defRPr/>
            </a:lvl1pPr>
          </a:lstStyle>
          <a:p>
            <a:pPr>
              <a:defRPr/>
            </a:pPr>
            <a:fld id="{B4A52DCC-123B-4A62-B24B-C60617F816AE}" type="slidenum">
              <a:rPr lang="en-US" altLang="en-US"/>
              <a:pPr>
                <a:defRPr/>
              </a:pPr>
              <a:t>‹#›</a:t>
            </a:fld>
            <a:endParaRPr lang="en-US" altLang="en-US"/>
          </a:p>
        </p:txBody>
      </p:sp>
    </p:spTree>
    <p:extLst>
      <p:ext uri="{BB962C8B-B14F-4D97-AF65-F5344CB8AC3E}">
        <p14:creationId xmlns:p14="http://schemas.microsoft.com/office/powerpoint/2010/main" val="3961168924"/>
      </p:ext>
    </p:extLst>
  </p:cSld>
  <p:clrMapOvr>
    <a:masterClrMapping/>
  </p:clrMapOvr>
  <p:transition>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DB75C2C4-A7AD-4A6A-9A85-9F13DCEBAADE}"/>
              </a:ext>
            </a:extLst>
          </p:cNvPr>
          <p:cNvSpPr>
            <a:spLocks noGrp="1" noChangeArrowheads="1"/>
          </p:cNvSpPr>
          <p:nvPr>
            <p:ph type="dt" sz="half" idx="10"/>
          </p:nvPr>
        </p:nvSpPr>
        <p:spPr>
          <a:ln/>
        </p:spPr>
        <p:txBody>
          <a:bodyPr/>
          <a:lstStyle>
            <a:lvl1pPr>
              <a:defRPr/>
            </a:lvl1pPr>
          </a:lstStyle>
          <a:p>
            <a:pPr>
              <a:defRPr/>
            </a:pPr>
            <a:fld id="{00ABD178-2909-46BC-AC4C-791E137C53BA}" type="datetime1">
              <a:rPr lang="en-US" altLang="en-US" smtClean="0"/>
              <a:t>2/10/2025</a:t>
            </a:fld>
            <a:endParaRPr lang="en-US" altLang="en-US"/>
          </a:p>
        </p:txBody>
      </p:sp>
      <p:sp>
        <p:nvSpPr>
          <p:cNvPr id="6" name="Rectangle 40">
            <a:extLst>
              <a:ext uri="{FF2B5EF4-FFF2-40B4-BE49-F238E27FC236}">
                <a16:creationId xmlns:a16="http://schemas.microsoft.com/office/drawing/2014/main" id="{ACC94EF4-32D7-BD99-7D55-6DEA115AF3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FA2D35DC-0EAF-744C-C8F8-1C68D84CF3D2}"/>
              </a:ext>
            </a:extLst>
          </p:cNvPr>
          <p:cNvSpPr>
            <a:spLocks noGrp="1" noChangeArrowheads="1"/>
          </p:cNvSpPr>
          <p:nvPr>
            <p:ph type="sldNum" sz="quarter" idx="12"/>
          </p:nvPr>
        </p:nvSpPr>
        <p:spPr>
          <a:ln/>
        </p:spPr>
        <p:txBody>
          <a:bodyPr/>
          <a:lstStyle>
            <a:lvl1pPr>
              <a:defRPr/>
            </a:lvl1pPr>
          </a:lstStyle>
          <a:p>
            <a:pPr>
              <a:defRPr/>
            </a:pPr>
            <a:fld id="{35E59689-E443-4D4F-B210-38CFCB302BF8}" type="slidenum">
              <a:rPr lang="en-US" altLang="en-US"/>
              <a:pPr>
                <a:defRPr/>
              </a:pPr>
              <a:t>‹#›</a:t>
            </a:fld>
            <a:endParaRPr lang="en-US" altLang="en-US"/>
          </a:p>
        </p:txBody>
      </p:sp>
    </p:spTree>
    <p:extLst>
      <p:ext uri="{BB962C8B-B14F-4D97-AF65-F5344CB8AC3E}">
        <p14:creationId xmlns:p14="http://schemas.microsoft.com/office/powerpoint/2010/main" val="2700397790"/>
      </p:ext>
    </p:extLst>
  </p:cSld>
  <p:clrMapOvr>
    <a:masterClrMapping/>
  </p:clrMapOvr>
  <p:transition>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90E4B192-5897-AF10-8A49-4CEA3C2DEADB}"/>
              </a:ext>
            </a:extLst>
          </p:cNvPr>
          <p:cNvSpPr>
            <a:spLocks noGrp="1" noChangeArrowheads="1"/>
          </p:cNvSpPr>
          <p:nvPr>
            <p:ph type="dt" sz="half" idx="10"/>
          </p:nvPr>
        </p:nvSpPr>
        <p:spPr>
          <a:ln/>
        </p:spPr>
        <p:txBody>
          <a:bodyPr/>
          <a:lstStyle>
            <a:lvl1pPr>
              <a:defRPr/>
            </a:lvl1pPr>
          </a:lstStyle>
          <a:p>
            <a:pPr>
              <a:defRPr/>
            </a:pPr>
            <a:fld id="{8CB623AC-03F3-4FF8-931B-5025AD5CB231}" type="datetime1">
              <a:rPr lang="en-US" altLang="en-US" smtClean="0"/>
              <a:t>2/10/2025</a:t>
            </a:fld>
            <a:endParaRPr lang="en-US" altLang="en-US"/>
          </a:p>
        </p:txBody>
      </p:sp>
      <p:sp>
        <p:nvSpPr>
          <p:cNvPr id="7" name="Rectangle 40">
            <a:extLst>
              <a:ext uri="{FF2B5EF4-FFF2-40B4-BE49-F238E27FC236}">
                <a16:creationId xmlns:a16="http://schemas.microsoft.com/office/drawing/2014/main" id="{6C801BD0-CB82-3817-0E1A-EE227A5572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9E18E956-3D29-E631-0BCF-AA9ADEAC2CE2}"/>
              </a:ext>
            </a:extLst>
          </p:cNvPr>
          <p:cNvSpPr>
            <a:spLocks noGrp="1" noChangeArrowheads="1"/>
          </p:cNvSpPr>
          <p:nvPr>
            <p:ph type="sldNum" sz="quarter" idx="12"/>
          </p:nvPr>
        </p:nvSpPr>
        <p:spPr>
          <a:ln/>
        </p:spPr>
        <p:txBody>
          <a:bodyPr/>
          <a:lstStyle>
            <a:lvl1pPr>
              <a:defRPr/>
            </a:lvl1pPr>
          </a:lstStyle>
          <a:p>
            <a:pPr>
              <a:defRPr/>
            </a:pPr>
            <a:fld id="{7B65AB0B-4963-4505-B353-31E1B04875C4}" type="slidenum">
              <a:rPr lang="en-US" altLang="en-US"/>
              <a:pPr>
                <a:defRPr/>
              </a:pPr>
              <a:t>‹#›</a:t>
            </a:fld>
            <a:endParaRPr lang="en-US" altLang="en-US"/>
          </a:p>
        </p:txBody>
      </p:sp>
    </p:spTree>
    <p:extLst>
      <p:ext uri="{BB962C8B-B14F-4D97-AF65-F5344CB8AC3E}">
        <p14:creationId xmlns:p14="http://schemas.microsoft.com/office/powerpoint/2010/main" val="3516339818"/>
      </p:ext>
    </p:extLst>
  </p:cSld>
  <p:clrMapOvr>
    <a:masterClrMapping/>
  </p:clrMapOvr>
  <p:transition>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E64CDCE2-8E86-A3E2-EAD0-7C1B835B8B2D}"/>
              </a:ext>
            </a:extLst>
          </p:cNvPr>
          <p:cNvSpPr>
            <a:spLocks noGrp="1" noChangeArrowheads="1"/>
          </p:cNvSpPr>
          <p:nvPr>
            <p:ph type="dt" sz="half" idx="10"/>
          </p:nvPr>
        </p:nvSpPr>
        <p:spPr>
          <a:ln/>
        </p:spPr>
        <p:txBody>
          <a:bodyPr/>
          <a:lstStyle>
            <a:lvl1pPr>
              <a:defRPr/>
            </a:lvl1pPr>
          </a:lstStyle>
          <a:p>
            <a:pPr>
              <a:defRPr/>
            </a:pPr>
            <a:fld id="{4A629B6D-8DAD-49C5-8766-28913738DE94}" type="datetime1">
              <a:rPr lang="en-US" altLang="en-US" smtClean="0"/>
              <a:t>2/10/2025</a:t>
            </a:fld>
            <a:endParaRPr lang="en-US" altLang="en-US"/>
          </a:p>
        </p:txBody>
      </p:sp>
      <p:sp>
        <p:nvSpPr>
          <p:cNvPr id="7" name="Rectangle 40">
            <a:extLst>
              <a:ext uri="{FF2B5EF4-FFF2-40B4-BE49-F238E27FC236}">
                <a16:creationId xmlns:a16="http://schemas.microsoft.com/office/drawing/2014/main" id="{A88812EC-2256-3CAF-CA80-3EE279C309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3F721D40-6170-0C82-B489-11047E158053}"/>
              </a:ext>
            </a:extLst>
          </p:cNvPr>
          <p:cNvSpPr>
            <a:spLocks noGrp="1" noChangeArrowheads="1"/>
          </p:cNvSpPr>
          <p:nvPr>
            <p:ph type="sldNum" sz="quarter" idx="12"/>
          </p:nvPr>
        </p:nvSpPr>
        <p:spPr>
          <a:ln/>
        </p:spPr>
        <p:txBody>
          <a:bodyPr/>
          <a:lstStyle>
            <a:lvl1pPr>
              <a:defRPr/>
            </a:lvl1pPr>
          </a:lstStyle>
          <a:p>
            <a:pPr>
              <a:defRPr/>
            </a:pPr>
            <a:fld id="{B03DE5B3-F08B-4115-817F-21E7E34FC5A7}" type="slidenum">
              <a:rPr lang="en-US" altLang="en-US"/>
              <a:pPr>
                <a:defRPr/>
              </a:pPr>
              <a:t>‹#›</a:t>
            </a:fld>
            <a:endParaRPr lang="en-US" altLang="en-US"/>
          </a:p>
        </p:txBody>
      </p:sp>
    </p:spTree>
    <p:extLst>
      <p:ext uri="{BB962C8B-B14F-4D97-AF65-F5344CB8AC3E}">
        <p14:creationId xmlns:p14="http://schemas.microsoft.com/office/powerpoint/2010/main" val="919015569"/>
      </p:ext>
    </p:extLst>
  </p:cSld>
  <p:clrMapOvr>
    <a:masterClrMapping/>
  </p:clrMapOvr>
  <p:transition>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36B070E4-2D66-3E04-C6B1-726AE01D9D90}"/>
              </a:ext>
            </a:extLst>
          </p:cNvPr>
          <p:cNvSpPr>
            <a:spLocks noGrp="1" noChangeArrowheads="1"/>
          </p:cNvSpPr>
          <p:nvPr>
            <p:ph type="dt" sz="half" idx="10"/>
          </p:nvPr>
        </p:nvSpPr>
        <p:spPr>
          <a:ln/>
        </p:spPr>
        <p:txBody>
          <a:bodyPr/>
          <a:lstStyle>
            <a:lvl1pPr>
              <a:defRPr/>
            </a:lvl1pPr>
          </a:lstStyle>
          <a:p>
            <a:pPr>
              <a:defRPr/>
            </a:pPr>
            <a:fld id="{0C616EB6-1D5B-4593-AE61-6AE5E41509B5}" type="datetime1">
              <a:rPr lang="en-US" altLang="en-US" smtClean="0"/>
              <a:t>2/10/2025</a:t>
            </a:fld>
            <a:endParaRPr lang="en-US" altLang="en-US"/>
          </a:p>
        </p:txBody>
      </p:sp>
      <p:sp>
        <p:nvSpPr>
          <p:cNvPr id="7" name="Rectangle 40">
            <a:extLst>
              <a:ext uri="{FF2B5EF4-FFF2-40B4-BE49-F238E27FC236}">
                <a16:creationId xmlns:a16="http://schemas.microsoft.com/office/drawing/2014/main" id="{2323781C-FFB8-DB9E-3285-65D04CF52E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E893D6B1-ABE7-0DFB-CAA6-E42C627BFF05}"/>
              </a:ext>
            </a:extLst>
          </p:cNvPr>
          <p:cNvSpPr>
            <a:spLocks noGrp="1" noChangeArrowheads="1"/>
          </p:cNvSpPr>
          <p:nvPr>
            <p:ph type="sldNum" sz="quarter" idx="12"/>
          </p:nvPr>
        </p:nvSpPr>
        <p:spPr>
          <a:ln/>
        </p:spPr>
        <p:txBody>
          <a:bodyPr/>
          <a:lstStyle>
            <a:lvl1pPr>
              <a:defRPr/>
            </a:lvl1pPr>
          </a:lstStyle>
          <a:p>
            <a:pPr>
              <a:defRPr/>
            </a:pPr>
            <a:fld id="{244C1C2B-0013-49B4-8C36-53D748B2F9F6}" type="slidenum">
              <a:rPr lang="en-US" altLang="en-US"/>
              <a:pPr>
                <a:defRPr/>
              </a:pPr>
              <a:t>‹#›</a:t>
            </a:fld>
            <a:endParaRPr lang="en-US" altLang="en-US"/>
          </a:p>
        </p:txBody>
      </p:sp>
    </p:spTree>
    <p:extLst>
      <p:ext uri="{BB962C8B-B14F-4D97-AF65-F5344CB8AC3E}">
        <p14:creationId xmlns:p14="http://schemas.microsoft.com/office/powerpoint/2010/main" val="3786768651"/>
      </p:ext>
    </p:extLst>
  </p:cSld>
  <p:clrMapOvr>
    <a:masterClrMapping/>
  </p:clrMapOvr>
  <p:transition>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64670DE2-C805-0BF1-9634-16056A03D918}"/>
              </a:ext>
            </a:extLst>
          </p:cNvPr>
          <p:cNvSpPr>
            <a:spLocks noGrp="1" noChangeArrowheads="1"/>
          </p:cNvSpPr>
          <p:nvPr>
            <p:ph type="dt" sz="half" idx="10"/>
          </p:nvPr>
        </p:nvSpPr>
        <p:spPr>
          <a:ln/>
        </p:spPr>
        <p:txBody>
          <a:bodyPr/>
          <a:lstStyle>
            <a:lvl1pPr>
              <a:defRPr/>
            </a:lvl1pPr>
          </a:lstStyle>
          <a:p>
            <a:pPr>
              <a:defRPr/>
            </a:pPr>
            <a:fld id="{172221D2-68ED-4B12-8C15-94B7CCC04E7B}" type="datetime1">
              <a:rPr lang="en-US" altLang="en-US" smtClean="0"/>
              <a:t>2/10/2025</a:t>
            </a:fld>
            <a:endParaRPr lang="en-US" altLang="en-US"/>
          </a:p>
        </p:txBody>
      </p:sp>
      <p:sp>
        <p:nvSpPr>
          <p:cNvPr id="8" name="Rectangle 40">
            <a:extLst>
              <a:ext uri="{FF2B5EF4-FFF2-40B4-BE49-F238E27FC236}">
                <a16:creationId xmlns:a16="http://schemas.microsoft.com/office/drawing/2014/main" id="{2C4C2D52-C998-9798-E3A6-C5651EA8CC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48E5127A-21AA-C53C-6774-B3094C936C50}"/>
              </a:ext>
            </a:extLst>
          </p:cNvPr>
          <p:cNvSpPr>
            <a:spLocks noGrp="1" noChangeArrowheads="1"/>
          </p:cNvSpPr>
          <p:nvPr>
            <p:ph type="sldNum" sz="quarter" idx="12"/>
          </p:nvPr>
        </p:nvSpPr>
        <p:spPr>
          <a:ln/>
        </p:spPr>
        <p:txBody>
          <a:bodyPr/>
          <a:lstStyle>
            <a:lvl1pPr>
              <a:defRPr/>
            </a:lvl1pPr>
          </a:lstStyle>
          <a:p>
            <a:pPr>
              <a:defRPr/>
            </a:pPr>
            <a:fld id="{73184333-6D02-416C-A799-1F6B3B2ED0CA}" type="slidenum">
              <a:rPr lang="en-US" altLang="en-US"/>
              <a:pPr>
                <a:defRPr/>
              </a:pPr>
              <a:t>‹#›</a:t>
            </a:fld>
            <a:endParaRPr lang="en-US" altLang="en-US"/>
          </a:p>
        </p:txBody>
      </p:sp>
    </p:spTree>
    <p:extLst>
      <p:ext uri="{BB962C8B-B14F-4D97-AF65-F5344CB8AC3E}">
        <p14:creationId xmlns:p14="http://schemas.microsoft.com/office/powerpoint/2010/main" val="2031398401"/>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theme" Target="../theme/theme10.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theme" Target="../theme/theme11.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19" Type="http://schemas.openxmlformats.org/officeDocument/2006/relationships/image" Target="../media/image8.png"/><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5.jpe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7.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image" Target="../media/image8.png"/><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theme" Target="../theme/theme7.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image" Target="../media/image13.jpeg"/><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image" Target="../media/image14.pn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theme" Target="../theme/theme9.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03706C74-BB37-4354-A872-533D208F4D16}" type="datetime1">
              <a:rPr lang="en-US" smtClean="0"/>
              <a:t>2/10/2025</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13215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98D73A8C-0CC1-DF46-CFF2-3318C2D9803B}"/>
              </a:ext>
            </a:extLst>
          </p:cNvPr>
          <p:cNvGrpSpPr>
            <a:grpSpLocks/>
          </p:cNvGrpSpPr>
          <p:nvPr/>
        </p:nvGrpSpPr>
        <p:grpSpPr bwMode="auto">
          <a:xfrm>
            <a:off x="0" y="0"/>
            <a:ext cx="11582400" cy="4876800"/>
            <a:chOff x="0" y="0"/>
            <a:chExt cx="5472" cy="3072"/>
          </a:xfrm>
        </p:grpSpPr>
        <p:sp>
          <p:nvSpPr>
            <p:cNvPr id="1033" name="Rectangle 3">
              <a:extLst>
                <a:ext uri="{FF2B5EF4-FFF2-40B4-BE49-F238E27FC236}">
                  <a16:creationId xmlns:a16="http://schemas.microsoft.com/office/drawing/2014/main" id="{054124EE-0F00-4F22-A860-8D51B97FDEA7}"/>
                </a:ext>
              </a:extLst>
            </p:cNvPr>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nvGrpSpPr>
            <p:cNvPr id="1034" name="Group 4">
              <a:extLst>
                <a:ext uri="{FF2B5EF4-FFF2-40B4-BE49-F238E27FC236}">
                  <a16:creationId xmlns:a16="http://schemas.microsoft.com/office/drawing/2014/main" id="{90E53891-7E79-CA65-6FBA-6EC4445E17FA}"/>
                </a:ext>
              </a:extLst>
            </p:cNvPr>
            <p:cNvGrpSpPr>
              <a:grpSpLocks/>
            </p:cNvGrpSpPr>
            <p:nvPr/>
          </p:nvGrpSpPr>
          <p:grpSpPr bwMode="auto">
            <a:xfrm>
              <a:off x="240" y="893"/>
              <a:ext cx="5232" cy="115"/>
              <a:chOff x="240" y="893"/>
              <a:chExt cx="5232" cy="115"/>
            </a:xfrm>
          </p:grpSpPr>
          <p:sp>
            <p:nvSpPr>
              <p:cNvPr id="1035" name="Rectangle 5">
                <a:extLst>
                  <a:ext uri="{FF2B5EF4-FFF2-40B4-BE49-F238E27FC236}">
                    <a16:creationId xmlns:a16="http://schemas.microsoft.com/office/drawing/2014/main" id="{FDE516E7-CB11-4320-BA68-621608A85BE2}"/>
                  </a:ext>
                </a:extLst>
              </p:cNvPr>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6" name="Line 6">
                <a:extLst>
                  <a:ext uri="{FF2B5EF4-FFF2-40B4-BE49-F238E27FC236}">
                    <a16:creationId xmlns:a16="http://schemas.microsoft.com/office/drawing/2014/main" id="{C26D81C2-2CBD-0455-D83A-84DBFEC0E709}"/>
                  </a:ext>
                </a:extLst>
              </p:cNvPr>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sp>
        <p:nvSpPr>
          <p:cNvPr id="1027" name="Rectangle 7">
            <a:extLst>
              <a:ext uri="{FF2B5EF4-FFF2-40B4-BE49-F238E27FC236}">
                <a16:creationId xmlns:a16="http://schemas.microsoft.com/office/drawing/2014/main" id="{A8107D6B-BDDC-5614-9858-08665A8CBEB2}"/>
              </a:ext>
            </a:extLst>
          </p:cNvPr>
          <p:cNvSpPr>
            <a:spLocks noGrp="1" noChangeArrowheads="1"/>
          </p:cNvSpPr>
          <p:nvPr>
            <p:ph type="title"/>
          </p:nvPr>
        </p:nvSpPr>
        <p:spPr bwMode="auto">
          <a:xfrm>
            <a:off x="1219200" y="277813"/>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8">
            <a:extLst>
              <a:ext uri="{FF2B5EF4-FFF2-40B4-BE49-F238E27FC236}">
                <a16:creationId xmlns:a16="http://schemas.microsoft.com/office/drawing/2014/main" id="{9F7A82E4-3E8B-3666-090B-2234F426ECBD}"/>
              </a:ext>
            </a:extLst>
          </p:cNvPr>
          <p:cNvSpPr>
            <a:spLocks noGrp="1" noChangeArrowheads="1"/>
          </p:cNvSpPr>
          <p:nvPr>
            <p:ph type="body" idx="1"/>
          </p:nvPr>
        </p:nvSpPr>
        <p:spPr bwMode="auto">
          <a:xfrm>
            <a:off x="1219200" y="1600201"/>
            <a:ext cx="10363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3" name="Rectangle 9">
            <a:extLst>
              <a:ext uri="{FF2B5EF4-FFF2-40B4-BE49-F238E27FC236}">
                <a16:creationId xmlns:a16="http://schemas.microsoft.com/office/drawing/2014/main" id="{A3C8FE2B-B164-4932-946A-965F5C24B18F}"/>
              </a:ext>
            </a:extLst>
          </p:cNvPr>
          <p:cNvSpPr>
            <a:spLocks noGrp="1" noChangeArrowheads="1"/>
          </p:cNvSpPr>
          <p:nvPr>
            <p:ph type="dt" sz="half" idx="2"/>
          </p:nvPr>
        </p:nvSpPr>
        <p:spPr bwMode="auto">
          <a:xfrm>
            <a:off x="1219200" y="6251575"/>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fld id="{90742FE4-116D-47A8-8B01-A7574FDE4329}" type="datetime1">
              <a:rPr lang="en-US" altLang="en-US" smtClean="0"/>
              <a:t>2/10/2025</a:t>
            </a:fld>
            <a:endParaRPr lang="en-US" altLang="en-US"/>
          </a:p>
        </p:txBody>
      </p:sp>
      <p:sp>
        <p:nvSpPr>
          <p:cNvPr id="6154" name="Rectangle 10">
            <a:extLst>
              <a:ext uri="{FF2B5EF4-FFF2-40B4-BE49-F238E27FC236}">
                <a16:creationId xmlns:a16="http://schemas.microsoft.com/office/drawing/2014/main" id="{5BEA8A57-81B2-41F4-835E-2B25C311BB8C}"/>
              </a:ext>
            </a:extLst>
          </p:cNvPr>
          <p:cNvSpPr>
            <a:spLocks noGrp="1" noChangeArrowheads="1"/>
          </p:cNvSpPr>
          <p:nvPr>
            <p:ph type="ftr" sz="quarter" idx="3"/>
          </p:nvPr>
        </p:nvSpPr>
        <p:spPr bwMode="auto">
          <a:xfrm>
            <a:off x="4470400" y="624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6155" name="Rectangle 11">
            <a:extLst>
              <a:ext uri="{FF2B5EF4-FFF2-40B4-BE49-F238E27FC236}">
                <a16:creationId xmlns:a16="http://schemas.microsoft.com/office/drawing/2014/main" id="{AF9FE4CA-58F5-4DA4-AF3D-36001883244F}"/>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fld id="{CA3B57C2-85F6-4D2A-9D18-BC0BFE9146A6}" type="slidenum">
              <a:rPr lang="en-US" altLang="en-US"/>
              <a:pPr/>
              <a:t>‹#›</a:t>
            </a:fld>
            <a:endParaRPr lang="en-US" altLang="en-US"/>
          </a:p>
        </p:txBody>
      </p:sp>
      <p:sp>
        <p:nvSpPr>
          <p:cNvPr id="1032" name="Line 12">
            <a:extLst>
              <a:ext uri="{FF2B5EF4-FFF2-40B4-BE49-F238E27FC236}">
                <a16:creationId xmlns:a16="http://schemas.microsoft.com/office/drawing/2014/main" id="{D003DEB2-2A8E-037F-8DFA-FF0BB8AFC5AB}"/>
              </a:ext>
            </a:extLst>
          </p:cNvPr>
          <p:cNvSpPr>
            <a:spLocks noChangeShapeType="1"/>
          </p:cNvSpPr>
          <p:nvPr/>
        </p:nvSpPr>
        <p:spPr bwMode="auto">
          <a:xfrm>
            <a:off x="0" y="4876800"/>
            <a:ext cx="8128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Tree>
    <p:extLst>
      <p:ext uri="{BB962C8B-B14F-4D97-AF65-F5344CB8AC3E}">
        <p14:creationId xmlns:p14="http://schemas.microsoft.com/office/powerpoint/2010/main" val="411164296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Lst>
  <p:hf hdr="0" ftr="0" dt="0"/>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defRPr>
      </a:lvl2pPr>
      <a:lvl3pPr algn="l" rtl="0" eaLnBrk="0" fontAlgn="base" hangingPunct="0">
        <a:spcBef>
          <a:spcPct val="0"/>
        </a:spcBef>
        <a:spcAft>
          <a:spcPct val="0"/>
        </a:spcAft>
        <a:defRPr sz="4200">
          <a:solidFill>
            <a:schemeClr val="tx2"/>
          </a:solidFill>
          <a:latin typeface="Times New Roman" panose="02020603050405020304" pitchFamily="18" charset="0"/>
        </a:defRPr>
      </a:lvl3pPr>
      <a:lvl4pPr algn="l" rtl="0" eaLnBrk="0" fontAlgn="base" hangingPunct="0">
        <a:spcBef>
          <a:spcPct val="0"/>
        </a:spcBef>
        <a:spcAft>
          <a:spcPct val="0"/>
        </a:spcAft>
        <a:defRPr sz="4200">
          <a:solidFill>
            <a:schemeClr val="tx2"/>
          </a:solidFill>
          <a:latin typeface="Times New Roman" panose="02020603050405020304" pitchFamily="18" charset="0"/>
        </a:defRPr>
      </a:lvl4pPr>
      <a:lvl5pPr algn="l" rtl="0" eaLnBrk="0" fontAlgn="base" hangingPunct="0">
        <a:spcBef>
          <a:spcPct val="0"/>
        </a:spcBef>
        <a:spcAft>
          <a:spcPct val="0"/>
        </a:spcAft>
        <a:defRPr sz="4200">
          <a:solidFill>
            <a:schemeClr val="tx2"/>
          </a:solidFill>
          <a:latin typeface="Times New Roman" panose="02020603050405020304" pitchFamily="18" charset="0"/>
        </a:defRPr>
      </a:lvl5pPr>
      <a:lvl6pPr marL="457200" algn="l" rtl="0" fontAlgn="base">
        <a:spcBef>
          <a:spcPct val="0"/>
        </a:spcBef>
        <a:spcAft>
          <a:spcPct val="0"/>
        </a:spcAft>
        <a:defRPr sz="4200">
          <a:solidFill>
            <a:schemeClr val="tx2"/>
          </a:solidFill>
          <a:latin typeface="Times New Roman" panose="02020603050405020304" pitchFamily="18" charset="0"/>
        </a:defRPr>
      </a:lvl6pPr>
      <a:lvl7pPr marL="914400" algn="l" rtl="0" fontAlgn="base">
        <a:spcBef>
          <a:spcPct val="0"/>
        </a:spcBef>
        <a:spcAft>
          <a:spcPct val="0"/>
        </a:spcAft>
        <a:defRPr sz="4200">
          <a:solidFill>
            <a:schemeClr val="tx2"/>
          </a:solidFill>
          <a:latin typeface="Times New Roman" panose="02020603050405020304" pitchFamily="18" charset="0"/>
        </a:defRPr>
      </a:lvl7pPr>
      <a:lvl8pPr marL="1371600" algn="l" rtl="0" fontAlgn="base">
        <a:spcBef>
          <a:spcPct val="0"/>
        </a:spcBef>
        <a:spcAft>
          <a:spcPct val="0"/>
        </a:spcAft>
        <a:defRPr sz="4200">
          <a:solidFill>
            <a:schemeClr val="tx2"/>
          </a:solidFill>
          <a:latin typeface="Times New Roman" panose="02020603050405020304" pitchFamily="18" charset="0"/>
        </a:defRPr>
      </a:lvl8pPr>
      <a:lvl9pPr marL="1828800" algn="l" rtl="0" fontAlgn="base">
        <a:spcBef>
          <a:spcPct val="0"/>
        </a:spcBef>
        <a:spcAft>
          <a:spcPct val="0"/>
        </a:spcAft>
        <a:defRPr sz="42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78925"/>
            </a:gs>
            <a:gs pos="50000">
              <a:srgbClr val="D54209"/>
            </a:gs>
            <a:gs pos="100000">
              <a:srgbClr val="8D0000"/>
            </a:gs>
          </a:gsLst>
          <a:lin ang="2520000"/>
        </a:gradFill>
        <a:effectLst/>
      </p:bgPr>
    </p:bg>
    <p:spTree>
      <p:nvGrpSpPr>
        <p:cNvPr id="1" name=""/>
        <p:cNvGrpSpPr/>
        <p:nvPr/>
      </p:nvGrpSpPr>
      <p:grpSpPr>
        <a:xfrm>
          <a:off x="0" y="0"/>
          <a:ext cx="0" cy="0"/>
          <a:chOff x="0" y="0"/>
          <a:chExt cx="0" cy="0"/>
        </a:xfrm>
      </p:grpSpPr>
      <p:pic>
        <p:nvPicPr>
          <p:cNvPr id="1026" name="Picture 3" descr="C:\Users\James\Desktop\msft\Berlin\build Assets\hashOverlaySD-FullResolve.png">
            <a:extLst>
              <a:ext uri="{FF2B5EF4-FFF2-40B4-BE49-F238E27FC236}">
                <a16:creationId xmlns:a16="http://schemas.microsoft.com/office/drawing/2014/main" id="{06A3D207-8293-C701-C150-927500C04832}"/>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76952388-D4B9-D0E6-DFEE-A344456AF080}"/>
              </a:ext>
            </a:extLst>
          </p:cNvPr>
          <p:cNvSpPr>
            <a:spLocks noGrp="1"/>
          </p:cNvSpPr>
          <p:nvPr>
            <p:ph type="title"/>
          </p:nvPr>
        </p:nvSpPr>
        <p:spPr bwMode="auto">
          <a:xfrm>
            <a:off x="709084" y="752475"/>
            <a:ext cx="91948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4B5FE5D3-AF69-04A5-F347-1D48689F4E9D}"/>
              </a:ext>
            </a:extLst>
          </p:cNvPr>
          <p:cNvSpPr>
            <a:spLocks noGrp="1"/>
          </p:cNvSpPr>
          <p:nvPr>
            <p:ph type="body" idx="1"/>
          </p:nvPr>
        </p:nvSpPr>
        <p:spPr bwMode="auto">
          <a:xfrm>
            <a:off x="711201" y="2336800"/>
            <a:ext cx="9184217"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5114BB6-6146-599D-1759-C3271D0AE4B2}"/>
              </a:ext>
            </a:extLst>
          </p:cNvPr>
          <p:cNvSpPr>
            <a:spLocks noGrp="1"/>
          </p:cNvSpPr>
          <p:nvPr>
            <p:ph type="dt" sz="half" idx="2"/>
          </p:nvPr>
        </p:nvSpPr>
        <p:spPr>
          <a:xfrm>
            <a:off x="7156451" y="5935664"/>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chemeClr val="tx1">
                    <a:tint val="75000"/>
                  </a:schemeClr>
                </a:solidFill>
                <a:latin typeface="+mn-lt"/>
              </a:defRPr>
            </a:lvl1pPr>
          </a:lstStyle>
          <a:p>
            <a:pPr>
              <a:defRPr/>
            </a:pPr>
            <a:fld id="{65B00168-5E07-4D80-AEE1-84F7BB12BC18}" type="datetime1">
              <a:rPr lang="en-US" smtClean="0"/>
              <a:t>2/10/2025</a:t>
            </a:fld>
            <a:endParaRPr lang="en-US" dirty="0"/>
          </a:p>
        </p:txBody>
      </p:sp>
      <p:sp>
        <p:nvSpPr>
          <p:cNvPr id="5" name="Footer Placeholder 4">
            <a:extLst>
              <a:ext uri="{FF2B5EF4-FFF2-40B4-BE49-F238E27FC236}">
                <a16:creationId xmlns:a16="http://schemas.microsoft.com/office/drawing/2014/main" id="{CABDBFE2-7249-5669-EC09-604199D91783}"/>
              </a:ext>
            </a:extLst>
          </p:cNvPr>
          <p:cNvSpPr>
            <a:spLocks noGrp="1"/>
          </p:cNvSpPr>
          <p:nvPr>
            <p:ph type="ftr" sz="quarter" idx="3"/>
          </p:nvPr>
        </p:nvSpPr>
        <p:spPr>
          <a:xfrm>
            <a:off x="711200" y="5935664"/>
            <a:ext cx="6445251" cy="365125"/>
          </a:xfrm>
          <a:prstGeom prst="rect">
            <a:avLst/>
          </a:prstGeom>
        </p:spPr>
        <p:txBody>
          <a:bodyPr vert="horz" lIns="91440" tIns="45720" rIns="91440" bIns="45720" rtlCol="0" anchor="ctr"/>
          <a:lstStyle>
            <a:lvl1pPr algn="l" eaLnBrk="1" fontAlgn="auto" hangingPunct="1">
              <a:spcBef>
                <a:spcPts val="0"/>
              </a:spcBef>
              <a:spcAft>
                <a:spcPts val="0"/>
              </a:spcAft>
              <a:defRPr sz="105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E83776A-7BB7-F568-2E53-79DAF7402443}"/>
              </a:ext>
            </a:extLst>
          </p:cNvPr>
          <p:cNvSpPr>
            <a:spLocks noGrp="1"/>
          </p:cNvSpPr>
          <p:nvPr>
            <p:ph type="sldNum" sz="quarter" idx="4"/>
          </p:nvPr>
        </p:nvSpPr>
        <p:spPr>
          <a:xfrm>
            <a:off x="10464800" y="752475"/>
            <a:ext cx="1543051" cy="1092200"/>
          </a:xfrm>
          <a:prstGeom prst="rect">
            <a:avLst/>
          </a:prstGeom>
        </p:spPr>
        <p:txBody>
          <a:bodyPr vert="horz" wrap="square" lIns="91440" tIns="45720" rIns="91440" bIns="45720" numCol="1" anchor="ctr" anchorCtr="0" compatLnSpc="1">
            <a:prstTxWarp prst="textNoShape">
              <a:avLst/>
            </a:prstTxWarp>
          </a:bodyPr>
          <a:lstStyle>
            <a:lvl1pPr eaLnBrk="1" hangingPunct="1">
              <a:defRPr sz="3600">
                <a:solidFill>
                  <a:srgbClr val="FFFFFF"/>
                </a:solidFill>
              </a:defRPr>
            </a:lvl1pPr>
          </a:lstStyle>
          <a:p>
            <a:pPr>
              <a:defRPr/>
            </a:pPr>
            <a:fld id="{028F7B3F-8426-4179-9F08-5A922E7D0934}" type="slidenum">
              <a:rPr lang="en-US" altLang="en-US"/>
              <a:pPr>
                <a:defRPr/>
              </a:pPr>
              <a:t>‹#›</a:t>
            </a:fld>
            <a:endParaRPr lang="en-US" altLang="en-US"/>
          </a:p>
        </p:txBody>
      </p:sp>
    </p:spTree>
    <p:extLst>
      <p:ext uri="{BB962C8B-B14F-4D97-AF65-F5344CB8AC3E}">
        <p14:creationId xmlns:p14="http://schemas.microsoft.com/office/powerpoint/2010/main" val="2764288417"/>
      </p:ext>
    </p:extLst>
  </p:cSld>
  <p:clrMap bg1="dk1" tx1="lt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Lst>
  <p:hf hdr="0" ftr="0" dt="0"/>
  <p:txStyles>
    <p:titleStyle>
      <a:lvl1pPr algn="l"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2pPr>
      <a:lvl3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3pPr>
      <a:lvl4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4pPr>
      <a:lvl5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5pPr>
      <a:lvl6pPr marL="457200" algn="l" rtl="0" fontAlgn="base">
        <a:lnSpc>
          <a:spcPct val="90000"/>
        </a:lnSpc>
        <a:spcBef>
          <a:spcPct val="0"/>
        </a:spcBef>
        <a:spcAft>
          <a:spcPct val="0"/>
        </a:spcAft>
        <a:defRPr sz="3600">
          <a:solidFill>
            <a:schemeClr val="tx1"/>
          </a:solidFill>
          <a:latin typeface="Trebuchet MS" panose="020B0603020202020204" pitchFamily="34" charset="0"/>
        </a:defRPr>
      </a:lvl6pPr>
      <a:lvl7pPr marL="914400" algn="l" rtl="0" fontAlgn="base">
        <a:lnSpc>
          <a:spcPct val="90000"/>
        </a:lnSpc>
        <a:spcBef>
          <a:spcPct val="0"/>
        </a:spcBef>
        <a:spcAft>
          <a:spcPct val="0"/>
        </a:spcAft>
        <a:defRPr sz="3600">
          <a:solidFill>
            <a:schemeClr val="tx1"/>
          </a:solidFill>
          <a:latin typeface="Trebuchet MS" panose="020B0603020202020204" pitchFamily="34" charset="0"/>
        </a:defRPr>
      </a:lvl7pPr>
      <a:lvl8pPr marL="1371600" algn="l" rtl="0" fontAlgn="base">
        <a:lnSpc>
          <a:spcPct val="90000"/>
        </a:lnSpc>
        <a:spcBef>
          <a:spcPct val="0"/>
        </a:spcBef>
        <a:spcAft>
          <a:spcPct val="0"/>
        </a:spcAft>
        <a:defRPr sz="3600">
          <a:solidFill>
            <a:schemeClr val="tx1"/>
          </a:solidFill>
          <a:latin typeface="Trebuchet MS" panose="020B0603020202020204" pitchFamily="34" charset="0"/>
        </a:defRPr>
      </a:lvl8pPr>
      <a:lvl9pPr marL="1828800" algn="l" rtl="0" fontAlgn="base">
        <a:lnSpc>
          <a:spcPct val="90000"/>
        </a:lnSpc>
        <a:spcBef>
          <a:spcPct val="0"/>
        </a:spcBef>
        <a:spcAft>
          <a:spcPct val="0"/>
        </a:spcAft>
        <a:defRPr sz="3600">
          <a:solidFill>
            <a:schemeClr val="tx1"/>
          </a:solidFill>
          <a:latin typeface="Trebuchet MS" panose="020B0603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6802" name="Group 2">
            <a:extLst>
              <a:ext uri="{FF2B5EF4-FFF2-40B4-BE49-F238E27FC236}">
                <a16:creationId xmlns:a16="http://schemas.microsoft.com/office/drawing/2014/main" id="{7DFB9874-7245-82D5-639A-C0E97F7F2093}"/>
              </a:ext>
            </a:extLst>
          </p:cNvPr>
          <p:cNvGrpSpPr>
            <a:grpSpLocks/>
          </p:cNvGrpSpPr>
          <p:nvPr/>
        </p:nvGrpSpPr>
        <p:grpSpPr bwMode="auto">
          <a:xfrm>
            <a:off x="5067300" y="1789114"/>
            <a:ext cx="7120467" cy="5056187"/>
            <a:chOff x="2394" y="1127"/>
            <a:chExt cx="3364" cy="3185"/>
          </a:xfrm>
        </p:grpSpPr>
        <p:sp>
          <p:nvSpPr>
            <p:cNvPr id="76803" name="Rectangle 3">
              <a:extLst>
                <a:ext uri="{FF2B5EF4-FFF2-40B4-BE49-F238E27FC236}">
                  <a16:creationId xmlns:a16="http://schemas.microsoft.com/office/drawing/2014/main" id="{25AE2461-D4D7-433D-421B-FCB741D8325C}"/>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6804" name="Oval 4">
              <a:extLst>
                <a:ext uri="{FF2B5EF4-FFF2-40B4-BE49-F238E27FC236}">
                  <a16:creationId xmlns:a16="http://schemas.microsoft.com/office/drawing/2014/main" id="{D1E6AD57-C13A-44FE-D917-3110CDC05ACC}"/>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6805" name="Rectangle 5">
              <a:extLst>
                <a:ext uri="{FF2B5EF4-FFF2-40B4-BE49-F238E27FC236}">
                  <a16:creationId xmlns:a16="http://schemas.microsoft.com/office/drawing/2014/main" id="{6DFCA9DA-7993-2F09-DE86-1D2EF2305633}"/>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6806" name="Freeform 6">
              <a:extLst>
                <a:ext uri="{FF2B5EF4-FFF2-40B4-BE49-F238E27FC236}">
                  <a16:creationId xmlns:a16="http://schemas.microsoft.com/office/drawing/2014/main" id="{16AD152C-8F09-E0A5-CEA7-C1F76C504AD2}"/>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07" name="Rectangle 7">
              <a:extLst>
                <a:ext uri="{FF2B5EF4-FFF2-40B4-BE49-F238E27FC236}">
                  <a16:creationId xmlns:a16="http://schemas.microsoft.com/office/drawing/2014/main" id="{678A4446-1D8E-A047-4089-15B8E69E0AEB}"/>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6808" name="Rectangle 8">
              <a:extLst>
                <a:ext uri="{FF2B5EF4-FFF2-40B4-BE49-F238E27FC236}">
                  <a16:creationId xmlns:a16="http://schemas.microsoft.com/office/drawing/2014/main" id="{B1CEF54B-9085-8103-FD4E-8BDD97BB6685}"/>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6809" name="Rectangle 9">
              <a:extLst>
                <a:ext uri="{FF2B5EF4-FFF2-40B4-BE49-F238E27FC236}">
                  <a16:creationId xmlns:a16="http://schemas.microsoft.com/office/drawing/2014/main" id="{27B5C272-7941-4541-A5AE-3F23F4CD316E}"/>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6810" name="Rectangle 10">
              <a:extLst>
                <a:ext uri="{FF2B5EF4-FFF2-40B4-BE49-F238E27FC236}">
                  <a16:creationId xmlns:a16="http://schemas.microsoft.com/office/drawing/2014/main" id="{A709EF66-9C40-0649-F0C6-426F671C0026}"/>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6811" name="Rectangle 11">
              <a:extLst>
                <a:ext uri="{FF2B5EF4-FFF2-40B4-BE49-F238E27FC236}">
                  <a16:creationId xmlns:a16="http://schemas.microsoft.com/office/drawing/2014/main" id="{24AF5245-4C4F-A20A-4FC4-53029C0BD72A}"/>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6812" name="Freeform 12">
              <a:extLst>
                <a:ext uri="{FF2B5EF4-FFF2-40B4-BE49-F238E27FC236}">
                  <a16:creationId xmlns:a16="http://schemas.microsoft.com/office/drawing/2014/main" id="{FF40C725-E4AA-C672-353E-9CBBD65D6240}"/>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13" name="Freeform 13">
              <a:extLst>
                <a:ext uri="{FF2B5EF4-FFF2-40B4-BE49-F238E27FC236}">
                  <a16:creationId xmlns:a16="http://schemas.microsoft.com/office/drawing/2014/main" id="{D65C2CD3-D1B4-13AC-BB15-1C140F0766A5}"/>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14" name="Freeform 14">
              <a:extLst>
                <a:ext uri="{FF2B5EF4-FFF2-40B4-BE49-F238E27FC236}">
                  <a16:creationId xmlns:a16="http://schemas.microsoft.com/office/drawing/2014/main" id="{1084DCB0-C6A0-F12A-1028-ED64B5E2B5E1}"/>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15" name="Freeform 15">
              <a:extLst>
                <a:ext uri="{FF2B5EF4-FFF2-40B4-BE49-F238E27FC236}">
                  <a16:creationId xmlns:a16="http://schemas.microsoft.com/office/drawing/2014/main" id="{FFBCECD8-CB22-7DB5-B46A-3AF0A0F9BB4F}"/>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16" name="Freeform 16">
              <a:extLst>
                <a:ext uri="{FF2B5EF4-FFF2-40B4-BE49-F238E27FC236}">
                  <a16:creationId xmlns:a16="http://schemas.microsoft.com/office/drawing/2014/main" id="{48EE7A0F-4847-7BEA-B133-20DB44B5801C}"/>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17" name="Freeform 17">
              <a:extLst>
                <a:ext uri="{FF2B5EF4-FFF2-40B4-BE49-F238E27FC236}">
                  <a16:creationId xmlns:a16="http://schemas.microsoft.com/office/drawing/2014/main" id="{8E0E31EF-548F-F8E5-BF10-40E3313F9D97}"/>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18" name="Freeform 18">
              <a:extLst>
                <a:ext uri="{FF2B5EF4-FFF2-40B4-BE49-F238E27FC236}">
                  <a16:creationId xmlns:a16="http://schemas.microsoft.com/office/drawing/2014/main" id="{AF210094-9F6A-1170-23C9-2D8D8BD9ED7D}"/>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19" name="Freeform 19">
              <a:extLst>
                <a:ext uri="{FF2B5EF4-FFF2-40B4-BE49-F238E27FC236}">
                  <a16:creationId xmlns:a16="http://schemas.microsoft.com/office/drawing/2014/main" id="{1F085ADB-7AAB-E2B7-7F47-7D29BA4BDCC6}"/>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20" name="Freeform 20">
              <a:extLst>
                <a:ext uri="{FF2B5EF4-FFF2-40B4-BE49-F238E27FC236}">
                  <a16:creationId xmlns:a16="http://schemas.microsoft.com/office/drawing/2014/main" id="{20E2373D-EAA6-71F3-9AF7-68DFC804774D}"/>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21" name="Freeform 21">
              <a:extLst>
                <a:ext uri="{FF2B5EF4-FFF2-40B4-BE49-F238E27FC236}">
                  <a16:creationId xmlns:a16="http://schemas.microsoft.com/office/drawing/2014/main" id="{EF3A8ACE-142B-97C7-43F0-C30C96B31FD8}"/>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22" name="Freeform 22">
              <a:extLst>
                <a:ext uri="{FF2B5EF4-FFF2-40B4-BE49-F238E27FC236}">
                  <a16:creationId xmlns:a16="http://schemas.microsoft.com/office/drawing/2014/main" id="{AF9C8AEA-F6E2-EBEF-03A9-AE8AE44522A7}"/>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23" name="Freeform 23">
              <a:extLst>
                <a:ext uri="{FF2B5EF4-FFF2-40B4-BE49-F238E27FC236}">
                  <a16:creationId xmlns:a16="http://schemas.microsoft.com/office/drawing/2014/main" id="{04127C86-3355-7681-CCDF-98483E969254}"/>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24" name="Freeform 24">
              <a:extLst>
                <a:ext uri="{FF2B5EF4-FFF2-40B4-BE49-F238E27FC236}">
                  <a16:creationId xmlns:a16="http://schemas.microsoft.com/office/drawing/2014/main" id="{4D4A4FEA-CAEC-136E-1207-95F3035E7913}"/>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25" name="Freeform 25">
              <a:extLst>
                <a:ext uri="{FF2B5EF4-FFF2-40B4-BE49-F238E27FC236}">
                  <a16:creationId xmlns:a16="http://schemas.microsoft.com/office/drawing/2014/main" id="{B466E4E9-2D13-B57F-69C8-5434EBCB2158}"/>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26" name="Freeform 26">
              <a:extLst>
                <a:ext uri="{FF2B5EF4-FFF2-40B4-BE49-F238E27FC236}">
                  <a16:creationId xmlns:a16="http://schemas.microsoft.com/office/drawing/2014/main" id="{4608CB5E-E5F8-3F8F-6EC8-5E23F8CFDF14}"/>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27" name="Oval 27">
              <a:extLst>
                <a:ext uri="{FF2B5EF4-FFF2-40B4-BE49-F238E27FC236}">
                  <a16:creationId xmlns:a16="http://schemas.microsoft.com/office/drawing/2014/main" id="{D8DF654B-F926-AB5A-9EE6-426E96D320E3}"/>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6828" name="Oval 28">
              <a:extLst>
                <a:ext uri="{FF2B5EF4-FFF2-40B4-BE49-F238E27FC236}">
                  <a16:creationId xmlns:a16="http://schemas.microsoft.com/office/drawing/2014/main" id="{E0966552-DAA9-1771-F625-62013CFD93D7}"/>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6829" name="Oval 29">
              <a:extLst>
                <a:ext uri="{FF2B5EF4-FFF2-40B4-BE49-F238E27FC236}">
                  <a16:creationId xmlns:a16="http://schemas.microsoft.com/office/drawing/2014/main" id="{4D6519FB-5011-41EC-532D-BF5628AB82C5}"/>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6830" name="Freeform 30">
              <a:extLst>
                <a:ext uri="{FF2B5EF4-FFF2-40B4-BE49-F238E27FC236}">
                  <a16:creationId xmlns:a16="http://schemas.microsoft.com/office/drawing/2014/main" id="{549392D2-EC3C-2F43-E9CC-AFA13A61D8DA}"/>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31" name="Freeform 31">
              <a:extLst>
                <a:ext uri="{FF2B5EF4-FFF2-40B4-BE49-F238E27FC236}">
                  <a16:creationId xmlns:a16="http://schemas.microsoft.com/office/drawing/2014/main" id="{AF0EE550-5C4E-2FBE-0B5A-74D1869BB281}"/>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32" name="Rectangle 32">
              <a:extLst>
                <a:ext uri="{FF2B5EF4-FFF2-40B4-BE49-F238E27FC236}">
                  <a16:creationId xmlns:a16="http://schemas.microsoft.com/office/drawing/2014/main" id="{17F724B7-FEC8-71BD-2AE7-8BEB621D609E}"/>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6833" name="Rectangle 33">
              <a:extLst>
                <a:ext uri="{FF2B5EF4-FFF2-40B4-BE49-F238E27FC236}">
                  <a16:creationId xmlns:a16="http://schemas.microsoft.com/office/drawing/2014/main" id="{19EA1E7F-69D0-E655-C9F7-2B454DF65D0F}"/>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6834" name="AutoShape 34">
              <a:extLst>
                <a:ext uri="{FF2B5EF4-FFF2-40B4-BE49-F238E27FC236}">
                  <a16:creationId xmlns:a16="http://schemas.microsoft.com/office/drawing/2014/main" id="{45048C0F-11AB-9ECB-165D-ED73B3C28CE1}"/>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6835" name="Freeform 35">
              <a:extLst>
                <a:ext uri="{FF2B5EF4-FFF2-40B4-BE49-F238E27FC236}">
                  <a16:creationId xmlns:a16="http://schemas.microsoft.com/office/drawing/2014/main" id="{9F8DBD5B-2482-1C29-2085-ED4FE0D35E02}"/>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6836" name="Freeform 36">
              <a:extLst>
                <a:ext uri="{FF2B5EF4-FFF2-40B4-BE49-F238E27FC236}">
                  <a16:creationId xmlns:a16="http://schemas.microsoft.com/office/drawing/2014/main" id="{6E2D8B65-0FB1-45A6-B02B-4497C8986E7F}"/>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76837" name="Rectangle 37">
            <a:extLst>
              <a:ext uri="{FF2B5EF4-FFF2-40B4-BE49-F238E27FC236}">
                <a16:creationId xmlns:a16="http://schemas.microsoft.com/office/drawing/2014/main" id="{8EED2F56-8CAD-FFAA-DC80-81F0B0AF4DAA}"/>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6838" name="Rectangle 38">
            <a:extLst>
              <a:ext uri="{FF2B5EF4-FFF2-40B4-BE49-F238E27FC236}">
                <a16:creationId xmlns:a16="http://schemas.microsoft.com/office/drawing/2014/main" id="{6368EC5E-526E-786F-CCEB-416CC3913509}"/>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39" name="Rectangle 39">
            <a:extLst>
              <a:ext uri="{FF2B5EF4-FFF2-40B4-BE49-F238E27FC236}">
                <a16:creationId xmlns:a16="http://schemas.microsoft.com/office/drawing/2014/main" id="{9E37A5C8-CC86-2BD9-8312-D3C7107B828A}"/>
              </a:ext>
            </a:extLst>
          </p:cNvPr>
          <p:cNvSpPr>
            <a:spLocks noGrp="1" noChangeArrowheads="1"/>
          </p:cNvSpPr>
          <p:nvPr>
            <p:ph type="dt" sz="half" idx="2"/>
          </p:nvPr>
        </p:nvSpPr>
        <p:spPr bwMode="auto">
          <a:xfrm>
            <a:off x="609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fld id="{9555EB67-49A9-4B3F-9BF0-401FAA53B8A6}" type="datetime1">
              <a:rPr lang="en-US" altLang="en-US" smtClean="0"/>
              <a:t>2/10/2025</a:t>
            </a:fld>
            <a:endParaRPr lang="en-US" altLang="en-US"/>
          </a:p>
        </p:txBody>
      </p:sp>
      <p:sp>
        <p:nvSpPr>
          <p:cNvPr id="76840" name="Rectangle 40">
            <a:extLst>
              <a:ext uri="{FF2B5EF4-FFF2-40B4-BE49-F238E27FC236}">
                <a16:creationId xmlns:a16="http://schemas.microsoft.com/office/drawing/2014/main" id="{2C810BA7-5655-1582-1F7F-1229D60DF62A}"/>
              </a:ext>
            </a:extLst>
          </p:cNvPr>
          <p:cNvSpPr>
            <a:spLocks noGrp="1" noChangeArrowheads="1"/>
          </p:cNvSpPr>
          <p:nvPr>
            <p:ph type="ftr" sz="quarter" idx="3"/>
          </p:nvPr>
        </p:nvSpPr>
        <p:spPr bwMode="auto">
          <a:xfrm>
            <a:off x="4165600" y="627856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endParaRPr lang="en-US" altLang="en-US"/>
          </a:p>
        </p:txBody>
      </p:sp>
      <p:sp>
        <p:nvSpPr>
          <p:cNvPr id="76841" name="Rectangle 41">
            <a:extLst>
              <a:ext uri="{FF2B5EF4-FFF2-40B4-BE49-F238E27FC236}">
                <a16:creationId xmlns:a16="http://schemas.microsoft.com/office/drawing/2014/main" id="{4C98F8EE-AC6C-DC5D-7FD8-411B29781BA6}"/>
              </a:ext>
            </a:extLst>
          </p:cNvPr>
          <p:cNvSpPr>
            <a:spLocks noGrp="1" noChangeArrowheads="1"/>
          </p:cNvSpPr>
          <p:nvPr>
            <p:ph type="sldNum" sz="quarter" idx="4"/>
          </p:nvPr>
        </p:nvSpPr>
        <p:spPr bwMode="auto">
          <a:xfrm>
            <a:off x="8737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11B1867-6F1F-48E7-A886-A2809C5CAA5D}" type="slidenum">
              <a:rPr lang="en-US" altLang="en-US"/>
              <a:pPr/>
              <a:t>‹#›</a:t>
            </a:fld>
            <a:endParaRPr lang="en-US" altLang="en-US"/>
          </a:p>
        </p:txBody>
      </p:sp>
    </p:spTree>
    <p:extLst>
      <p:ext uri="{BB962C8B-B14F-4D97-AF65-F5344CB8AC3E}">
        <p14:creationId xmlns:p14="http://schemas.microsoft.com/office/powerpoint/2010/main" val="778893197"/>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Ref idx="1001">
        <a:schemeClr val="bg2"/>
      </p:bgRef>
    </p:bg>
    <p:spTree>
      <p:nvGrpSpPr>
        <p:cNvPr id="1" name=""/>
        <p:cNvGrpSpPr/>
        <p:nvPr/>
      </p:nvGrpSpPr>
      <p:grpSpPr>
        <a:xfrm>
          <a:off x="0" y="0"/>
          <a:ext cx="0" cy="0"/>
          <a:chOff x="0" y="0"/>
          <a:chExt cx="0" cy="0"/>
        </a:xfrm>
      </p:grpSpPr>
      <p:grpSp>
        <p:nvGrpSpPr>
          <p:cNvPr id="6" name="Group 5"/>
          <p:cNvGrpSpPr/>
          <p:nvPr/>
        </p:nvGrpSpPr>
        <p:grpSpPr>
          <a:xfrm>
            <a:off x="7148" y="-54"/>
            <a:ext cx="12188952" cy="6858054"/>
            <a:chOff x="7148" y="-54"/>
            <a:chExt cx="12188952" cy="6858054"/>
          </a:xfrm>
        </p:grpSpPr>
        <p:sp>
          <p:nvSpPr>
            <p:cNvPr id="4" name="Rectangle 3"/>
            <p:cNvSpPr/>
            <p:nvPr/>
          </p:nvSpPr>
          <p:spPr>
            <a:xfrm>
              <a:off x="7148" y="0"/>
              <a:ext cx="12188952"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bwMode="invGray">
            <a:xfrm>
              <a:off x="1473566" y="-54"/>
              <a:ext cx="96070" cy="6858054"/>
            </a:xfrm>
            <a:prstGeom prst="rect">
              <a:avLst/>
            </a:prstGeom>
            <a:solidFill>
              <a:schemeClr val="bg2">
                <a:lumMod val="10000"/>
              </a:schemeClr>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3" name="Picture 2"/>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148" y="0"/>
              <a:ext cx="1495425" cy="6858000"/>
            </a:xfrm>
            <a:prstGeom prst="rect">
              <a:avLst/>
            </a:prstGeom>
          </p:spPr>
        </p:pic>
      </p:grpSp>
      <p:sp>
        <p:nvSpPr>
          <p:cNvPr id="16"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endParaRPr kumimoji="0" lang="en-US" dirty="0"/>
          </a:p>
        </p:txBody>
      </p:sp>
      <p:sp>
        <p:nvSpPr>
          <p:cNvPr id="17"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8"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tx2"/>
                </a:solidFill>
              </a:defRPr>
            </a:lvl1pPr>
            <a:extLst/>
          </a:lstStyle>
          <a:p>
            <a:fld id="{08E9598D-FE63-4040-9D27-ADE28751B512}" type="datetime1">
              <a:rPr lang="en-US" smtClean="0"/>
              <a:t>2/10/2025</a:t>
            </a:fld>
            <a:endParaRPr lang="en-US"/>
          </a:p>
        </p:txBody>
      </p:sp>
      <p:sp>
        <p:nvSpPr>
          <p:cNvPr id="19"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tx2"/>
                </a:solidFill>
                <a:effectLst/>
              </a:defRPr>
            </a:lvl1pPr>
            <a:extLst/>
          </a:lstStyle>
          <a:p>
            <a:endParaRPr lang="en-US"/>
          </a:p>
        </p:txBody>
      </p:sp>
      <p:sp>
        <p:nvSpPr>
          <p:cNvPr id="20"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tx2"/>
                </a:solidFill>
                <a:effectLst/>
              </a:defRPr>
            </a:lvl1pPr>
            <a:extLst/>
          </a:lstStyle>
          <a:p>
            <a:fld id="{401CF334-2D5C-4859-84A6-CA7E6E43FAEB}" type="slidenum">
              <a:rPr lang="en-US" smtClean="0"/>
              <a:pPr/>
              <a:t>‹#›</a:t>
            </a:fld>
            <a:endParaRPr lang="en-US"/>
          </a:p>
        </p:txBody>
      </p:sp>
    </p:spTree>
    <p:extLst>
      <p:ext uri="{BB962C8B-B14F-4D97-AF65-F5344CB8AC3E}">
        <p14:creationId xmlns:p14="http://schemas.microsoft.com/office/powerpoint/2010/main" val="120363029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latinLnBrk="0" hangingPunct="1">
        <a:spcBef>
          <a:spcPct val="0"/>
        </a:spcBef>
        <a:buNone/>
        <a:defRPr kumimoji="0" sz="4300" b="1" kern="1200">
          <a:solidFill>
            <a:schemeClr val="accent2"/>
          </a:solidFill>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2"/>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2"/>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2"/>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2"/>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2"/>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7512">
          <p15:clr>
            <a:srgbClr val="F26B43"/>
          </p15:clr>
        </p15:guide>
        <p15:guide id="3" pos="1176">
          <p15:clr>
            <a:srgbClr val="F26B43"/>
          </p15:clr>
        </p15:guide>
        <p15:guide id="4" orient="horz" pos="3936">
          <p15:clr>
            <a:srgbClr val="F26B43"/>
          </p15:clr>
        </p15:guide>
        <p15:guide id="5" orient="horz" pos="888">
          <p15:clr>
            <a:srgbClr val="F26B43"/>
          </p15:clr>
        </p15:guide>
        <p15:guide id="6" orient="horz" pos="16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880EFCE3-3F99-8DFB-188A-EB6CA324B4E4}"/>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7123BD73-9F03-2030-D51E-F2E6098F00AF}"/>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6DD64105-52AF-A515-539E-0EADBCD5BB08}"/>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i="0">
                <a:effectLst>
                  <a:outerShdw blurRad="38100" dist="38100" dir="2700000" algn="tl">
                    <a:srgbClr val="FFFFFF"/>
                  </a:outerShdw>
                </a:effectLst>
                <a:latin typeface="Arial" panose="020B0604020202020204" pitchFamily="34" charset="0"/>
              </a:defRPr>
            </a:lvl1pPr>
          </a:lstStyle>
          <a:p>
            <a:fld id="{58BEC484-152C-49EE-9928-2A2C50A83065}" type="datetime1">
              <a:rPr lang="en-US" altLang="en-US" smtClean="0"/>
              <a:t>2/10/2025</a:t>
            </a:fld>
            <a:endParaRPr lang="en-US" altLang="en-US"/>
          </a:p>
        </p:txBody>
      </p:sp>
      <p:sp>
        <p:nvSpPr>
          <p:cNvPr id="92165" name="Rectangle 5">
            <a:extLst>
              <a:ext uri="{FF2B5EF4-FFF2-40B4-BE49-F238E27FC236}">
                <a16:creationId xmlns:a16="http://schemas.microsoft.com/office/drawing/2014/main" id="{125C93AF-3EB6-B4C3-2E8D-7A953EE260FB}"/>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i="0">
                <a:effectLst>
                  <a:outerShdw blurRad="38100" dist="38100" dir="2700000" algn="tl">
                    <a:srgbClr val="FFFFFF"/>
                  </a:outerShdw>
                </a:effectLst>
                <a:latin typeface="Arial" panose="020B0604020202020204" pitchFamily="34" charset="0"/>
              </a:defRPr>
            </a:lvl1pPr>
          </a:lstStyle>
          <a:p>
            <a:endParaRPr lang="en-US" altLang="en-US"/>
          </a:p>
        </p:txBody>
      </p:sp>
      <p:sp>
        <p:nvSpPr>
          <p:cNvPr id="92166" name="Rectangle 6">
            <a:extLst>
              <a:ext uri="{FF2B5EF4-FFF2-40B4-BE49-F238E27FC236}">
                <a16:creationId xmlns:a16="http://schemas.microsoft.com/office/drawing/2014/main" id="{A7FB06AD-D918-28DD-9D37-1987B8A890B0}"/>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0">
                <a:effectLst>
                  <a:outerShdw blurRad="38100" dist="38100" dir="2700000" algn="tl">
                    <a:srgbClr val="FFFFFF"/>
                  </a:outerShdw>
                </a:effectLst>
                <a:latin typeface="Arial" panose="020B0604020202020204" pitchFamily="34" charset="0"/>
              </a:defRPr>
            </a:lvl1pPr>
          </a:lstStyle>
          <a:p>
            <a:fld id="{DB122133-5769-4BB9-BAE0-E206280A55D8}" type="slidenum">
              <a:rPr lang="en-US" altLang="en-US"/>
              <a:pPr/>
              <a:t>‹#›</a:t>
            </a:fld>
            <a:endParaRPr lang="en-US" altLang="en-US"/>
          </a:p>
        </p:txBody>
      </p:sp>
    </p:spTree>
    <p:extLst>
      <p:ext uri="{BB962C8B-B14F-4D97-AF65-F5344CB8AC3E}">
        <p14:creationId xmlns:p14="http://schemas.microsoft.com/office/powerpoint/2010/main" val="935237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5"/>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 y="0"/>
            <a:ext cx="12192000" cy="6858000"/>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sz="2400"/>
          </a:p>
        </p:txBody>
      </p:sp>
      <p:sp>
        <p:nvSpPr>
          <p:cNvPr id="8" name="Rounded Rectangle 7"/>
          <p:cNvSpPr/>
          <p:nvPr/>
        </p:nvSpPr>
        <p:spPr>
          <a:xfrm>
            <a:off x="304801" y="301752"/>
            <a:ext cx="11582400" cy="6254496"/>
          </a:xfrm>
          <a:prstGeom prst="roundRect">
            <a:avLst>
              <a:gd name="adj" fmla="val 2341"/>
            </a:avLst>
          </a:prstGeom>
          <a:solidFill>
            <a:srgbClr val="FFFFFF"/>
          </a:solidFill>
          <a:ln>
            <a:noFill/>
          </a:ln>
          <a:effectLst>
            <a:innerShdw blurRad="508000">
              <a:srgbClr val="FFD14B">
                <a:alpha val="69804"/>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Placeholder 1"/>
          <p:cNvSpPr>
            <a:spLocks noGrp="1"/>
          </p:cNvSpPr>
          <p:nvPr>
            <p:ph type="title"/>
          </p:nvPr>
        </p:nvSpPr>
        <p:spPr>
          <a:xfrm>
            <a:off x="1219201" y="431800"/>
            <a:ext cx="9753600" cy="11684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9201" y="1803400"/>
            <a:ext cx="97536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19200" y="6172200"/>
            <a:ext cx="7416801" cy="304800"/>
          </a:xfrm>
          <a:prstGeom prst="rect">
            <a:avLst/>
          </a:prstGeom>
        </p:spPr>
        <p:txBody>
          <a:bodyPr vert="horz" lIns="91440" tIns="45720" rIns="91440" bIns="45720" rtlCol="0" anchor="ctr"/>
          <a:lstStyle>
            <a:lvl1pPr algn="l">
              <a:defRPr sz="1100">
                <a:solidFill>
                  <a:schemeClr val="tx1"/>
                </a:solidFill>
              </a:defRPr>
            </a:lvl1pPr>
          </a:lstStyle>
          <a:p>
            <a:endParaRPr/>
          </a:p>
        </p:txBody>
      </p:sp>
      <p:sp>
        <p:nvSpPr>
          <p:cNvPr id="4" name="Date Placeholder 3"/>
          <p:cNvSpPr>
            <a:spLocks noGrp="1"/>
          </p:cNvSpPr>
          <p:nvPr>
            <p:ph type="dt" sz="half" idx="2"/>
          </p:nvPr>
        </p:nvSpPr>
        <p:spPr>
          <a:xfrm>
            <a:off x="8839200" y="6172200"/>
            <a:ext cx="1219201" cy="304800"/>
          </a:xfrm>
          <a:prstGeom prst="rect">
            <a:avLst/>
          </a:prstGeom>
        </p:spPr>
        <p:txBody>
          <a:bodyPr vert="horz" lIns="91440" tIns="45720" rIns="91440" bIns="45720" rtlCol="0" anchor="ctr"/>
          <a:lstStyle>
            <a:lvl1pPr algn="r">
              <a:defRPr sz="1100">
                <a:solidFill>
                  <a:schemeClr val="tx1"/>
                </a:solidFill>
              </a:defRPr>
            </a:lvl1pPr>
          </a:lstStyle>
          <a:p>
            <a:fld id="{9F27C8C4-C6A6-4811-AB61-63DE0D09194C}" type="datetime1">
              <a:rPr lang="en-US" smtClean="0"/>
              <a:t>2/10/2025</a:t>
            </a:fld>
            <a:endParaRPr/>
          </a:p>
        </p:txBody>
      </p:sp>
      <p:sp>
        <p:nvSpPr>
          <p:cNvPr id="6" name="Slide Number Placeholder 5"/>
          <p:cNvSpPr>
            <a:spLocks noGrp="1"/>
          </p:cNvSpPr>
          <p:nvPr>
            <p:ph type="sldNum" sz="quarter" idx="4"/>
          </p:nvPr>
        </p:nvSpPr>
        <p:spPr>
          <a:xfrm>
            <a:off x="10261601" y="6172200"/>
            <a:ext cx="711200" cy="304800"/>
          </a:xfrm>
          <a:prstGeom prst="rect">
            <a:avLst/>
          </a:prstGeom>
        </p:spPr>
        <p:txBody>
          <a:bodyPr vert="horz" lIns="91440" tIns="45720" rIns="91440" bIns="45720" rtlCol="0" anchor="ctr"/>
          <a:lstStyle>
            <a:lvl1pPr algn="r">
              <a:defRPr sz="1100">
                <a:solidFill>
                  <a:schemeClr val="tx1"/>
                </a:solidFill>
              </a:defRPr>
            </a:lvl1pPr>
          </a:lstStyle>
          <a:p>
            <a:fld id="{DF28FB93-0A08-4E7D-8E63-9EFA29F1E093}" type="slidenum">
              <a:rPr/>
              <a:pPr/>
              <a:t>‹#›</a:t>
            </a:fld>
            <a:endParaRPr/>
          </a:p>
        </p:txBody>
      </p:sp>
    </p:spTree>
    <p:extLst>
      <p:ext uri="{BB962C8B-B14F-4D97-AF65-F5344CB8AC3E}">
        <p14:creationId xmlns:p14="http://schemas.microsoft.com/office/powerpoint/2010/main" val="391291953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78925"/>
            </a:gs>
            <a:gs pos="50000">
              <a:srgbClr val="D54209"/>
            </a:gs>
            <a:gs pos="100000">
              <a:srgbClr val="8D0000"/>
            </a:gs>
          </a:gsLst>
          <a:lin ang="2520000"/>
        </a:gradFill>
        <a:effectLst/>
      </p:bgPr>
    </p:bg>
    <p:spTree>
      <p:nvGrpSpPr>
        <p:cNvPr id="1" name=""/>
        <p:cNvGrpSpPr/>
        <p:nvPr/>
      </p:nvGrpSpPr>
      <p:grpSpPr>
        <a:xfrm>
          <a:off x="0" y="0"/>
          <a:ext cx="0" cy="0"/>
          <a:chOff x="0" y="0"/>
          <a:chExt cx="0" cy="0"/>
        </a:xfrm>
      </p:grpSpPr>
      <p:pic>
        <p:nvPicPr>
          <p:cNvPr id="1026" name="Picture 3" descr="C:\Users\James\Desktop\msft\Berlin\build Assets\hashOverlaySD-FullResolve.png">
            <a:extLst>
              <a:ext uri="{FF2B5EF4-FFF2-40B4-BE49-F238E27FC236}">
                <a16:creationId xmlns:a16="http://schemas.microsoft.com/office/drawing/2014/main" id="{A7CC4F8B-CBA1-F38A-BBB6-5EF93AE48EED}"/>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F77A9E21-B5FB-EDE9-4FE8-B4D2485D2783}"/>
              </a:ext>
            </a:extLst>
          </p:cNvPr>
          <p:cNvSpPr>
            <a:spLocks noGrp="1"/>
          </p:cNvSpPr>
          <p:nvPr>
            <p:ph type="title"/>
          </p:nvPr>
        </p:nvSpPr>
        <p:spPr bwMode="auto">
          <a:xfrm>
            <a:off x="709084" y="752475"/>
            <a:ext cx="91948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30545F5F-57E7-9BC7-CE9F-B69D92456FEF}"/>
              </a:ext>
            </a:extLst>
          </p:cNvPr>
          <p:cNvSpPr>
            <a:spLocks noGrp="1"/>
          </p:cNvSpPr>
          <p:nvPr>
            <p:ph type="body" idx="1"/>
          </p:nvPr>
        </p:nvSpPr>
        <p:spPr bwMode="auto">
          <a:xfrm>
            <a:off x="711201" y="2336800"/>
            <a:ext cx="9184217"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5807F35-12A8-723F-6F3F-33D4FFE66CEF}"/>
              </a:ext>
            </a:extLst>
          </p:cNvPr>
          <p:cNvSpPr>
            <a:spLocks noGrp="1"/>
          </p:cNvSpPr>
          <p:nvPr>
            <p:ph type="dt" sz="half" idx="2"/>
          </p:nvPr>
        </p:nvSpPr>
        <p:spPr>
          <a:xfrm>
            <a:off x="7156451" y="5935664"/>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chemeClr val="tx1">
                    <a:tint val="75000"/>
                  </a:schemeClr>
                </a:solidFill>
                <a:latin typeface="+mn-lt"/>
              </a:defRPr>
            </a:lvl1pPr>
          </a:lstStyle>
          <a:p>
            <a:pPr>
              <a:defRPr/>
            </a:pPr>
            <a:fld id="{E9BE45E7-D6AD-461B-9F41-D444C1015BD7}" type="datetime1">
              <a:rPr lang="en-US" smtClean="0"/>
              <a:t>2/10/2025</a:t>
            </a:fld>
            <a:endParaRPr lang="en-US" dirty="0"/>
          </a:p>
        </p:txBody>
      </p:sp>
      <p:sp>
        <p:nvSpPr>
          <p:cNvPr id="5" name="Footer Placeholder 4">
            <a:extLst>
              <a:ext uri="{FF2B5EF4-FFF2-40B4-BE49-F238E27FC236}">
                <a16:creationId xmlns:a16="http://schemas.microsoft.com/office/drawing/2014/main" id="{45DFC724-E1CA-BC6A-CA14-BF0DF4A382E3}"/>
              </a:ext>
            </a:extLst>
          </p:cNvPr>
          <p:cNvSpPr>
            <a:spLocks noGrp="1"/>
          </p:cNvSpPr>
          <p:nvPr>
            <p:ph type="ftr" sz="quarter" idx="3"/>
          </p:nvPr>
        </p:nvSpPr>
        <p:spPr>
          <a:xfrm>
            <a:off x="711200" y="5935664"/>
            <a:ext cx="6445251" cy="365125"/>
          </a:xfrm>
          <a:prstGeom prst="rect">
            <a:avLst/>
          </a:prstGeom>
        </p:spPr>
        <p:txBody>
          <a:bodyPr vert="horz" lIns="91440" tIns="45720" rIns="91440" bIns="45720" rtlCol="0" anchor="ctr"/>
          <a:lstStyle>
            <a:lvl1pPr algn="l" eaLnBrk="1" fontAlgn="auto" hangingPunct="1">
              <a:spcBef>
                <a:spcPts val="0"/>
              </a:spcBef>
              <a:spcAft>
                <a:spcPts val="0"/>
              </a:spcAft>
              <a:defRPr sz="105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64AC5D1-67BE-9218-D30D-8CF81DCBE132}"/>
              </a:ext>
            </a:extLst>
          </p:cNvPr>
          <p:cNvSpPr>
            <a:spLocks noGrp="1"/>
          </p:cNvSpPr>
          <p:nvPr>
            <p:ph type="sldNum" sz="quarter" idx="4"/>
          </p:nvPr>
        </p:nvSpPr>
        <p:spPr>
          <a:xfrm>
            <a:off x="10464800" y="752475"/>
            <a:ext cx="1543051" cy="1092200"/>
          </a:xfrm>
          <a:prstGeom prst="rect">
            <a:avLst/>
          </a:prstGeom>
        </p:spPr>
        <p:txBody>
          <a:bodyPr vert="horz" wrap="square" lIns="91440" tIns="45720" rIns="91440" bIns="45720" numCol="1" anchor="ctr" anchorCtr="0" compatLnSpc="1">
            <a:prstTxWarp prst="textNoShape">
              <a:avLst/>
            </a:prstTxWarp>
          </a:bodyPr>
          <a:lstStyle>
            <a:lvl1pPr eaLnBrk="1" hangingPunct="1">
              <a:defRPr sz="3600">
                <a:solidFill>
                  <a:srgbClr val="FFFFFF"/>
                </a:solidFill>
              </a:defRPr>
            </a:lvl1pPr>
          </a:lstStyle>
          <a:p>
            <a:pPr>
              <a:defRPr/>
            </a:pPr>
            <a:fld id="{A0B61E0F-1E49-4D94-9256-FB77C22F2C68}" type="slidenum">
              <a:rPr lang="en-US" altLang="en-US"/>
              <a:pPr>
                <a:defRPr/>
              </a:pPr>
              <a:t>‹#›</a:t>
            </a:fld>
            <a:endParaRPr lang="en-US" altLang="en-US"/>
          </a:p>
        </p:txBody>
      </p:sp>
    </p:spTree>
    <p:extLst>
      <p:ext uri="{BB962C8B-B14F-4D97-AF65-F5344CB8AC3E}">
        <p14:creationId xmlns:p14="http://schemas.microsoft.com/office/powerpoint/2010/main" val="827178234"/>
      </p:ext>
    </p:extLst>
  </p:cSld>
  <p:clrMap bg1="dk1" tx1="lt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p:hf hdr="0" ftr="0" dt="0"/>
  <p:txStyles>
    <p:titleStyle>
      <a:lvl1pPr algn="l"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2pPr>
      <a:lvl3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3pPr>
      <a:lvl4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4pPr>
      <a:lvl5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5pPr>
      <a:lvl6pPr marL="457200" algn="l" rtl="0" fontAlgn="base">
        <a:lnSpc>
          <a:spcPct val="90000"/>
        </a:lnSpc>
        <a:spcBef>
          <a:spcPct val="0"/>
        </a:spcBef>
        <a:spcAft>
          <a:spcPct val="0"/>
        </a:spcAft>
        <a:defRPr sz="3600">
          <a:solidFill>
            <a:schemeClr val="tx1"/>
          </a:solidFill>
          <a:latin typeface="Trebuchet MS" panose="020B0603020202020204" pitchFamily="34" charset="0"/>
        </a:defRPr>
      </a:lvl6pPr>
      <a:lvl7pPr marL="914400" algn="l" rtl="0" fontAlgn="base">
        <a:lnSpc>
          <a:spcPct val="90000"/>
        </a:lnSpc>
        <a:spcBef>
          <a:spcPct val="0"/>
        </a:spcBef>
        <a:spcAft>
          <a:spcPct val="0"/>
        </a:spcAft>
        <a:defRPr sz="3600">
          <a:solidFill>
            <a:schemeClr val="tx1"/>
          </a:solidFill>
          <a:latin typeface="Trebuchet MS" panose="020B0603020202020204" pitchFamily="34" charset="0"/>
        </a:defRPr>
      </a:lvl7pPr>
      <a:lvl8pPr marL="1371600" algn="l" rtl="0" fontAlgn="base">
        <a:lnSpc>
          <a:spcPct val="90000"/>
        </a:lnSpc>
        <a:spcBef>
          <a:spcPct val="0"/>
        </a:spcBef>
        <a:spcAft>
          <a:spcPct val="0"/>
        </a:spcAft>
        <a:defRPr sz="3600">
          <a:solidFill>
            <a:schemeClr val="tx1"/>
          </a:solidFill>
          <a:latin typeface="Trebuchet MS" panose="020B0603020202020204" pitchFamily="34" charset="0"/>
        </a:defRPr>
      </a:lvl8pPr>
      <a:lvl9pPr marL="1828800" algn="l" rtl="0" fontAlgn="base">
        <a:lnSpc>
          <a:spcPct val="90000"/>
        </a:lnSpc>
        <a:spcBef>
          <a:spcPct val="0"/>
        </a:spcBef>
        <a:spcAft>
          <a:spcPct val="0"/>
        </a:spcAft>
        <a:defRPr sz="3600">
          <a:solidFill>
            <a:schemeClr val="tx1"/>
          </a:solidFill>
          <a:latin typeface="Trebuchet MS" panose="020B0603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831AA6B4-D11B-07CB-3BAC-4F9E9D11B9D3}"/>
              </a:ext>
            </a:extLst>
          </p:cNvPr>
          <p:cNvGrpSpPr>
            <a:grpSpLocks/>
          </p:cNvGrpSpPr>
          <p:nvPr/>
        </p:nvGrpSpPr>
        <p:grpSpPr bwMode="auto">
          <a:xfrm>
            <a:off x="5067300" y="1789114"/>
            <a:ext cx="7120467" cy="5056187"/>
            <a:chOff x="2394" y="1127"/>
            <a:chExt cx="3364" cy="3185"/>
          </a:xfrm>
        </p:grpSpPr>
        <p:sp>
          <p:nvSpPr>
            <p:cNvPr id="10243" name="Rectangle 3">
              <a:extLst>
                <a:ext uri="{FF2B5EF4-FFF2-40B4-BE49-F238E27FC236}">
                  <a16:creationId xmlns:a16="http://schemas.microsoft.com/office/drawing/2014/main" id="{8DB0F3FD-4957-5000-5286-4A9DB3EB933E}"/>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4" name="Oval 4">
              <a:extLst>
                <a:ext uri="{FF2B5EF4-FFF2-40B4-BE49-F238E27FC236}">
                  <a16:creationId xmlns:a16="http://schemas.microsoft.com/office/drawing/2014/main" id="{2F3974A4-315C-60CF-BF08-E7CFE7E91CA4}"/>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5" name="Rectangle 5">
              <a:extLst>
                <a:ext uri="{FF2B5EF4-FFF2-40B4-BE49-F238E27FC236}">
                  <a16:creationId xmlns:a16="http://schemas.microsoft.com/office/drawing/2014/main" id="{8AC26AD3-20AE-06CF-08FD-079F6ABA0633}"/>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6" name="Freeform 6">
              <a:extLst>
                <a:ext uri="{FF2B5EF4-FFF2-40B4-BE49-F238E27FC236}">
                  <a16:creationId xmlns:a16="http://schemas.microsoft.com/office/drawing/2014/main" id="{A0879165-7B80-DB50-D20E-02280FA646B0}"/>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47" name="Rectangle 7">
              <a:extLst>
                <a:ext uri="{FF2B5EF4-FFF2-40B4-BE49-F238E27FC236}">
                  <a16:creationId xmlns:a16="http://schemas.microsoft.com/office/drawing/2014/main" id="{7B391937-7D24-D937-39E2-4FFF658EC24E}"/>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8" name="Rectangle 8">
              <a:extLst>
                <a:ext uri="{FF2B5EF4-FFF2-40B4-BE49-F238E27FC236}">
                  <a16:creationId xmlns:a16="http://schemas.microsoft.com/office/drawing/2014/main" id="{51B4D910-4D38-2565-1A1A-F621B1625DDB}"/>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49" name="Rectangle 9">
              <a:extLst>
                <a:ext uri="{FF2B5EF4-FFF2-40B4-BE49-F238E27FC236}">
                  <a16:creationId xmlns:a16="http://schemas.microsoft.com/office/drawing/2014/main" id="{D2B73DBC-E16E-2906-9C7E-4FB8022D0CF4}"/>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50" name="Rectangle 10">
              <a:extLst>
                <a:ext uri="{FF2B5EF4-FFF2-40B4-BE49-F238E27FC236}">
                  <a16:creationId xmlns:a16="http://schemas.microsoft.com/office/drawing/2014/main" id="{6D00E347-0107-A1C2-F2CF-CF730759E271}"/>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51" name="Rectangle 11">
              <a:extLst>
                <a:ext uri="{FF2B5EF4-FFF2-40B4-BE49-F238E27FC236}">
                  <a16:creationId xmlns:a16="http://schemas.microsoft.com/office/drawing/2014/main" id="{769B1F61-DAC9-102D-0805-951216EF0DD4}"/>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52" name="Freeform 12">
              <a:extLst>
                <a:ext uri="{FF2B5EF4-FFF2-40B4-BE49-F238E27FC236}">
                  <a16:creationId xmlns:a16="http://schemas.microsoft.com/office/drawing/2014/main" id="{19DD8B34-169B-A180-7670-A3B1FDF4923C}"/>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3" name="Freeform 13">
              <a:extLst>
                <a:ext uri="{FF2B5EF4-FFF2-40B4-BE49-F238E27FC236}">
                  <a16:creationId xmlns:a16="http://schemas.microsoft.com/office/drawing/2014/main" id="{C1521BFE-26B8-025A-9251-FED4CB9142AF}"/>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4" name="Freeform 14">
              <a:extLst>
                <a:ext uri="{FF2B5EF4-FFF2-40B4-BE49-F238E27FC236}">
                  <a16:creationId xmlns:a16="http://schemas.microsoft.com/office/drawing/2014/main" id="{E7594DEB-BF6E-2B6B-BEC9-43580DEA3A46}"/>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10255" name="Freeform 15">
              <a:extLst>
                <a:ext uri="{FF2B5EF4-FFF2-40B4-BE49-F238E27FC236}">
                  <a16:creationId xmlns:a16="http://schemas.microsoft.com/office/drawing/2014/main" id="{C136B35E-A8E0-61C5-8624-4346A43F2999}"/>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0256" name="Freeform 16">
              <a:extLst>
                <a:ext uri="{FF2B5EF4-FFF2-40B4-BE49-F238E27FC236}">
                  <a16:creationId xmlns:a16="http://schemas.microsoft.com/office/drawing/2014/main" id="{C0ED2D5D-6663-D224-06CF-9E7061FBB775}"/>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7" name="Freeform 17">
              <a:extLst>
                <a:ext uri="{FF2B5EF4-FFF2-40B4-BE49-F238E27FC236}">
                  <a16:creationId xmlns:a16="http://schemas.microsoft.com/office/drawing/2014/main" id="{15EA782E-195E-FB4C-BC83-86E63E9F9DBA}"/>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8" name="Freeform 18">
              <a:extLst>
                <a:ext uri="{FF2B5EF4-FFF2-40B4-BE49-F238E27FC236}">
                  <a16:creationId xmlns:a16="http://schemas.microsoft.com/office/drawing/2014/main" id="{5F61F799-5989-BEE5-769D-25ED63E32783}"/>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59" name="Freeform 19">
              <a:extLst>
                <a:ext uri="{FF2B5EF4-FFF2-40B4-BE49-F238E27FC236}">
                  <a16:creationId xmlns:a16="http://schemas.microsoft.com/office/drawing/2014/main" id="{69B4330F-6A08-C689-1AF4-C3DF72B9800F}"/>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0" name="Freeform 20">
              <a:extLst>
                <a:ext uri="{FF2B5EF4-FFF2-40B4-BE49-F238E27FC236}">
                  <a16:creationId xmlns:a16="http://schemas.microsoft.com/office/drawing/2014/main" id="{AD7EB4E7-83B9-97D2-7BD7-5E05D0FBC56D}"/>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1" name="Freeform 21">
              <a:extLst>
                <a:ext uri="{FF2B5EF4-FFF2-40B4-BE49-F238E27FC236}">
                  <a16:creationId xmlns:a16="http://schemas.microsoft.com/office/drawing/2014/main" id="{97B1F489-AA99-0D7B-F790-37E85D5F692B}"/>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2" name="Freeform 22">
              <a:extLst>
                <a:ext uri="{FF2B5EF4-FFF2-40B4-BE49-F238E27FC236}">
                  <a16:creationId xmlns:a16="http://schemas.microsoft.com/office/drawing/2014/main" id="{52B56F4B-59E3-2D46-3E17-D7951A778751}"/>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3" name="Freeform 23">
              <a:extLst>
                <a:ext uri="{FF2B5EF4-FFF2-40B4-BE49-F238E27FC236}">
                  <a16:creationId xmlns:a16="http://schemas.microsoft.com/office/drawing/2014/main" id="{C200ED5F-3918-5CFB-B375-215F9E3F065F}"/>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0264" name="Freeform 24">
              <a:extLst>
                <a:ext uri="{FF2B5EF4-FFF2-40B4-BE49-F238E27FC236}">
                  <a16:creationId xmlns:a16="http://schemas.microsoft.com/office/drawing/2014/main" id="{9D14F937-6242-A61D-701A-35305A155678}"/>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5" name="Freeform 25">
              <a:extLst>
                <a:ext uri="{FF2B5EF4-FFF2-40B4-BE49-F238E27FC236}">
                  <a16:creationId xmlns:a16="http://schemas.microsoft.com/office/drawing/2014/main" id="{37B8B3E6-B5D3-9B7C-8DFD-772B7EBF38F8}"/>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6" name="Freeform 26">
              <a:extLst>
                <a:ext uri="{FF2B5EF4-FFF2-40B4-BE49-F238E27FC236}">
                  <a16:creationId xmlns:a16="http://schemas.microsoft.com/office/drawing/2014/main" id="{B62F617B-0139-4DEE-E4C7-965C547E2881}"/>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67" name="Oval 27">
              <a:extLst>
                <a:ext uri="{FF2B5EF4-FFF2-40B4-BE49-F238E27FC236}">
                  <a16:creationId xmlns:a16="http://schemas.microsoft.com/office/drawing/2014/main" id="{8FFAC5A8-E603-2885-9A34-21D366B2DA1B}"/>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10268" name="Oval 28">
              <a:extLst>
                <a:ext uri="{FF2B5EF4-FFF2-40B4-BE49-F238E27FC236}">
                  <a16:creationId xmlns:a16="http://schemas.microsoft.com/office/drawing/2014/main" id="{4B84DD65-FEE9-CB96-B523-476164F3E280}"/>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69" name="Oval 29">
              <a:extLst>
                <a:ext uri="{FF2B5EF4-FFF2-40B4-BE49-F238E27FC236}">
                  <a16:creationId xmlns:a16="http://schemas.microsoft.com/office/drawing/2014/main" id="{65A251F5-3BCE-086B-C940-992A4C61E109}"/>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10270" name="Freeform 30">
              <a:extLst>
                <a:ext uri="{FF2B5EF4-FFF2-40B4-BE49-F238E27FC236}">
                  <a16:creationId xmlns:a16="http://schemas.microsoft.com/office/drawing/2014/main" id="{CEFF9B49-49E4-8967-37CD-AF58F274F234}"/>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71" name="Freeform 31">
              <a:extLst>
                <a:ext uri="{FF2B5EF4-FFF2-40B4-BE49-F238E27FC236}">
                  <a16:creationId xmlns:a16="http://schemas.microsoft.com/office/drawing/2014/main" id="{864491BF-5A9D-B195-5777-EA0F30DEE673}"/>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0272" name="Rectangle 32">
              <a:extLst>
                <a:ext uri="{FF2B5EF4-FFF2-40B4-BE49-F238E27FC236}">
                  <a16:creationId xmlns:a16="http://schemas.microsoft.com/office/drawing/2014/main" id="{801457E0-3C1C-723A-8EBA-E36642E08942}"/>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10273" name="Rectangle 33">
              <a:extLst>
                <a:ext uri="{FF2B5EF4-FFF2-40B4-BE49-F238E27FC236}">
                  <a16:creationId xmlns:a16="http://schemas.microsoft.com/office/drawing/2014/main" id="{127ECDDC-FCCA-6EBF-6073-00C1C00E219C}"/>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74" name="AutoShape 34">
              <a:extLst>
                <a:ext uri="{FF2B5EF4-FFF2-40B4-BE49-F238E27FC236}">
                  <a16:creationId xmlns:a16="http://schemas.microsoft.com/office/drawing/2014/main" id="{DB64E4B2-672B-1504-C61F-1A67EBFFE474}"/>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275" name="Freeform 35">
              <a:extLst>
                <a:ext uri="{FF2B5EF4-FFF2-40B4-BE49-F238E27FC236}">
                  <a16:creationId xmlns:a16="http://schemas.microsoft.com/office/drawing/2014/main" id="{26F93C94-50AE-00A6-52C9-C74046F904D9}"/>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10276" name="Freeform 36">
              <a:extLst>
                <a:ext uri="{FF2B5EF4-FFF2-40B4-BE49-F238E27FC236}">
                  <a16:creationId xmlns:a16="http://schemas.microsoft.com/office/drawing/2014/main" id="{2F5848E5-527D-FDD4-7377-0DB481C60F97}"/>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10277" name="Rectangle 37">
            <a:extLst>
              <a:ext uri="{FF2B5EF4-FFF2-40B4-BE49-F238E27FC236}">
                <a16:creationId xmlns:a16="http://schemas.microsoft.com/office/drawing/2014/main" id="{D19A34FE-66BE-A59C-F01C-DE2C3204419B}"/>
              </a:ext>
            </a:extLst>
          </p:cNvPr>
          <p:cNvSpPr>
            <a:spLocks noGrp="1" noChangeArrowheads="1"/>
          </p:cNvSpPr>
          <p:nvPr>
            <p:ph type="title"/>
          </p:nvPr>
        </p:nvSpPr>
        <p:spPr bwMode="auto">
          <a:xfrm>
            <a:off x="609600" y="277813"/>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8" name="Rectangle 38">
            <a:extLst>
              <a:ext uri="{FF2B5EF4-FFF2-40B4-BE49-F238E27FC236}">
                <a16:creationId xmlns:a16="http://schemas.microsoft.com/office/drawing/2014/main" id="{7D1EC352-71F0-79AF-59AB-184176BCC1E5}"/>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9" name="Rectangle 39">
            <a:extLst>
              <a:ext uri="{FF2B5EF4-FFF2-40B4-BE49-F238E27FC236}">
                <a16:creationId xmlns:a16="http://schemas.microsoft.com/office/drawing/2014/main" id="{3A904BEB-33FE-5509-B377-671A9C70AB57}"/>
              </a:ext>
            </a:extLst>
          </p:cNvPr>
          <p:cNvSpPr>
            <a:spLocks noGrp="1" noChangeArrowheads="1"/>
          </p:cNvSpPr>
          <p:nvPr>
            <p:ph type="dt" sz="half" idx="2"/>
          </p:nvPr>
        </p:nvSpPr>
        <p:spPr bwMode="auto">
          <a:xfrm>
            <a:off x="609600" y="6278563"/>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fld id="{7904D0B3-0B63-4C1A-97DB-38FC599BE31D}" type="datetime1">
              <a:rPr lang="en-US" altLang="en-US" smtClean="0"/>
              <a:t>2/10/2025</a:t>
            </a:fld>
            <a:endParaRPr lang="en-US" altLang="en-US"/>
          </a:p>
        </p:txBody>
      </p:sp>
      <p:sp>
        <p:nvSpPr>
          <p:cNvPr id="10280" name="Rectangle 40">
            <a:extLst>
              <a:ext uri="{FF2B5EF4-FFF2-40B4-BE49-F238E27FC236}">
                <a16:creationId xmlns:a16="http://schemas.microsoft.com/office/drawing/2014/main" id="{661D4C8B-14BE-EF41-8F17-1DCCDEE6E3FD}"/>
              </a:ext>
            </a:extLst>
          </p:cNvPr>
          <p:cNvSpPr>
            <a:spLocks noGrp="1" noChangeArrowheads="1"/>
          </p:cNvSpPr>
          <p:nvPr>
            <p:ph type="ftr" sz="quarter" idx="3"/>
          </p:nvPr>
        </p:nvSpPr>
        <p:spPr bwMode="auto">
          <a:xfrm>
            <a:off x="4165600" y="6278563"/>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ltLang="en-US"/>
          </a:p>
        </p:txBody>
      </p:sp>
      <p:sp>
        <p:nvSpPr>
          <p:cNvPr id="10281" name="Rectangle 41">
            <a:extLst>
              <a:ext uri="{FF2B5EF4-FFF2-40B4-BE49-F238E27FC236}">
                <a16:creationId xmlns:a16="http://schemas.microsoft.com/office/drawing/2014/main" id="{F5815F68-6CE7-6F6F-82A6-40BC4E2BDB65}"/>
              </a:ext>
            </a:extLst>
          </p:cNvPr>
          <p:cNvSpPr>
            <a:spLocks noGrp="1" noChangeArrowheads="1"/>
          </p:cNvSpPr>
          <p:nvPr>
            <p:ph type="sldNum" sz="quarter" idx="4"/>
          </p:nvPr>
        </p:nvSpPr>
        <p:spPr bwMode="auto">
          <a:xfrm>
            <a:off x="8737600" y="6278563"/>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64136B5-0B87-4EE7-8E37-9D638A510DF6}" type="slidenum">
              <a:rPr lang="en-US" altLang="en-US"/>
              <a:pPr>
                <a:defRPr/>
              </a:pPr>
              <a:t>‹#›</a:t>
            </a:fld>
            <a:endParaRPr lang="en-US" altLang="en-US"/>
          </a:p>
        </p:txBody>
      </p:sp>
    </p:spTree>
    <p:extLst>
      <p:ext uri="{BB962C8B-B14F-4D97-AF65-F5344CB8AC3E}">
        <p14:creationId xmlns:p14="http://schemas.microsoft.com/office/powerpoint/2010/main" val="3857825903"/>
      </p:ext>
    </p:extLst>
  </p:cSld>
  <p:clrMap bg1="dk2" tx1="lt1" bg2="dk1"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Lst>
  <p:transition>
    <p:wipe dir="r"/>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28"/>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0BA5C29F-1FAC-7E53-6DB0-CF35A0987667}"/>
              </a:ext>
            </a:extLst>
          </p:cNvPr>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59032105-AFC7-D0D1-194B-756BC3487DAB}"/>
              </a:ext>
            </a:extLst>
          </p:cNvPr>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51698C08-A469-C8BC-3448-AB821EE41C75}"/>
              </a:ext>
            </a:extLst>
          </p:cNvPr>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5B39EC54-EFFB-98F6-FCDB-599307FC9C3F}"/>
              </a:ext>
            </a:extLst>
          </p:cNvPr>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3C1D2062-7933-023A-35B4-05F35B1C12C9}"/>
              </a:ext>
            </a:extLst>
          </p:cNvPr>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67E0FC22-AFF2-272A-D2A9-F87604B419A2}"/>
              </a:ext>
            </a:extLst>
          </p:cNvPr>
          <p:cNvSpPr/>
          <p:nvPr/>
        </p:nvSpPr>
        <p:spPr>
          <a:xfrm>
            <a:off x="10327217" y="0"/>
            <a:ext cx="914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2" name="Title Placeholder 1">
            <a:extLst>
              <a:ext uri="{FF2B5EF4-FFF2-40B4-BE49-F238E27FC236}">
                <a16:creationId xmlns:a16="http://schemas.microsoft.com/office/drawing/2014/main" id="{6C78ADB0-DF92-932D-F5C5-B392EAD7124B}"/>
              </a:ext>
            </a:extLst>
          </p:cNvPr>
          <p:cNvSpPr>
            <a:spLocks noGrp="1"/>
          </p:cNvSpPr>
          <p:nvPr>
            <p:ph type="title"/>
          </p:nvPr>
        </p:nvSpPr>
        <p:spPr bwMode="auto">
          <a:xfrm>
            <a:off x="645585" y="452439"/>
            <a:ext cx="940858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43" name="Text Placeholder 2">
            <a:extLst>
              <a:ext uri="{FF2B5EF4-FFF2-40B4-BE49-F238E27FC236}">
                <a16:creationId xmlns:a16="http://schemas.microsoft.com/office/drawing/2014/main" id="{9B91EBA0-BC5D-2CA7-A24A-DFF5C5BCADFD}"/>
              </a:ext>
            </a:extLst>
          </p:cNvPr>
          <p:cNvSpPr>
            <a:spLocks noGrp="1"/>
          </p:cNvSpPr>
          <p:nvPr>
            <p:ph type="body" idx="1"/>
          </p:nvPr>
        </p:nvSpPr>
        <p:spPr bwMode="auto">
          <a:xfrm>
            <a:off x="1102784" y="2052638"/>
            <a:ext cx="8949267"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DA4C59B-D569-2F6B-13C2-1B8E0E66AB27}"/>
              </a:ext>
            </a:extLst>
          </p:cNvPr>
          <p:cNvSpPr>
            <a:spLocks noGrp="1"/>
          </p:cNvSpPr>
          <p:nvPr>
            <p:ph type="dt" sz="half" idx="2"/>
          </p:nvPr>
        </p:nvSpPr>
        <p:spPr>
          <a:xfrm rot="5400000">
            <a:off x="10157884" y="1790700"/>
            <a:ext cx="990600" cy="304800"/>
          </a:xfrm>
          <a:prstGeom prst="rect">
            <a:avLst/>
          </a:prstGeom>
        </p:spPr>
        <p:txBody>
          <a:bodyPr vert="horz" lIns="91440" tIns="45720" rIns="91440" bIns="45720" rtlCol="0" anchor="t"/>
          <a:lstStyle>
            <a:lvl1pPr algn="l" eaLnBrk="1" fontAlgn="auto" hangingPunct="1">
              <a:spcBef>
                <a:spcPts val="0"/>
              </a:spcBef>
              <a:spcAft>
                <a:spcPts val="0"/>
              </a:spcAft>
              <a:defRPr sz="1100" b="0" i="0">
                <a:solidFill>
                  <a:schemeClr val="tx1">
                    <a:tint val="75000"/>
                    <a:alpha val="60000"/>
                  </a:schemeClr>
                </a:solidFill>
                <a:latin typeface="+mn-lt"/>
              </a:defRPr>
            </a:lvl1pPr>
          </a:lstStyle>
          <a:p>
            <a:pPr>
              <a:defRPr/>
            </a:pPr>
            <a:fld id="{FE30A44C-38D5-4819-800A-90E7838686DE}" type="datetime1">
              <a:rPr lang="en-US" smtClean="0"/>
              <a:t>2/10/2025</a:t>
            </a:fld>
            <a:endParaRPr lang="en-US"/>
          </a:p>
        </p:txBody>
      </p:sp>
      <p:sp>
        <p:nvSpPr>
          <p:cNvPr id="5" name="Footer Placeholder 4">
            <a:extLst>
              <a:ext uri="{FF2B5EF4-FFF2-40B4-BE49-F238E27FC236}">
                <a16:creationId xmlns:a16="http://schemas.microsoft.com/office/drawing/2014/main" id="{202B307D-BC93-A84D-C3D5-585DD869AC9A}"/>
              </a:ext>
            </a:extLst>
          </p:cNvPr>
          <p:cNvSpPr>
            <a:spLocks noGrp="1"/>
          </p:cNvSpPr>
          <p:nvPr>
            <p:ph type="ftr" sz="quarter" idx="3"/>
          </p:nvPr>
        </p:nvSpPr>
        <p:spPr>
          <a:xfrm rot="5400000">
            <a:off x="8954294" y="3225007"/>
            <a:ext cx="3859213" cy="304800"/>
          </a:xfrm>
          <a:prstGeom prst="rect">
            <a:avLst/>
          </a:prstGeom>
        </p:spPr>
        <p:txBody>
          <a:bodyPr vert="horz" lIns="91440" tIns="45720" rIns="91440" bIns="45720" rtlCol="0" anchor="b"/>
          <a:lstStyle>
            <a:lvl1pPr algn="l" eaLnBrk="1" fontAlgn="auto" hangingPunct="1">
              <a:spcBef>
                <a:spcPts val="0"/>
              </a:spcBef>
              <a:spcAft>
                <a:spcPts val="0"/>
              </a:spcAft>
              <a:defRPr sz="1100" b="0" i="0">
                <a:solidFill>
                  <a:schemeClr val="tx1">
                    <a:tint val="75000"/>
                    <a:alpha val="60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C257139-6E9A-8916-33F3-E159715E015D}"/>
              </a:ext>
            </a:extLst>
          </p:cNvPr>
          <p:cNvSpPr>
            <a:spLocks noGrp="1"/>
          </p:cNvSpPr>
          <p:nvPr>
            <p:ph type="sldNum" sz="quarter" idx="4"/>
          </p:nvPr>
        </p:nvSpPr>
        <p:spPr bwMode="gray">
          <a:xfrm>
            <a:off x="10354733" y="295275"/>
            <a:ext cx="838200" cy="7683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2800">
                <a:solidFill>
                  <a:srgbClr val="FFFFFF"/>
                </a:solidFill>
                <a:latin typeface="Century Gothic" panose="020B0502020202020204" pitchFamily="34" charset="0"/>
              </a:defRPr>
            </a:lvl1pPr>
          </a:lstStyle>
          <a:p>
            <a:fld id="{8A5C8BFC-A950-4BAC-988D-4672A574ED4E}" type="slidenum">
              <a:rPr lang="en-US" altLang="en-US"/>
              <a:pPr/>
              <a:t>‹#›</a:t>
            </a:fld>
            <a:endParaRPr lang="en-US" altLang="en-US"/>
          </a:p>
        </p:txBody>
      </p:sp>
    </p:spTree>
    <p:extLst>
      <p:ext uri="{BB962C8B-B14F-4D97-AF65-F5344CB8AC3E}">
        <p14:creationId xmlns:p14="http://schemas.microsoft.com/office/powerpoint/2010/main" val="2579730434"/>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Lst>
  <p:hf hdr="0" ftr="0" dt="0"/>
  <p:txStyles>
    <p:titleStyle>
      <a:lvl1pPr algn="l" defTabSz="457200" rtl="0" eaLnBrk="0" fontAlgn="base" hangingPunct="0">
        <a:spcBef>
          <a:spcPct val="0"/>
        </a:spcBef>
        <a:spcAft>
          <a:spcPct val="0"/>
        </a:spcAft>
        <a:defRPr sz="4200" kern="1200">
          <a:solidFill>
            <a:schemeClr val="tx2"/>
          </a:solidFill>
          <a:latin typeface="+mj-lt"/>
          <a:ea typeface="+mj-ea"/>
          <a:cs typeface="+mj-cs"/>
        </a:defRPr>
      </a:lvl1pPr>
      <a:lvl2pPr algn="l" defTabSz="457200" rtl="0" eaLnBrk="0" fontAlgn="base" hangingPunct="0">
        <a:spcBef>
          <a:spcPct val="0"/>
        </a:spcBef>
        <a:spcAft>
          <a:spcPct val="0"/>
        </a:spcAft>
        <a:defRPr sz="4200">
          <a:solidFill>
            <a:schemeClr val="tx2"/>
          </a:solidFill>
          <a:latin typeface="Century Gothic" panose="020B0502020202020204" pitchFamily="34" charset="0"/>
        </a:defRPr>
      </a:lvl2pPr>
      <a:lvl3pPr algn="l" defTabSz="457200" rtl="0" eaLnBrk="0" fontAlgn="base" hangingPunct="0">
        <a:spcBef>
          <a:spcPct val="0"/>
        </a:spcBef>
        <a:spcAft>
          <a:spcPct val="0"/>
        </a:spcAft>
        <a:defRPr sz="4200">
          <a:solidFill>
            <a:schemeClr val="tx2"/>
          </a:solidFill>
          <a:latin typeface="Century Gothic" panose="020B0502020202020204" pitchFamily="34" charset="0"/>
        </a:defRPr>
      </a:lvl3pPr>
      <a:lvl4pPr algn="l" defTabSz="457200" rtl="0" eaLnBrk="0" fontAlgn="base" hangingPunct="0">
        <a:spcBef>
          <a:spcPct val="0"/>
        </a:spcBef>
        <a:spcAft>
          <a:spcPct val="0"/>
        </a:spcAft>
        <a:defRPr sz="4200">
          <a:solidFill>
            <a:schemeClr val="tx2"/>
          </a:solidFill>
          <a:latin typeface="Century Gothic" panose="020B0502020202020204" pitchFamily="34" charset="0"/>
        </a:defRPr>
      </a:lvl4pPr>
      <a:lvl5pPr algn="l" defTabSz="457200" rtl="0" eaLnBrk="0" fontAlgn="base" hangingPunct="0">
        <a:spcBef>
          <a:spcPct val="0"/>
        </a:spcBef>
        <a:spcAft>
          <a:spcPct val="0"/>
        </a:spcAft>
        <a:defRPr sz="42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tile tx="0" ty="0" sx="100000" sy="100000" flip="none" algn="tl"/>
        </a:blip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CDF070D7-2B34-92DE-E7C2-EC7E1701E8A4}"/>
              </a:ext>
            </a:extLst>
          </p:cNvPr>
          <p:cNvGrpSpPr>
            <a:grpSpLocks/>
          </p:cNvGrpSpPr>
          <p:nvPr/>
        </p:nvGrpSpPr>
        <p:grpSpPr bwMode="auto">
          <a:xfrm>
            <a:off x="0" y="2438400"/>
            <a:ext cx="12192000" cy="4046538"/>
            <a:chOff x="0" y="1536"/>
            <a:chExt cx="5760" cy="2549"/>
          </a:xfrm>
        </p:grpSpPr>
        <p:sp>
          <p:nvSpPr>
            <p:cNvPr id="6147" name="Rectangle 3">
              <a:extLst>
                <a:ext uri="{FF2B5EF4-FFF2-40B4-BE49-F238E27FC236}">
                  <a16:creationId xmlns:a16="http://schemas.microsoft.com/office/drawing/2014/main" id="{9CC0FDAC-AC4E-2A6C-0B14-B98A8326BF66}"/>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p:spPr>
          <p:txBody>
            <a:bodyPr wrap="none" anchor="ctr"/>
            <a:lstStyle/>
            <a:p>
              <a:pPr eaLnBrk="1" hangingPunct="1">
                <a:defRPr/>
              </a:pPr>
              <a:endParaRPr lang="en-US" sz="1800"/>
            </a:p>
          </p:txBody>
        </p:sp>
        <p:sp>
          <p:nvSpPr>
            <p:cNvPr id="1033" name="Freeform 4">
              <a:extLst>
                <a:ext uri="{FF2B5EF4-FFF2-40B4-BE49-F238E27FC236}">
                  <a16:creationId xmlns:a16="http://schemas.microsoft.com/office/drawing/2014/main" id="{95029926-61F6-890E-756D-1B2D69A2DDA8}"/>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4" name="Freeform 5">
              <a:extLst>
                <a:ext uri="{FF2B5EF4-FFF2-40B4-BE49-F238E27FC236}">
                  <a16:creationId xmlns:a16="http://schemas.microsoft.com/office/drawing/2014/main" id="{8F7ADABA-9B2F-0705-A605-3FD4D778C589}"/>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0" name="Freeform 6">
              <a:extLst>
                <a:ext uri="{FF2B5EF4-FFF2-40B4-BE49-F238E27FC236}">
                  <a16:creationId xmlns:a16="http://schemas.microsoft.com/office/drawing/2014/main" id="{DC178CD9-05EB-E7F0-E18D-AA29BE7E2802}"/>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1036" name="Freeform 7">
              <a:extLst>
                <a:ext uri="{FF2B5EF4-FFF2-40B4-BE49-F238E27FC236}">
                  <a16:creationId xmlns:a16="http://schemas.microsoft.com/office/drawing/2014/main" id="{E76BE266-3A9A-01FC-E8E8-EFFBB7DBC1AC}"/>
                </a:ext>
              </a:extLst>
            </p:cNvPr>
            <p:cNvSpPr>
              <a:spLocks/>
            </p:cNvSpPr>
            <p:nvPr userDrawn="1"/>
          </p:nvSpPr>
          <p:spPr bwMode="hidden">
            <a:xfrm>
              <a:off x="3599" y="2477"/>
              <a:ext cx="186" cy="120"/>
            </a:xfrm>
            <a:custGeom>
              <a:avLst/>
              <a:gdLst>
                <a:gd name="T0" fmla="*/ 187 w 185"/>
                <a:gd name="T1" fmla="*/ 0 h 120"/>
                <a:gd name="T2" fmla="*/ 187 w 185"/>
                <a:gd name="T3" fmla="*/ 6 h 120"/>
                <a:gd name="T4" fmla="*/ 187 w 185"/>
                <a:gd name="T5" fmla="*/ 18 h 120"/>
                <a:gd name="T6" fmla="*/ 187 w 185"/>
                <a:gd name="T7" fmla="*/ 36 h 120"/>
                <a:gd name="T8" fmla="*/ 181 w 185"/>
                <a:gd name="T9" fmla="*/ 54 h 120"/>
                <a:gd name="T10" fmla="*/ 163 w 185"/>
                <a:gd name="T11" fmla="*/ 72 h 120"/>
                <a:gd name="T12" fmla="*/ 139 w 185"/>
                <a:gd name="T13" fmla="*/ 96 h 120"/>
                <a:gd name="T14" fmla="*/ 103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7 w 185"/>
                <a:gd name="T29" fmla="*/ 0 h 120"/>
                <a:gd name="T30" fmla="*/ 187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7" name="Freeform 8">
              <a:extLst>
                <a:ext uri="{FF2B5EF4-FFF2-40B4-BE49-F238E27FC236}">
                  <a16:creationId xmlns:a16="http://schemas.microsoft.com/office/drawing/2014/main" id="{BF632144-0D13-E81C-9B58-28D7675EA37E}"/>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8" name="Freeform 9">
              <a:extLst>
                <a:ext uri="{FF2B5EF4-FFF2-40B4-BE49-F238E27FC236}">
                  <a16:creationId xmlns:a16="http://schemas.microsoft.com/office/drawing/2014/main" id="{DCDE7EE1-8BCE-3C9C-1080-F626833593C8}"/>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9 w 526"/>
                <a:gd name="T17" fmla="*/ 179 h 275"/>
                <a:gd name="T18" fmla="*/ 211 w 526"/>
                <a:gd name="T19" fmla="*/ 143 h 275"/>
                <a:gd name="T20" fmla="*/ 253 w 526"/>
                <a:gd name="T21" fmla="*/ 120 h 275"/>
                <a:gd name="T22" fmla="*/ 301 w 526"/>
                <a:gd name="T23" fmla="*/ 96 h 275"/>
                <a:gd name="T24" fmla="*/ 397 w 526"/>
                <a:gd name="T25" fmla="*/ 48 h 275"/>
                <a:gd name="T26" fmla="*/ 446 w 526"/>
                <a:gd name="T27" fmla="*/ 30 h 275"/>
                <a:gd name="T28" fmla="*/ 482 w 526"/>
                <a:gd name="T29" fmla="*/ 12 h 275"/>
                <a:gd name="T30" fmla="*/ 506 w 526"/>
                <a:gd name="T31" fmla="*/ 6 h 275"/>
                <a:gd name="T32" fmla="*/ 524 w 526"/>
                <a:gd name="T33" fmla="*/ 0 h 275"/>
                <a:gd name="T34" fmla="*/ 530 w 526"/>
                <a:gd name="T35" fmla="*/ 0 h 275"/>
                <a:gd name="T36" fmla="*/ 524 w 526"/>
                <a:gd name="T37" fmla="*/ 6 h 275"/>
                <a:gd name="T38" fmla="*/ 512 w 526"/>
                <a:gd name="T39" fmla="*/ 12 h 275"/>
                <a:gd name="T40" fmla="*/ 488 w 526"/>
                <a:gd name="T41" fmla="*/ 24 h 275"/>
                <a:gd name="T42" fmla="*/ 464 w 526"/>
                <a:gd name="T43" fmla="*/ 42 h 275"/>
                <a:gd name="T44" fmla="*/ 440 w 526"/>
                <a:gd name="T45" fmla="*/ 54 h 275"/>
                <a:gd name="T46" fmla="*/ 397 w 526"/>
                <a:gd name="T47" fmla="*/ 78 h 275"/>
                <a:gd name="T48" fmla="*/ 342 w 526"/>
                <a:gd name="T49" fmla="*/ 108 h 275"/>
                <a:gd name="T50" fmla="*/ 277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9" name="Freeform 10">
              <a:extLst>
                <a:ext uri="{FF2B5EF4-FFF2-40B4-BE49-F238E27FC236}">
                  <a16:creationId xmlns:a16="http://schemas.microsoft.com/office/drawing/2014/main" id="{7C4CB6C6-8BB9-0C06-C75C-876D74996D81}"/>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2 w 718"/>
                <a:gd name="T17" fmla="*/ 228 h 306"/>
                <a:gd name="T18" fmla="*/ 128 w 718"/>
                <a:gd name="T19" fmla="*/ 228 h 306"/>
                <a:gd name="T20" fmla="*/ 146 w 718"/>
                <a:gd name="T21" fmla="*/ 222 h 306"/>
                <a:gd name="T22" fmla="*/ 170 w 718"/>
                <a:gd name="T23" fmla="*/ 216 h 306"/>
                <a:gd name="T24" fmla="*/ 200 w 718"/>
                <a:gd name="T25" fmla="*/ 204 h 306"/>
                <a:gd name="T26" fmla="*/ 277 w 718"/>
                <a:gd name="T27" fmla="*/ 180 h 306"/>
                <a:gd name="T28" fmla="*/ 375 w 718"/>
                <a:gd name="T29" fmla="*/ 156 h 306"/>
                <a:gd name="T30" fmla="*/ 465 w 718"/>
                <a:gd name="T31" fmla="*/ 126 h 306"/>
                <a:gd name="T32" fmla="*/ 548 w 718"/>
                <a:gd name="T33" fmla="*/ 102 h 306"/>
                <a:gd name="T34" fmla="*/ 578 w 718"/>
                <a:gd name="T35" fmla="*/ 90 h 306"/>
                <a:gd name="T36" fmla="*/ 610 w 718"/>
                <a:gd name="T37" fmla="*/ 84 h 306"/>
                <a:gd name="T38" fmla="*/ 628 w 718"/>
                <a:gd name="T39" fmla="*/ 78 h 306"/>
                <a:gd name="T40" fmla="*/ 634 w 718"/>
                <a:gd name="T41" fmla="*/ 72 h 306"/>
                <a:gd name="T42" fmla="*/ 640 w 718"/>
                <a:gd name="T43" fmla="*/ 66 h 306"/>
                <a:gd name="T44" fmla="*/ 658 w 718"/>
                <a:gd name="T45" fmla="*/ 60 h 306"/>
                <a:gd name="T46" fmla="*/ 700 w 718"/>
                <a:gd name="T47" fmla="*/ 30 h 306"/>
                <a:gd name="T48" fmla="*/ 718 w 718"/>
                <a:gd name="T49" fmla="*/ 18 h 306"/>
                <a:gd name="T50" fmla="*/ 724 w 718"/>
                <a:gd name="T51" fmla="*/ 6 h 306"/>
                <a:gd name="T52" fmla="*/ 718 w 718"/>
                <a:gd name="T53" fmla="*/ 0 h 306"/>
                <a:gd name="T54" fmla="*/ 694 w 718"/>
                <a:gd name="T55" fmla="*/ 0 h 306"/>
                <a:gd name="T56" fmla="*/ 634 w 718"/>
                <a:gd name="T57" fmla="*/ 0 h 306"/>
                <a:gd name="T58" fmla="*/ 584 w 718"/>
                <a:gd name="T59" fmla="*/ 0 h 306"/>
                <a:gd name="T60" fmla="*/ 548 w 718"/>
                <a:gd name="T61" fmla="*/ 0 h 306"/>
                <a:gd name="T62" fmla="*/ 518 w 718"/>
                <a:gd name="T63" fmla="*/ 18 h 306"/>
                <a:gd name="T64" fmla="*/ 489 w 718"/>
                <a:gd name="T65" fmla="*/ 42 h 306"/>
                <a:gd name="T66" fmla="*/ 471 w 718"/>
                <a:gd name="T67" fmla="*/ 54 h 306"/>
                <a:gd name="T68" fmla="*/ 453 w 718"/>
                <a:gd name="T69" fmla="*/ 60 h 306"/>
                <a:gd name="T70" fmla="*/ 429 w 718"/>
                <a:gd name="T71" fmla="*/ 60 h 306"/>
                <a:gd name="T72" fmla="*/ 393 w 718"/>
                <a:gd name="T73" fmla="*/ 66 h 306"/>
                <a:gd name="T74" fmla="*/ 349 w 718"/>
                <a:gd name="T75" fmla="*/ 84 h 306"/>
                <a:gd name="T76" fmla="*/ 313 w 718"/>
                <a:gd name="T77" fmla="*/ 108 h 306"/>
                <a:gd name="T78" fmla="*/ 289 w 718"/>
                <a:gd name="T79" fmla="*/ 126 h 306"/>
                <a:gd name="T80" fmla="*/ 277 w 718"/>
                <a:gd name="T81" fmla="*/ 132 h 306"/>
                <a:gd name="T82" fmla="*/ 259 w 718"/>
                <a:gd name="T83" fmla="*/ 138 h 306"/>
                <a:gd name="T84" fmla="*/ 223 w 718"/>
                <a:gd name="T85" fmla="*/ 138 h 306"/>
                <a:gd name="T86" fmla="*/ 188 w 718"/>
                <a:gd name="T87" fmla="*/ 138 h 306"/>
                <a:gd name="T88" fmla="*/ 182 w 718"/>
                <a:gd name="T89" fmla="*/ 138 h 306"/>
                <a:gd name="T90" fmla="*/ 176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0" name="Freeform 11">
              <a:extLst>
                <a:ext uri="{FF2B5EF4-FFF2-40B4-BE49-F238E27FC236}">
                  <a16:creationId xmlns:a16="http://schemas.microsoft.com/office/drawing/2014/main" id="{5977BB90-7E74-28BE-5B58-8FA211089D2B}"/>
                </a:ext>
              </a:extLst>
            </p:cNvPr>
            <p:cNvSpPr>
              <a:spLocks/>
            </p:cNvSpPr>
            <p:nvPr userDrawn="1"/>
          </p:nvSpPr>
          <p:spPr bwMode="hidden">
            <a:xfrm>
              <a:off x="3358" y="1890"/>
              <a:ext cx="2400" cy="881"/>
            </a:xfrm>
            <a:custGeom>
              <a:avLst/>
              <a:gdLst>
                <a:gd name="T0" fmla="*/ 2245 w 2392"/>
                <a:gd name="T1" fmla="*/ 54 h 881"/>
                <a:gd name="T2" fmla="*/ 2203 w 2392"/>
                <a:gd name="T3" fmla="*/ 54 h 881"/>
                <a:gd name="T4" fmla="*/ 2161 w 2392"/>
                <a:gd name="T5" fmla="*/ 66 h 881"/>
                <a:gd name="T6" fmla="*/ 2035 w 2392"/>
                <a:gd name="T7" fmla="*/ 101 h 881"/>
                <a:gd name="T8" fmla="*/ 1970 w 2392"/>
                <a:gd name="T9" fmla="*/ 119 h 881"/>
                <a:gd name="T10" fmla="*/ 1872 w 2392"/>
                <a:gd name="T11" fmla="*/ 167 h 881"/>
                <a:gd name="T12" fmla="*/ 1848 w 2392"/>
                <a:gd name="T13" fmla="*/ 245 h 881"/>
                <a:gd name="T14" fmla="*/ 1854 w 2392"/>
                <a:gd name="T15" fmla="*/ 305 h 881"/>
                <a:gd name="T16" fmla="*/ 1770 w 2392"/>
                <a:gd name="T17" fmla="*/ 317 h 881"/>
                <a:gd name="T18" fmla="*/ 1607 w 2392"/>
                <a:gd name="T19" fmla="*/ 263 h 881"/>
                <a:gd name="T20" fmla="*/ 1517 w 2392"/>
                <a:gd name="T21" fmla="*/ 257 h 881"/>
                <a:gd name="T22" fmla="*/ 1409 w 2392"/>
                <a:gd name="T23" fmla="*/ 311 h 881"/>
                <a:gd name="T24" fmla="*/ 1342 w 2392"/>
                <a:gd name="T25" fmla="*/ 353 h 881"/>
                <a:gd name="T26" fmla="*/ 1318 w 2392"/>
                <a:gd name="T27" fmla="*/ 359 h 881"/>
                <a:gd name="T28" fmla="*/ 1222 w 2392"/>
                <a:gd name="T29" fmla="*/ 371 h 881"/>
                <a:gd name="T30" fmla="*/ 1168 w 2392"/>
                <a:gd name="T31" fmla="*/ 365 h 881"/>
                <a:gd name="T32" fmla="*/ 1061 w 2392"/>
                <a:gd name="T33" fmla="*/ 371 h 881"/>
                <a:gd name="T34" fmla="*/ 963 w 2392"/>
                <a:gd name="T35" fmla="*/ 383 h 881"/>
                <a:gd name="T36" fmla="*/ 927 w 2392"/>
                <a:gd name="T37" fmla="*/ 401 h 881"/>
                <a:gd name="T38" fmla="*/ 825 w 2392"/>
                <a:gd name="T39" fmla="*/ 419 h 881"/>
                <a:gd name="T40" fmla="*/ 784 w 2392"/>
                <a:gd name="T41" fmla="*/ 419 h 881"/>
                <a:gd name="T42" fmla="*/ 668 w 2392"/>
                <a:gd name="T43" fmla="*/ 437 h 881"/>
                <a:gd name="T44" fmla="*/ 602 w 2392"/>
                <a:gd name="T45" fmla="*/ 473 h 881"/>
                <a:gd name="T46" fmla="*/ 507 w 2392"/>
                <a:gd name="T47" fmla="*/ 467 h 881"/>
                <a:gd name="T48" fmla="*/ 433 w 2392"/>
                <a:gd name="T49" fmla="*/ 491 h 881"/>
                <a:gd name="T50" fmla="*/ 415 w 2392"/>
                <a:gd name="T51" fmla="*/ 539 h 881"/>
                <a:gd name="T52" fmla="*/ 349 w 2392"/>
                <a:gd name="T53" fmla="*/ 569 h 881"/>
                <a:gd name="T54" fmla="*/ 224 w 2392"/>
                <a:gd name="T55" fmla="*/ 599 h 881"/>
                <a:gd name="T56" fmla="*/ 138 w 2392"/>
                <a:gd name="T57" fmla="*/ 647 h 881"/>
                <a:gd name="T58" fmla="*/ 108 w 2392"/>
                <a:gd name="T59" fmla="*/ 659 h 881"/>
                <a:gd name="T60" fmla="*/ 0 w 2392"/>
                <a:gd name="T61" fmla="*/ 671 h 881"/>
                <a:gd name="T62" fmla="*/ 84 w 2392"/>
                <a:gd name="T63" fmla="*/ 695 h 881"/>
                <a:gd name="T64" fmla="*/ 265 w 2392"/>
                <a:gd name="T65" fmla="*/ 653 h 881"/>
                <a:gd name="T66" fmla="*/ 477 w 2392"/>
                <a:gd name="T67" fmla="*/ 569 h 881"/>
                <a:gd name="T68" fmla="*/ 572 w 2392"/>
                <a:gd name="T69" fmla="*/ 521 h 881"/>
                <a:gd name="T70" fmla="*/ 650 w 2392"/>
                <a:gd name="T71" fmla="*/ 515 h 881"/>
                <a:gd name="T72" fmla="*/ 879 w 2392"/>
                <a:gd name="T73" fmla="*/ 461 h 881"/>
                <a:gd name="T74" fmla="*/ 1156 w 2392"/>
                <a:gd name="T75" fmla="*/ 425 h 881"/>
                <a:gd name="T76" fmla="*/ 1300 w 2392"/>
                <a:gd name="T77" fmla="*/ 461 h 881"/>
                <a:gd name="T78" fmla="*/ 1427 w 2392"/>
                <a:gd name="T79" fmla="*/ 533 h 881"/>
                <a:gd name="T80" fmla="*/ 1445 w 2392"/>
                <a:gd name="T81" fmla="*/ 617 h 881"/>
                <a:gd name="T82" fmla="*/ 1386 w 2392"/>
                <a:gd name="T83" fmla="*/ 653 h 881"/>
                <a:gd name="T84" fmla="*/ 1234 w 2392"/>
                <a:gd name="T85" fmla="*/ 701 h 881"/>
                <a:gd name="T86" fmla="*/ 1120 w 2392"/>
                <a:gd name="T87" fmla="*/ 755 h 881"/>
                <a:gd name="T88" fmla="*/ 1073 w 2392"/>
                <a:gd name="T89" fmla="*/ 809 h 881"/>
                <a:gd name="T90" fmla="*/ 1085 w 2392"/>
                <a:gd name="T91" fmla="*/ 869 h 881"/>
                <a:gd name="T92" fmla="*/ 1114 w 2392"/>
                <a:gd name="T93" fmla="*/ 881 h 881"/>
                <a:gd name="T94" fmla="*/ 1216 w 2392"/>
                <a:gd name="T95" fmla="*/ 869 h 881"/>
                <a:gd name="T96" fmla="*/ 1398 w 2392"/>
                <a:gd name="T97" fmla="*/ 857 h 881"/>
                <a:gd name="T98" fmla="*/ 1451 w 2392"/>
                <a:gd name="T99" fmla="*/ 851 h 881"/>
                <a:gd name="T100" fmla="*/ 1493 w 2392"/>
                <a:gd name="T101" fmla="*/ 833 h 881"/>
                <a:gd name="T102" fmla="*/ 1687 w 2392"/>
                <a:gd name="T103" fmla="*/ 743 h 881"/>
                <a:gd name="T104" fmla="*/ 1818 w 2392"/>
                <a:gd name="T105" fmla="*/ 689 h 881"/>
                <a:gd name="T106" fmla="*/ 1896 w 2392"/>
                <a:gd name="T107" fmla="*/ 581 h 881"/>
                <a:gd name="T108" fmla="*/ 2053 w 2392"/>
                <a:gd name="T109" fmla="*/ 389 h 881"/>
                <a:gd name="T110" fmla="*/ 2221 w 2392"/>
                <a:gd name="T111" fmla="*/ 269 h 881"/>
                <a:gd name="T112" fmla="*/ 2265 w 2392"/>
                <a:gd name="T113" fmla="*/ 239 h 881"/>
                <a:gd name="T114" fmla="*/ 2408 w 2392"/>
                <a:gd name="T115" fmla="*/ 0 h 881"/>
                <a:gd name="T116" fmla="*/ 2318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6" name="Freeform 12">
              <a:extLst>
                <a:ext uri="{FF2B5EF4-FFF2-40B4-BE49-F238E27FC236}">
                  <a16:creationId xmlns:a16="http://schemas.microsoft.com/office/drawing/2014/main" id="{9F8DA0DA-6A3A-62BF-912D-8E5345347B65}"/>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p:spPr>
          <p:txBody>
            <a:bodyPr/>
            <a:lstStyle/>
            <a:p>
              <a:pPr eaLnBrk="1" hangingPunct="1">
                <a:defRPr/>
              </a:pPr>
              <a:endParaRPr lang="en-US" sz="1800"/>
            </a:p>
          </p:txBody>
        </p:sp>
        <p:sp>
          <p:nvSpPr>
            <p:cNvPr id="1042" name="Freeform 13">
              <a:extLst>
                <a:ext uri="{FF2B5EF4-FFF2-40B4-BE49-F238E27FC236}">
                  <a16:creationId xmlns:a16="http://schemas.microsoft.com/office/drawing/2014/main" id="{47BD54AE-A687-2BDD-C73B-35C55EF30288}"/>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8" name="Freeform 14">
              <a:extLst>
                <a:ext uri="{FF2B5EF4-FFF2-40B4-BE49-F238E27FC236}">
                  <a16:creationId xmlns:a16="http://schemas.microsoft.com/office/drawing/2014/main" id="{5EA73E63-7398-50F8-AE57-3435401FC541}"/>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p:spPr>
          <p:txBody>
            <a:bodyPr/>
            <a:lstStyle/>
            <a:p>
              <a:pPr eaLnBrk="1" hangingPunct="1">
                <a:defRPr/>
              </a:pPr>
              <a:endParaRPr lang="en-US" sz="1800"/>
            </a:p>
          </p:txBody>
        </p:sp>
        <p:sp>
          <p:nvSpPr>
            <p:cNvPr id="6159" name="Freeform 15">
              <a:extLst>
                <a:ext uri="{FF2B5EF4-FFF2-40B4-BE49-F238E27FC236}">
                  <a16:creationId xmlns:a16="http://schemas.microsoft.com/office/drawing/2014/main" id="{185CFFEB-15FF-951F-56BB-2ED10E708077}"/>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p:spPr>
          <p:txBody>
            <a:bodyPr/>
            <a:lstStyle/>
            <a:p>
              <a:pPr eaLnBrk="1" hangingPunct="1">
                <a:defRPr/>
              </a:pPr>
              <a:endParaRPr lang="en-US" sz="1800"/>
            </a:p>
          </p:txBody>
        </p:sp>
        <p:sp>
          <p:nvSpPr>
            <p:cNvPr id="6160" name="Freeform 16">
              <a:extLst>
                <a:ext uri="{FF2B5EF4-FFF2-40B4-BE49-F238E27FC236}">
                  <a16:creationId xmlns:a16="http://schemas.microsoft.com/office/drawing/2014/main" id="{2BAAEE1B-DE72-AE31-51A5-956EF6A9BB09}"/>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1046" name="Freeform 17">
              <a:extLst>
                <a:ext uri="{FF2B5EF4-FFF2-40B4-BE49-F238E27FC236}">
                  <a16:creationId xmlns:a16="http://schemas.microsoft.com/office/drawing/2014/main" id="{60ED15EA-18F1-CC23-DC4E-57C6000DCE3F}"/>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6162" name="Rectangle 18">
            <a:extLst>
              <a:ext uri="{FF2B5EF4-FFF2-40B4-BE49-F238E27FC236}">
                <a16:creationId xmlns:a16="http://schemas.microsoft.com/office/drawing/2014/main" id="{2DC4D496-70DA-3B8F-B272-CC6D7B339F19}"/>
              </a:ext>
            </a:extLst>
          </p:cNvPr>
          <p:cNvSpPr>
            <a:spLocks noGrp="1" noChangeArrowheads="1"/>
          </p:cNvSpPr>
          <p:nvPr>
            <p:ph type="title"/>
          </p:nvPr>
        </p:nvSpPr>
        <p:spPr bwMode="auto">
          <a:xfrm>
            <a:off x="609600" y="274638"/>
            <a:ext cx="10972800" cy="1143000"/>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6163" name="Rectangle 19">
            <a:extLst>
              <a:ext uri="{FF2B5EF4-FFF2-40B4-BE49-F238E27FC236}">
                <a16:creationId xmlns:a16="http://schemas.microsoft.com/office/drawing/2014/main" id="{AEAE9998-9D0D-A743-A757-F297A9FF5210}"/>
              </a:ext>
            </a:extLst>
          </p:cNvPr>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mn-lt"/>
              </a:defRPr>
            </a:lvl1pPr>
          </a:lstStyle>
          <a:p>
            <a:pPr>
              <a:defRPr/>
            </a:pPr>
            <a:fld id="{0FCEFF31-E250-4BBD-8D69-5722E9CBF385}" type="datetime1">
              <a:rPr lang="en-US" altLang="en-US" smtClean="0"/>
              <a:t>2/10/2025</a:t>
            </a:fld>
            <a:endParaRPr lang="en-US" altLang="en-US"/>
          </a:p>
        </p:txBody>
      </p:sp>
      <p:sp>
        <p:nvSpPr>
          <p:cNvPr id="6164" name="Rectangle 20">
            <a:extLst>
              <a:ext uri="{FF2B5EF4-FFF2-40B4-BE49-F238E27FC236}">
                <a16:creationId xmlns:a16="http://schemas.microsoft.com/office/drawing/2014/main" id="{5904F446-024B-102D-3320-60A96D079C65}"/>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atin typeface="+mn-lt"/>
              </a:defRPr>
            </a:lvl1pPr>
          </a:lstStyle>
          <a:p>
            <a:pPr>
              <a:defRPr/>
            </a:pPr>
            <a:endParaRPr lang="en-US" altLang="en-US"/>
          </a:p>
        </p:txBody>
      </p:sp>
      <p:sp>
        <p:nvSpPr>
          <p:cNvPr id="6165" name="Rectangle 21">
            <a:extLst>
              <a:ext uri="{FF2B5EF4-FFF2-40B4-BE49-F238E27FC236}">
                <a16:creationId xmlns:a16="http://schemas.microsoft.com/office/drawing/2014/main" id="{CB7C11DC-52B6-FDAE-3A22-7598A513E91F}"/>
              </a:ext>
            </a:extLst>
          </p:cNvPr>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Garamond" panose="02020404030301010803" pitchFamily="18" charset="0"/>
              </a:defRPr>
            </a:lvl1pPr>
          </a:lstStyle>
          <a:p>
            <a:pPr>
              <a:defRPr/>
            </a:pPr>
            <a:fld id="{8134BA42-DD9C-448C-8DA9-AD20E4D7080D}" type="slidenum">
              <a:rPr lang="en-US" altLang="en-US"/>
              <a:pPr>
                <a:defRPr/>
              </a:pPr>
              <a:t>‹#›</a:t>
            </a:fld>
            <a:endParaRPr lang="en-US" altLang="en-US"/>
          </a:p>
        </p:txBody>
      </p:sp>
      <p:sp>
        <p:nvSpPr>
          <p:cNvPr id="6166" name="Rectangle 22">
            <a:extLst>
              <a:ext uri="{FF2B5EF4-FFF2-40B4-BE49-F238E27FC236}">
                <a16:creationId xmlns:a16="http://schemas.microsoft.com/office/drawing/2014/main" id="{093171A6-8F9B-89DD-8160-945D2F35F6D5}"/>
              </a:ext>
            </a:extLst>
          </p:cNvPr>
          <p:cNvSpPr>
            <a:spLocks noGrp="1" noChangeArrowheads="1"/>
          </p:cNvSpPr>
          <p:nvPr>
            <p:ph type="body" idx="1"/>
          </p:nvPr>
        </p:nvSpPr>
        <p:spPr bwMode="auto">
          <a:xfrm>
            <a:off x="609600" y="1600200"/>
            <a:ext cx="109728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765156052"/>
      </p:ext>
    </p:extLst>
  </p:cSld>
  <p:clrMap bg1="dk2" tx1="lt1" bg2="dk1"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Lst>
  <p:hf hdr="0" ftr="0" dt="0"/>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5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4.xml"/><Relationship Id="rId4" Type="http://schemas.microsoft.com/office/2007/relationships/hdphoto" Target="../media/hdphoto1.wdp"/></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5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4.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8.xml"/></Relationships>
</file>

<file path=ppt/slides/_rels/slide6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4.xml"/></Relationships>
</file>

<file path=ppt/slides/_rels/slide6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2" y="2612707"/>
            <a:ext cx="4775075" cy="1630907"/>
          </a:xfrm>
        </p:spPr>
        <p:txBody>
          <a:bodyPr>
            <a:normAutofit/>
          </a:bodyPr>
          <a:lstStyle/>
          <a:p>
            <a:r>
              <a:rPr lang="en-US" sz="4800" dirty="0">
                <a:solidFill>
                  <a:schemeClr val="tx1"/>
                </a:solidFill>
              </a:rPr>
              <a:t>The suffering of job</a:t>
            </a:r>
          </a:p>
        </p:txBody>
      </p:sp>
    </p:spTree>
    <p:extLst>
      <p:ext uri="{BB962C8B-B14F-4D97-AF65-F5344CB8AC3E}">
        <p14:creationId xmlns:p14="http://schemas.microsoft.com/office/powerpoint/2010/main" val="42696815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CF0F3-6AE7-5CD1-439F-4A477D0C9D30}"/>
              </a:ext>
            </a:extLst>
          </p:cNvPr>
          <p:cNvSpPr>
            <a:spLocks noGrp="1"/>
          </p:cNvSpPr>
          <p:nvPr>
            <p:ph type="title"/>
          </p:nvPr>
        </p:nvSpPr>
        <p:spPr/>
        <p:txBody>
          <a:bodyPr/>
          <a:lstStyle/>
          <a:p>
            <a:r>
              <a:rPr lang="en-US" dirty="0">
                <a:solidFill>
                  <a:srgbClr val="C00000"/>
                </a:solidFill>
              </a:rPr>
              <a:t>THE TEXT of JOB</a:t>
            </a:r>
          </a:p>
        </p:txBody>
      </p:sp>
      <p:sp>
        <p:nvSpPr>
          <p:cNvPr id="3" name="Content Placeholder 2">
            <a:extLst>
              <a:ext uri="{FF2B5EF4-FFF2-40B4-BE49-F238E27FC236}">
                <a16:creationId xmlns:a16="http://schemas.microsoft.com/office/drawing/2014/main" id="{7EBAA5FC-1E2B-9E49-3A95-1AC415E206DA}"/>
              </a:ext>
            </a:extLst>
          </p:cNvPr>
          <p:cNvSpPr>
            <a:spLocks noGrp="1"/>
          </p:cNvSpPr>
          <p:nvPr>
            <p:ph idx="1"/>
          </p:nvPr>
        </p:nvSpPr>
        <p:spPr>
          <a:xfrm>
            <a:off x="1066800" y="2103120"/>
            <a:ext cx="10058400" cy="4263174"/>
          </a:xfrm>
        </p:spPr>
        <p:txBody>
          <a:bodyPr>
            <a:normAutofit lnSpcReduction="10000"/>
          </a:bodyPr>
          <a:lstStyle/>
          <a:p>
            <a:pPr marL="0" indent="0">
              <a:buNone/>
            </a:pPr>
            <a:r>
              <a:rPr lang="en-US" sz="2800" b="1" dirty="0">
                <a:solidFill>
                  <a:srgbClr val="002060"/>
                </a:solidFill>
              </a:rPr>
              <a:t>It is generally agreed that the Hebrew text of Job is difficult.</a:t>
            </a:r>
          </a:p>
          <a:p>
            <a:r>
              <a:rPr lang="en-US" sz="2400" i="1" dirty="0"/>
              <a:t>It contains more that 175 words that appear only here and no place else (hapax legomena). The meaning of some words can only be guessed.</a:t>
            </a:r>
          </a:p>
          <a:p>
            <a:r>
              <a:rPr lang="en-US" sz="2400" i="1" dirty="0"/>
              <a:t>In the LXX, some words in the Masoretic Text are simply absent (or omitted), plus the book is some 300-400 lines shorter than in the MT.</a:t>
            </a:r>
          </a:p>
          <a:p>
            <a:r>
              <a:rPr lang="en-US" sz="2400" i="1" dirty="0"/>
              <a:t>In the Dead Sea Scrolls, the Aramaic translation (11QtgJob) is generally closer to the MT than the LXX, but it also has some </a:t>
            </a:r>
            <a:r>
              <a:rPr lang="en-US" sz="2400" i="1" dirty="0" err="1"/>
              <a:t>omisions</a:t>
            </a:r>
            <a:r>
              <a:rPr lang="en-US" sz="2400" i="1" dirty="0"/>
              <a:t> and additions.</a:t>
            </a:r>
          </a:p>
        </p:txBody>
      </p:sp>
      <p:sp>
        <p:nvSpPr>
          <p:cNvPr id="4" name="Slide Number Placeholder 3">
            <a:extLst>
              <a:ext uri="{FF2B5EF4-FFF2-40B4-BE49-F238E27FC236}">
                <a16:creationId xmlns:a16="http://schemas.microsoft.com/office/drawing/2014/main" id="{95F3FDA1-D7E1-C8E2-D00D-70F43A8BE4BC}"/>
              </a:ext>
            </a:extLst>
          </p:cNvPr>
          <p:cNvSpPr>
            <a:spLocks noGrp="1"/>
          </p:cNvSpPr>
          <p:nvPr>
            <p:ph type="sldNum" sz="quarter" idx="12"/>
          </p:nvPr>
        </p:nvSpPr>
        <p:spPr/>
        <p:txBody>
          <a:bodyPr/>
          <a:lstStyle/>
          <a:p>
            <a:fld id="{34B7E4EF-A1BD-40F4-AB7B-04F084DD991D}" type="slidenum">
              <a:rPr lang="en-US" smtClean="0"/>
              <a:t>10</a:t>
            </a:fld>
            <a:endParaRPr lang="en-US" dirty="0"/>
          </a:p>
        </p:txBody>
      </p:sp>
    </p:spTree>
    <p:extLst>
      <p:ext uri="{BB962C8B-B14F-4D97-AF65-F5344CB8AC3E}">
        <p14:creationId xmlns:p14="http://schemas.microsoft.com/office/powerpoint/2010/main" val="263724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370A-D9CB-4929-CFE8-772810C6B752}"/>
              </a:ext>
            </a:extLst>
          </p:cNvPr>
          <p:cNvSpPr>
            <a:spLocks noGrp="1"/>
          </p:cNvSpPr>
          <p:nvPr>
            <p:ph type="title"/>
          </p:nvPr>
        </p:nvSpPr>
        <p:spPr>
          <a:xfrm>
            <a:off x="5408021" y="287382"/>
            <a:ext cx="6348549" cy="2101857"/>
          </a:xfrm>
        </p:spPr>
        <p:txBody>
          <a:bodyPr>
            <a:normAutofit fontScale="90000"/>
          </a:bodyPr>
          <a:lstStyle/>
          <a:p>
            <a:r>
              <a:rPr lang="en-US" dirty="0">
                <a:solidFill>
                  <a:srgbClr val="FF0000"/>
                </a:solidFill>
                <a:latin typeface="Eras Demi ITC" panose="020B0805030504020804" pitchFamily="34" charset="0"/>
              </a:rPr>
              <a:t>Job’s question is much the same as posed by </a:t>
            </a:r>
            <a:r>
              <a:rPr lang="en-US" dirty="0" err="1">
                <a:solidFill>
                  <a:srgbClr val="FF0000"/>
                </a:solidFill>
                <a:latin typeface="Eras Demi ITC" panose="020B0805030504020804" pitchFamily="34" charset="0"/>
              </a:rPr>
              <a:t>Subsi-masra-Sakkan</a:t>
            </a:r>
            <a:r>
              <a:rPr lang="en-US" dirty="0">
                <a:solidFill>
                  <a:srgbClr val="FF0000"/>
                </a:solidFill>
                <a:latin typeface="Eras Demi ITC" panose="020B0805030504020804" pitchFamily="34" charset="0"/>
              </a:rPr>
              <a:t> in the Babylonian Job Tablet</a:t>
            </a:r>
          </a:p>
        </p:txBody>
      </p:sp>
      <p:sp>
        <p:nvSpPr>
          <p:cNvPr id="5" name="Content Placeholder 4">
            <a:extLst>
              <a:ext uri="{FF2B5EF4-FFF2-40B4-BE49-F238E27FC236}">
                <a16:creationId xmlns:a16="http://schemas.microsoft.com/office/drawing/2014/main" id="{32A04295-B995-0D6F-330C-FFEA7E9915BF}"/>
              </a:ext>
            </a:extLst>
          </p:cNvPr>
          <p:cNvSpPr>
            <a:spLocks noGrp="1"/>
          </p:cNvSpPr>
          <p:nvPr>
            <p:ph sz="half" idx="2"/>
          </p:nvPr>
        </p:nvSpPr>
        <p:spPr>
          <a:xfrm>
            <a:off x="5408021" y="2556387"/>
            <a:ext cx="6348549" cy="3922789"/>
          </a:xfrm>
        </p:spPr>
        <p:txBody>
          <a:bodyPr>
            <a:normAutofit lnSpcReduction="10000"/>
          </a:bodyPr>
          <a:lstStyle/>
          <a:p>
            <a:r>
              <a:rPr lang="en-US" sz="2400" i="1" dirty="0">
                <a:latin typeface="Arial Narrow" panose="020B0606020202030204" pitchFamily="34" charset="0"/>
              </a:rPr>
              <a:t>Sometimes called “The Poem of the Righteous Sufferer” from about the 13</a:t>
            </a:r>
            <a:r>
              <a:rPr lang="en-US" sz="2400" i="1" baseline="30000" dirty="0">
                <a:latin typeface="Arial Narrow" panose="020B0606020202030204" pitchFamily="34" charset="0"/>
              </a:rPr>
              <a:t>th</a:t>
            </a:r>
            <a:r>
              <a:rPr lang="en-US" sz="2400" i="1" dirty="0">
                <a:latin typeface="Arial Narrow" panose="020B0606020202030204" pitchFamily="34" charset="0"/>
              </a:rPr>
              <a:t> century BC, this Akkadian text is concerned with the problem of unjust suffering by an afflicted man.</a:t>
            </a:r>
          </a:p>
          <a:p>
            <a:r>
              <a:rPr lang="en-US" sz="2400" i="1" dirty="0">
                <a:latin typeface="Arial Narrow" panose="020B0606020202030204" pitchFamily="34" charset="0"/>
              </a:rPr>
              <a:t>He is tormented, but he doesn’t know why.</a:t>
            </a:r>
          </a:p>
          <a:p>
            <a:r>
              <a:rPr lang="en-US" sz="2400" i="1" dirty="0">
                <a:latin typeface="Arial Narrow" panose="020B0606020202030204" pitchFamily="34" charset="0"/>
              </a:rPr>
              <a:t>He has been faithful in his religious duties, but he suffers nonetheless.</a:t>
            </a:r>
          </a:p>
          <a:p>
            <a:r>
              <a:rPr lang="en-US" sz="2400" i="1" dirty="0">
                <a:latin typeface="Arial Narrow" panose="020B0606020202030204" pitchFamily="34" charset="0"/>
              </a:rPr>
              <a:t>Hence, the question is age-old, and it is integrally linked to the problem of evil.</a:t>
            </a:r>
          </a:p>
        </p:txBody>
      </p:sp>
      <p:pic>
        <p:nvPicPr>
          <p:cNvPr id="1026" name="Picture 2" descr="undefined">
            <a:extLst>
              <a:ext uri="{FF2B5EF4-FFF2-40B4-BE49-F238E27FC236}">
                <a16:creationId xmlns:a16="http://schemas.microsoft.com/office/drawing/2014/main" id="{A4A592EF-5218-6F05-1583-1FA7F2751D92}"/>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066800" y="0"/>
            <a:ext cx="391047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BA95586-A55B-44B4-5798-603D1C417244}"/>
              </a:ext>
            </a:extLst>
          </p:cNvPr>
          <p:cNvSpPr txBox="1"/>
          <p:nvPr/>
        </p:nvSpPr>
        <p:spPr>
          <a:xfrm>
            <a:off x="3435860" y="6109844"/>
            <a:ext cx="15414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Louvre, Paris</a:t>
            </a:r>
          </a:p>
        </p:txBody>
      </p:sp>
      <p:sp>
        <p:nvSpPr>
          <p:cNvPr id="3" name="Slide Number Placeholder 2">
            <a:extLst>
              <a:ext uri="{FF2B5EF4-FFF2-40B4-BE49-F238E27FC236}">
                <a16:creationId xmlns:a16="http://schemas.microsoft.com/office/drawing/2014/main" id="{79195E67-B8AC-FBF3-BD39-304D728ABE2A}"/>
              </a:ext>
            </a:extLst>
          </p:cNvPr>
          <p:cNvSpPr>
            <a:spLocks noGrp="1"/>
          </p:cNvSpPr>
          <p:nvPr>
            <p:ph type="sldNum" sz="quarter" idx="12"/>
          </p:nvPr>
        </p:nvSpPr>
        <p:spPr/>
        <p:txBody>
          <a:bodyPr/>
          <a:lstStyle/>
          <a:p>
            <a:fld id="{34B7E4EF-A1BD-40F4-AB7B-04F084DD991D}" type="slidenum">
              <a:rPr lang="en-US" smtClean="0"/>
              <a:t>100</a:t>
            </a:fld>
            <a:endParaRPr lang="en-US" dirty="0"/>
          </a:p>
        </p:txBody>
      </p:sp>
    </p:spTree>
    <p:extLst>
      <p:ext uri="{BB962C8B-B14F-4D97-AF65-F5344CB8AC3E}">
        <p14:creationId xmlns:p14="http://schemas.microsoft.com/office/powerpoint/2010/main" val="392603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D8A3-F2EF-116A-D091-B45A575D504E}"/>
              </a:ext>
            </a:extLst>
          </p:cNvPr>
          <p:cNvSpPr>
            <a:spLocks noGrp="1"/>
          </p:cNvSpPr>
          <p:nvPr>
            <p:ph type="title"/>
          </p:nvPr>
        </p:nvSpPr>
        <p:spPr/>
        <p:txBody>
          <a:bodyPr/>
          <a:lstStyle/>
          <a:p>
            <a:r>
              <a:rPr lang="en-US" dirty="0">
                <a:solidFill>
                  <a:srgbClr val="C00000"/>
                </a:solidFill>
              </a:rPr>
              <a:t>ZOPHAR SPEAKS (11)</a:t>
            </a:r>
          </a:p>
        </p:txBody>
      </p:sp>
      <p:sp>
        <p:nvSpPr>
          <p:cNvPr id="3" name="Content Placeholder 2">
            <a:extLst>
              <a:ext uri="{FF2B5EF4-FFF2-40B4-BE49-F238E27FC236}">
                <a16:creationId xmlns:a16="http://schemas.microsoft.com/office/drawing/2014/main" id="{6B726E49-E248-858C-40A8-4144AD0B59E6}"/>
              </a:ext>
            </a:extLst>
          </p:cNvPr>
          <p:cNvSpPr>
            <a:spLocks noGrp="1"/>
          </p:cNvSpPr>
          <p:nvPr>
            <p:ph idx="1"/>
          </p:nvPr>
        </p:nvSpPr>
        <p:spPr>
          <a:xfrm>
            <a:off x="1066799" y="1931542"/>
            <a:ext cx="10262839" cy="4283864"/>
          </a:xfrm>
        </p:spPr>
        <p:txBody>
          <a:bodyPr>
            <a:normAutofit lnSpcReduction="10000"/>
          </a:bodyPr>
          <a:lstStyle/>
          <a:p>
            <a:pPr marL="0" indent="0">
              <a:buNone/>
            </a:pPr>
            <a:r>
              <a:rPr lang="en-US" sz="2800" b="1" dirty="0">
                <a:solidFill>
                  <a:srgbClr val="002060"/>
                </a:solidFill>
              </a:rPr>
              <a:t>Job’s third friend is at least less windy than his companions, but he is more severe.</a:t>
            </a:r>
          </a:p>
          <a:p>
            <a:r>
              <a:rPr lang="en-US" sz="2400" i="1" dirty="0"/>
              <a:t>Both Eliphaz and Bildad had insinuated that Job had sinned, and this was the cause of his downfall, but Zophar suggests that Job is so guilt-ridden he has gotten off easy. This is the sort of friend one could do without!</a:t>
            </a:r>
          </a:p>
          <a:p>
            <a:r>
              <a:rPr lang="en-US" sz="2400" i="1" dirty="0"/>
              <a:t>He dismisses Job’s words as so much empty talk (11:1-3).</a:t>
            </a:r>
          </a:p>
          <a:p>
            <a:r>
              <a:rPr lang="en-US" sz="2400" i="1" dirty="0"/>
              <a:t>He flatly contradicts Job’s claim of innocence, and he asserts that if God would speak like Job has asked, Job would find he had received even less than he deserved (11:4-7).</a:t>
            </a:r>
          </a:p>
        </p:txBody>
      </p:sp>
      <p:sp>
        <p:nvSpPr>
          <p:cNvPr id="4" name="Slide Number Placeholder 3">
            <a:extLst>
              <a:ext uri="{FF2B5EF4-FFF2-40B4-BE49-F238E27FC236}">
                <a16:creationId xmlns:a16="http://schemas.microsoft.com/office/drawing/2014/main" id="{25F0923D-5300-99D7-7E2A-164D1C7E9BBA}"/>
              </a:ext>
            </a:extLst>
          </p:cNvPr>
          <p:cNvSpPr>
            <a:spLocks noGrp="1"/>
          </p:cNvSpPr>
          <p:nvPr>
            <p:ph type="sldNum" sz="quarter" idx="12"/>
          </p:nvPr>
        </p:nvSpPr>
        <p:spPr/>
        <p:txBody>
          <a:bodyPr/>
          <a:lstStyle/>
          <a:p>
            <a:fld id="{34B7E4EF-A1BD-40F4-AB7B-04F084DD991D}" type="slidenum">
              <a:rPr lang="en-US" smtClean="0"/>
              <a:t>101</a:t>
            </a:fld>
            <a:endParaRPr lang="en-US" dirty="0"/>
          </a:p>
        </p:txBody>
      </p:sp>
    </p:spTree>
    <p:extLst>
      <p:ext uri="{BB962C8B-B14F-4D97-AF65-F5344CB8AC3E}">
        <p14:creationId xmlns:p14="http://schemas.microsoft.com/office/powerpoint/2010/main" val="374832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D1A96-3B07-FA08-5A47-2F249538A526}"/>
              </a:ext>
            </a:extLst>
          </p:cNvPr>
          <p:cNvSpPr>
            <a:spLocks noGrp="1"/>
          </p:cNvSpPr>
          <p:nvPr>
            <p:ph type="title"/>
          </p:nvPr>
        </p:nvSpPr>
        <p:spPr/>
        <p:txBody>
          <a:bodyPr/>
          <a:lstStyle/>
          <a:p>
            <a:r>
              <a:rPr lang="en-US" dirty="0">
                <a:solidFill>
                  <a:srgbClr val="C00000"/>
                </a:solidFill>
              </a:rPr>
              <a:t>Zophar’s Challenge to Job</a:t>
            </a:r>
          </a:p>
        </p:txBody>
      </p:sp>
      <p:sp>
        <p:nvSpPr>
          <p:cNvPr id="3" name="Content Placeholder 2">
            <a:extLst>
              <a:ext uri="{FF2B5EF4-FFF2-40B4-BE49-F238E27FC236}">
                <a16:creationId xmlns:a16="http://schemas.microsoft.com/office/drawing/2014/main" id="{4D9C07C6-6933-82A2-6360-CB327D965D5B}"/>
              </a:ext>
            </a:extLst>
          </p:cNvPr>
          <p:cNvSpPr>
            <a:spLocks noGrp="1"/>
          </p:cNvSpPr>
          <p:nvPr>
            <p:ph idx="1"/>
          </p:nvPr>
        </p:nvSpPr>
        <p:spPr>
          <a:xfrm>
            <a:off x="1066800" y="1904078"/>
            <a:ext cx="10058400" cy="4311328"/>
          </a:xfrm>
        </p:spPr>
        <p:txBody>
          <a:bodyPr>
            <a:normAutofit lnSpcReduction="10000"/>
          </a:bodyPr>
          <a:lstStyle/>
          <a:p>
            <a:pPr marL="0" indent="0">
              <a:buNone/>
            </a:pPr>
            <a:r>
              <a:rPr lang="en-US" sz="2800" b="1" dirty="0">
                <a:solidFill>
                  <a:srgbClr val="002060"/>
                </a:solidFill>
              </a:rPr>
              <a:t>Zophar asserts that Job’s search for God is an exercise in futility.</a:t>
            </a:r>
          </a:p>
          <a:p>
            <a:r>
              <a:rPr lang="en-US" sz="2400" i="1" dirty="0"/>
              <a:t>The “deep things” of God are simply beyond any human  capacity to access, deeper than </a:t>
            </a:r>
            <a:r>
              <a:rPr lang="en-US" sz="2400" i="1" dirty="0" err="1"/>
              <a:t>Sheol</a:t>
            </a:r>
            <a:r>
              <a:rPr lang="en-US" sz="2400" i="1" dirty="0"/>
              <a:t>, high than the heavens, broader than the earth, wider than the sea (11:7-9).</a:t>
            </a:r>
          </a:p>
          <a:p>
            <a:r>
              <a:rPr lang="en-US" sz="2400" i="1" dirty="0"/>
              <a:t>None can resist his judgments (11:10).</a:t>
            </a:r>
          </a:p>
          <a:p>
            <a:r>
              <a:rPr lang="en-US" sz="2400" i="1" dirty="0"/>
              <a:t>God knows that humans are stupid and worthless, and for a stupid man like Job to get such understanding is about as likely as a donkey giving birth to a human, or in popular crudity, until hell freezes over (11:11-12).</a:t>
            </a:r>
          </a:p>
        </p:txBody>
      </p:sp>
      <p:sp>
        <p:nvSpPr>
          <p:cNvPr id="4" name="Slide Number Placeholder 3">
            <a:extLst>
              <a:ext uri="{FF2B5EF4-FFF2-40B4-BE49-F238E27FC236}">
                <a16:creationId xmlns:a16="http://schemas.microsoft.com/office/drawing/2014/main" id="{C3C405D3-775F-ED1F-83E5-B3E5076643D9}"/>
              </a:ext>
            </a:extLst>
          </p:cNvPr>
          <p:cNvSpPr>
            <a:spLocks noGrp="1"/>
          </p:cNvSpPr>
          <p:nvPr>
            <p:ph type="sldNum" sz="quarter" idx="12"/>
          </p:nvPr>
        </p:nvSpPr>
        <p:spPr/>
        <p:txBody>
          <a:bodyPr/>
          <a:lstStyle/>
          <a:p>
            <a:fld id="{34B7E4EF-A1BD-40F4-AB7B-04F084DD991D}" type="slidenum">
              <a:rPr lang="en-US" smtClean="0"/>
              <a:t>102</a:t>
            </a:fld>
            <a:endParaRPr lang="en-US" dirty="0"/>
          </a:p>
        </p:txBody>
      </p:sp>
    </p:spTree>
    <p:extLst>
      <p:ext uri="{BB962C8B-B14F-4D97-AF65-F5344CB8AC3E}">
        <p14:creationId xmlns:p14="http://schemas.microsoft.com/office/powerpoint/2010/main" val="301145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C67FF-FD1B-07E9-EDAD-B4D98AE7C3E6}"/>
              </a:ext>
            </a:extLst>
          </p:cNvPr>
          <p:cNvSpPr>
            <a:spLocks noGrp="1"/>
          </p:cNvSpPr>
          <p:nvPr>
            <p:ph type="title"/>
          </p:nvPr>
        </p:nvSpPr>
        <p:spPr/>
        <p:txBody>
          <a:bodyPr/>
          <a:lstStyle/>
          <a:p>
            <a:r>
              <a:rPr lang="en-US" dirty="0">
                <a:solidFill>
                  <a:srgbClr val="C00000"/>
                </a:solidFill>
              </a:rPr>
              <a:t>Acknowledgment of Sin is the Only Way Forward</a:t>
            </a:r>
          </a:p>
        </p:txBody>
      </p:sp>
      <p:sp>
        <p:nvSpPr>
          <p:cNvPr id="3" name="Content Placeholder 2">
            <a:extLst>
              <a:ext uri="{FF2B5EF4-FFF2-40B4-BE49-F238E27FC236}">
                <a16:creationId xmlns:a16="http://schemas.microsoft.com/office/drawing/2014/main" id="{F7D3BD1E-3AAC-3769-FE19-1F44551762C9}"/>
              </a:ext>
            </a:extLst>
          </p:cNvPr>
          <p:cNvSpPr>
            <a:spLocks noGrp="1"/>
          </p:cNvSpPr>
          <p:nvPr>
            <p:ph idx="1"/>
          </p:nvPr>
        </p:nvSpPr>
        <p:spPr/>
        <p:txBody>
          <a:bodyPr>
            <a:normAutofit/>
          </a:bodyPr>
          <a:lstStyle/>
          <a:p>
            <a:pPr marL="0" indent="0">
              <a:buNone/>
            </a:pPr>
            <a:r>
              <a:rPr lang="en-US" sz="2800" b="1" dirty="0">
                <a:solidFill>
                  <a:srgbClr val="002060"/>
                </a:solidFill>
              </a:rPr>
              <a:t>Hence, Job must turn from his evil ways and plead God’s pardon (11:13-14).</a:t>
            </a:r>
          </a:p>
          <a:p>
            <a:r>
              <a:rPr lang="en-US" sz="2400" i="1" dirty="0"/>
              <a:t>Once he confesses his sin, he will be restored, and his former misery will disappear like water in a desert wadi (11:15-16).</a:t>
            </a:r>
          </a:p>
          <a:p>
            <a:r>
              <a:rPr lang="en-US" sz="2400" i="1" dirty="0"/>
              <a:t>Life will then be bright, Job will be protected, and his fears will be gone (11:17-19).</a:t>
            </a:r>
          </a:p>
          <a:p>
            <a:r>
              <a:rPr lang="en-US" sz="2400" i="1" dirty="0"/>
              <a:t>The alternative, on the other hand, will be disaster ending in a miserable death (11:20).</a:t>
            </a:r>
          </a:p>
        </p:txBody>
      </p:sp>
      <p:sp>
        <p:nvSpPr>
          <p:cNvPr id="4" name="Slide Number Placeholder 3">
            <a:extLst>
              <a:ext uri="{FF2B5EF4-FFF2-40B4-BE49-F238E27FC236}">
                <a16:creationId xmlns:a16="http://schemas.microsoft.com/office/drawing/2014/main" id="{15281A1E-E6CA-E2D8-1FD6-3D8D53F9C303}"/>
              </a:ext>
            </a:extLst>
          </p:cNvPr>
          <p:cNvSpPr>
            <a:spLocks noGrp="1"/>
          </p:cNvSpPr>
          <p:nvPr>
            <p:ph type="sldNum" sz="quarter" idx="12"/>
          </p:nvPr>
        </p:nvSpPr>
        <p:spPr/>
        <p:txBody>
          <a:bodyPr/>
          <a:lstStyle/>
          <a:p>
            <a:fld id="{34B7E4EF-A1BD-40F4-AB7B-04F084DD991D}" type="slidenum">
              <a:rPr lang="en-US" smtClean="0"/>
              <a:t>103</a:t>
            </a:fld>
            <a:endParaRPr lang="en-US" dirty="0"/>
          </a:p>
        </p:txBody>
      </p:sp>
    </p:spTree>
    <p:extLst>
      <p:ext uri="{BB962C8B-B14F-4D97-AF65-F5344CB8AC3E}">
        <p14:creationId xmlns:p14="http://schemas.microsoft.com/office/powerpoint/2010/main" val="242891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3D01-2017-558E-C1F7-4C1C7C8FE22A}"/>
              </a:ext>
            </a:extLst>
          </p:cNvPr>
          <p:cNvSpPr>
            <a:spLocks noGrp="1"/>
          </p:cNvSpPr>
          <p:nvPr>
            <p:ph type="title"/>
          </p:nvPr>
        </p:nvSpPr>
        <p:spPr>
          <a:xfrm>
            <a:off x="0" y="642594"/>
            <a:ext cx="3556000" cy="5809006"/>
          </a:xfrm>
        </p:spPr>
        <p:txBody>
          <a:bodyPr/>
          <a:lstStyle/>
          <a:p>
            <a:pPr algn="r"/>
            <a:r>
              <a:rPr lang="en-US" sz="3600" dirty="0"/>
              <a:t>To the man, the accusations of Job’s friends is that everything is his own fault.</a:t>
            </a:r>
            <a:br>
              <a:rPr lang="en-US" dirty="0"/>
            </a:br>
            <a:br>
              <a:rPr lang="en-US" dirty="0"/>
            </a:b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dirty="0"/>
          </a:p>
        </p:txBody>
      </p:sp>
      <p:pic>
        <p:nvPicPr>
          <p:cNvPr id="1026" name="Picture 2" descr="Illustration to Book of Job - William Blake - WikiArt.org ...">
            <a:extLst>
              <a:ext uri="{FF2B5EF4-FFF2-40B4-BE49-F238E27FC236}">
                <a16:creationId xmlns:a16="http://schemas.microsoft.com/office/drawing/2014/main" id="{E3E494B4-9216-BCC3-53D7-58B526CDE1A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930314" y="7166"/>
            <a:ext cx="8261684" cy="685719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7316ACB-37EB-7C24-FF6F-00E947D32D21}"/>
              </a:ext>
            </a:extLst>
          </p:cNvPr>
          <p:cNvSpPr>
            <a:spLocks noGrp="1"/>
          </p:cNvSpPr>
          <p:nvPr>
            <p:ph type="sldNum" sz="quarter" idx="12"/>
          </p:nvPr>
        </p:nvSpPr>
        <p:spPr/>
        <p:txBody>
          <a:bodyPr/>
          <a:lstStyle/>
          <a:p>
            <a:fld id="{34B7E4EF-A1BD-40F4-AB7B-04F084DD991D}" type="slidenum">
              <a:rPr lang="en-US" smtClean="0"/>
              <a:t>104</a:t>
            </a:fld>
            <a:endParaRPr lang="en-US" dirty="0"/>
          </a:p>
        </p:txBody>
      </p:sp>
    </p:spTree>
    <p:extLst>
      <p:ext uri="{BB962C8B-B14F-4D97-AF65-F5344CB8AC3E}">
        <p14:creationId xmlns:p14="http://schemas.microsoft.com/office/powerpoint/2010/main" val="34523280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66AD-634D-268C-9A30-23A45D8908FC}"/>
              </a:ext>
            </a:extLst>
          </p:cNvPr>
          <p:cNvSpPr>
            <a:spLocks noGrp="1"/>
          </p:cNvSpPr>
          <p:nvPr>
            <p:ph type="title"/>
          </p:nvPr>
        </p:nvSpPr>
        <p:spPr/>
        <p:txBody>
          <a:bodyPr/>
          <a:lstStyle/>
          <a:p>
            <a:r>
              <a:rPr lang="en-US" dirty="0">
                <a:solidFill>
                  <a:srgbClr val="C00000"/>
                </a:solidFill>
              </a:rPr>
              <a:t>“Everything Happens for a Reason”</a:t>
            </a:r>
          </a:p>
        </p:txBody>
      </p:sp>
      <p:sp>
        <p:nvSpPr>
          <p:cNvPr id="3" name="Content Placeholder 2">
            <a:extLst>
              <a:ext uri="{FF2B5EF4-FFF2-40B4-BE49-F238E27FC236}">
                <a16:creationId xmlns:a16="http://schemas.microsoft.com/office/drawing/2014/main" id="{F9C07E4C-B654-9438-22D3-19A87603A6E1}"/>
              </a:ext>
            </a:extLst>
          </p:cNvPr>
          <p:cNvSpPr>
            <a:spLocks noGrp="1"/>
          </p:cNvSpPr>
          <p:nvPr>
            <p:ph idx="1"/>
          </p:nvPr>
        </p:nvSpPr>
        <p:spPr>
          <a:xfrm>
            <a:off x="1066800" y="1857461"/>
            <a:ext cx="10058400" cy="4270384"/>
          </a:xfrm>
        </p:spPr>
        <p:txBody>
          <a:bodyPr>
            <a:normAutofit lnSpcReduction="10000"/>
          </a:bodyPr>
          <a:lstStyle/>
          <a:p>
            <a:pPr marL="0" indent="0">
              <a:buNone/>
            </a:pPr>
            <a:r>
              <a:rPr lang="en-US" sz="2800" b="1" dirty="0">
                <a:solidFill>
                  <a:srgbClr val="002060"/>
                </a:solidFill>
              </a:rPr>
              <a:t>Job’s friends have now concluded their first round.</a:t>
            </a:r>
          </a:p>
          <a:p>
            <a:r>
              <a:rPr lang="en-US" sz="2400" i="1" dirty="0"/>
              <a:t>They claim to speak for God, and if Job will only take their advice and repent, God will be pleased (which really means that </a:t>
            </a:r>
            <a:r>
              <a:rPr lang="en-US" sz="2400" i="1" u="sng" dirty="0"/>
              <a:t>they</a:t>
            </a:r>
            <a:r>
              <a:rPr lang="en-US" sz="2400" i="1" dirty="0"/>
              <a:t> will be pleased)</a:t>
            </a:r>
          </a:p>
          <a:p>
            <a:r>
              <a:rPr lang="en-US" sz="2400" i="1" dirty="0"/>
              <a:t>Often enough, when people say that one must do such and such to please God, if really means one must do such and such to please </a:t>
            </a:r>
            <a:r>
              <a:rPr lang="en-US" sz="2400" i="1" u="sng" dirty="0"/>
              <a:t>them</a:t>
            </a:r>
            <a:r>
              <a:rPr lang="en-US" sz="2400" i="1" dirty="0"/>
              <a:t>.</a:t>
            </a:r>
          </a:p>
          <a:p>
            <a:r>
              <a:rPr lang="en-US" sz="2400" i="1" dirty="0"/>
              <a:t>Everything happens for an explainable reason, they assert, and in this case, the reason must be Job’s sins.</a:t>
            </a:r>
          </a:p>
          <a:p>
            <a:r>
              <a:rPr lang="en-US" sz="2400" i="1" dirty="0"/>
              <a:t>Instinctively, Job knows that this cheap advice is deeply flawed.</a:t>
            </a:r>
          </a:p>
        </p:txBody>
      </p:sp>
      <p:sp>
        <p:nvSpPr>
          <p:cNvPr id="4" name="Slide Number Placeholder 3">
            <a:extLst>
              <a:ext uri="{FF2B5EF4-FFF2-40B4-BE49-F238E27FC236}">
                <a16:creationId xmlns:a16="http://schemas.microsoft.com/office/drawing/2014/main" id="{245458D5-041A-9382-B444-524578086260}"/>
              </a:ext>
            </a:extLst>
          </p:cNvPr>
          <p:cNvSpPr>
            <a:spLocks noGrp="1"/>
          </p:cNvSpPr>
          <p:nvPr>
            <p:ph type="sldNum" sz="quarter" idx="12"/>
          </p:nvPr>
        </p:nvSpPr>
        <p:spPr/>
        <p:txBody>
          <a:bodyPr/>
          <a:lstStyle/>
          <a:p>
            <a:fld id="{34B7E4EF-A1BD-40F4-AB7B-04F084DD991D}" type="slidenum">
              <a:rPr lang="en-US" smtClean="0"/>
              <a:t>105</a:t>
            </a:fld>
            <a:endParaRPr lang="en-US" dirty="0"/>
          </a:p>
        </p:txBody>
      </p:sp>
    </p:spTree>
    <p:extLst>
      <p:ext uri="{BB962C8B-B14F-4D97-AF65-F5344CB8AC3E}">
        <p14:creationId xmlns:p14="http://schemas.microsoft.com/office/powerpoint/2010/main" val="400376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EBB96-0C9B-0FDF-C18D-508BF56D4673}"/>
              </a:ext>
            </a:extLst>
          </p:cNvPr>
          <p:cNvSpPr>
            <a:spLocks noGrp="1"/>
          </p:cNvSpPr>
          <p:nvPr>
            <p:ph type="title"/>
          </p:nvPr>
        </p:nvSpPr>
        <p:spPr>
          <a:xfrm>
            <a:off x="1066800" y="642594"/>
            <a:ext cx="10058400" cy="892908"/>
          </a:xfrm>
        </p:spPr>
        <p:txBody>
          <a:bodyPr/>
          <a:lstStyle/>
          <a:p>
            <a:r>
              <a:rPr lang="en-US" dirty="0">
                <a:solidFill>
                  <a:srgbClr val="C00000"/>
                </a:solidFill>
              </a:rPr>
              <a:t>JOB RESPONDS (12-14)</a:t>
            </a:r>
            <a:endParaRPr lang="en-US" dirty="0"/>
          </a:p>
        </p:txBody>
      </p:sp>
      <p:sp>
        <p:nvSpPr>
          <p:cNvPr id="3" name="Content Placeholder 2">
            <a:extLst>
              <a:ext uri="{FF2B5EF4-FFF2-40B4-BE49-F238E27FC236}">
                <a16:creationId xmlns:a16="http://schemas.microsoft.com/office/drawing/2014/main" id="{F4E2A36C-80B4-8446-E037-0287AC1D8B7D}"/>
              </a:ext>
            </a:extLst>
          </p:cNvPr>
          <p:cNvSpPr>
            <a:spLocks noGrp="1"/>
          </p:cNvSpPr>
          <p:nvPr>
            <p:ph idx="1"/>
          </p:nvPr>
        </p:nvSpPr>
        <p:spPr>
          <a:xfrm>
            <a:off x="1066800" y="1535502"/>
            <a:ext cx="10440838" cy="4848045"/>
          </a:xfrm>
        </p:spPr>
        <p:txBody>
          <a:bodyPr>
            <a:normAutofit lnSpcReduction="10000"/>
          </a:bodyPr>
          <a:lstStyle/>
          <a:p>
            <a:pPr marL="0" indent="0">
              <a:buNone/>
            </a:pPr>
            <a:r>
              <a:rPr lang="en-US" sz="2800" b="1" dirty="0">
                <a:solidFill>
                  <a:srgbClr val="002060"/>
                </a:solidFill>
              </a:rPr>
              <a:t>Job’s final speech in the first cycle is his longest so far, and he will address both his friends and God.</a:t>
            </a:r>
          </a:p>
          <a:p>
            <a:r>
              <a:rPr lang="en-US" sz="2400" i="1" dirty="0"/>
              <a:t>To his friends, he speaks in finely crafted sarcasm.</a:t>
            </a:r>
          </a:p>
          <a:p>
            <a:r>
              <a:rPr lang="en-US" sz="2400" i="1" dirty="0"/>
              <a:t>Job counters their harshness by pointing out that he has as much right to access God’s wisdom as they do (12:1-3).</a:t>
            </a:r>
          </a:p>
          <a:p>
            <a:r>
              <a:rPr lang="en-US" sz="2400" i="1" dirty="0"/>
              <a:t>In light of their cheap mockery, he says that he also has been reputed in the past to seek God and hear from him (12:4).</a:t>
            </a:r>
          </a:p>
          <a:p>
            <a:r>
              <a:rPr lang="en-US" sz="2400" i="1" dirty="0"/>
              <a:t>More to the point, his friends have utterly failed to explain why a just and blameless man has experienced such misfortune, and especially, why bandits, blasphemers, and idolaters (lit., “he brings his god in his hand,” so RSV, NRSV) seem to escape without censure (12:5-6).</a:t>
            </a:r>
          </a:p>
        </p:txBody>
      </p:sp>
      <p:sp>
        <p:nvSpPr>
          <p:cNvPr id="4" name="Slide Number Placeholder 3">
            <a:extLst>
              <a:ext uri="{FF2B5EF4-FFF2-40B4-BE49-F238E27FC236}">
                <a16:creationId xmlns:a16="http://schemas.microsoft.com/office/drawing/2014/main" id="{2C2A820D-F37A-A172-7408-0F5097E878F3}"/>
              </a:ext>
            </a:extLst>
          </p:cNvPr>
          <p:cNvSpPr>
            <a:spLocks noGrp="1"/>
          </p:cNvSpPr>
          <p:nvPr>
            <p:ph type="sldNum" sz="quarter" idx="12"/>
          </p:nvPr>
        </p:nvSpPr>
        <p:spPr/>
        <p:txBody>
          <a:bodyPr/>
          <a:lstStyle/>
          <a:p>
            <a:fld id="{34B7E4EF-A1BD-40F4-AB7B-04F084DD991D}" type="slidenum">
              <a:rPr lang="en-US" smtClean="0"/>
              <a:t>106</a:t>
            </a:fld>
            <a:endParaRPr lang="en-US" dirty="0"/>
          </a:p>
        </p:txBody>
      </p:sp>
    </p:spTree>
    <p:extLst>
      <p:ext uri="{BB962C8B-B14F-4D97-AF65-F5344CB8AC3E}">
        <p14:creationId xmlns:p14="http://schemas.microsoft.com/office/powerpoint/2010/main" val="154217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7E45-0276-96E9-CFA8-14D437E88DAD}"/>
              </a:ext>
            </a:extLst>
          </p:cNvPr>
          <p:cNvSpPr>
            <a:spLocks noGrp="1"/>
          </p:cNvSpPr>
          <p:nvPr>
            <p:ph type="title"/>
          </p:nvPr>
        </p:nvSpPr>
        <p:spPr/>
        <p:txBody>
          <a:bodyPr/>
          <a:lstStyle/>
          <a:p>
            <a:r>
              <a:rPr lang="en-US" dirty="0">
                <a:solidFill>
                  <a:srgbClr val="C00000"/>
                </a:solidFill>
              </a:rPr>
              <a:t>An Aside to Zophar</a:t>
            </a:r>
          </a:p>
        </p:txBody>
      </p:sp>
      <p:sp>
        <p:nvSpPr>
          <p:cNvPr id="3" name="Content Placeholder 2">
            <a:extLst>
              <a:ext uri="{FF2B5EF4-FFF2-40B4-BE49-F238E27FC236}">
                <a16:creationId xmlns:a16="http://schemas.microsoft.com/office/drawing/2014/main" id="{A0FE873A-013A-F351-DD99-8C9A94F37D94}"/>
              </a:ext>
            </a:extLst>
          </p:cNvPr>
          <p:cNvSpPr>
            <a:spLocks noGrp="1"/>
          </p:cNvSpPr>
          <p:nvPr>
            <p:ph idx="1"/>
          </p:nvPr>
        </p:nvSpPr>
        <p:spPr/>
        <p:txBody>
          <a:bodyPr>
            <a:normAutofit/>
          </a:bodyPr>
          <a:lstStyle/>
          <a:p>
            <a:pPr marL="0" indent="0">
              <a:buNone/>
            </a:pPr>
            <a:r>
              <a:rPr lang="en-US" sz="2800" b="1" dirty="0">
                <a:solidFill>
                  <a:srgbClr val="002060"/>
                </a:solidFill>
              </a:rPr>
              <a:t>Job now addresses one friend in particular, probably Zophar (the change from plural to singular is not obvious in an English text, but it is clear in Hebrew).</a:t>
            </a:r>
          </a:p>
          <a:p>
            <a:r>
              <a:rPr lang="en-US" sz="2400" i="1" dirty="0"/>
              <a:t>He points out that tragedies in animal life seem indiscriminate (12:7-9). Every living creature in the hands of God (12:10).</a:t>
            </a:r>
          </a:p>
          <a:p>
            <a:r>
              <a:rPr lang="en-US" sz="2400" i="1" dirty="0"/>
              <a:t>Job is as qualified any anyone to test and “taste” the validity of the so-called wisdom of the ancients (12:11-12).</a:t>
            </a:r>
          </a:p>
        </p:txBody>
      </p:sp>
      <p:sp>
        <p:nvSpPr>
          <p:cNvPr id="4" name="Slide Number Placeholder 3">
            <a:extLst>
              <a:ext uri="{FF2B5EF4-FFF2-40B4-BE49-F238E27FC236}">
                <a16:creationId xmlns:a16="http://schemas.microsoft.com/office/drawing/2014/main" id="{33D6F0C4-625C-BAD1-075F-4D1001FA20F8}"/>
              </a:ext>
            </a:extLst>
          </p:cNvPr>
          <p:cNvSpPr>
            <a:spLocks noGrp="1"/>
          </p:cNvSpPr>
          <p:nvPr>
            <p:ph type="sldNum" sz="quarter" idx="12"/>
          </p:nvPr>
        </p:nvSpPr>
        <p:spPr/>
        <p:txBody>
          <a:bodyPr/>
          <a:lstStyle/>
          <a:p>
            <a:fld id="{34B7E4EF-A1BD-40F4-AB7B-04F084DD991D}" type="slidenum">
              <a:rPr lang="en-US" smtClean="0"/>
              <a:t>107</a:t>
            </a:fld>
            <a:endParaRPr lang="en-US" dirty="0"/>
          </a:p>
        </p:txBody>
      </p:sp>
    </p:spTree>
    <p:extLst>
      <p:ext uri="{BB962C8B-B14F-4D97-AF65-F5344CB8AC3E}">
        <p14:creationId xmlns:p14="http://schemas.microsoft.com/office/powerpoint/2010/main" val="305106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15002-071B-13F4-B266-F534043454A0}"/>
              </a:ext>
            </a:extLst>
          </p:cNvPr>
          <p:cNvSpPr>
            <a:spLocks noGrp="1"/>
          </p:cNvSpPr>
          <p:nvPr>
            <p:ph type="title"/>
          </p:nvPr>
        </p:nvSpPr>
        <p:spPr>
          <a:xfrm>
            <a:off x="1066800" y="642594"/>
            <a:ext cx="10058400" cy="754885"/>
          </a:xfrm>
        </p:spPr>
        <p:txBody>
          <a:bodyPr/>
          <a:lstStyle/>
          <a:p>
            <a:r>
              <a:rPr lang="en-US" dirty="0">
                <a:solidFill>
                  <a:srgbClr val="C00000"/>
                </a:solidFill>
              </a:rPr>
              <a:t>There Seems No Clear Pattern</a:t>
            </a:r>
          </a:p>
        </p:txBody>
      </p:sp>
      <p:sp>
        <p:nvSpPr>
          <p:cNvPr id="3" name="Content Placeholder 2">
            <a:extLst>
              <a:ext uri="{FF2B5EF4-FFF2-40B4-BE49-F238E27FC236}">
                <a16:creationId xmlns:a16="http://schemas.microsoft.com/office/drawing/2014/main" id="{0899DAD0-143D-9423-1A5B-CC7E52FF072E}"/>
              </a:ext>
            </a:extLst>
          </p:cNvPr>
          <p:cNvSpPr>
            <a:spLocks noGrp="1"/>
          </p:cNvSpPr>
          <p:nvPr>
            <p:ph idx="1"/>
          </p:nvPr>
        </p:nvSpPr>
        <p:spPr>
          <a:xfrm>
            <a:off x="1066800" y="1535502"/>
            <a:ext cx="10058400" cy="4917056"/>
          </a:xfrm>
        </p:spPr>
        <p:txBody>
          <a:bodyPr>
            <a:normAutofit lnSpcReduction="10000"/>
          </a:bodyPr>
          <a:lstStyle/>
          <a:p>
            <a:pPr marL="0" indent="0">
              <a:buNone/>
            </a:pPr>
            <a:r>
              <a:rPr lang="en-US" sz="2800" b="1" dirty="0">
                <a:solidFill>
                  <a:srgbClr val="002060"/>
                </a:solidFill>
              </a:rPr>
              <a:t>The notion that all outcomes are simply cause-and-effect, whether rewards and judgments, doesn’t seem to match God’s activity in the world.</a:t>
            </a:r>
          </a:p>
          <a:p>
            <a:r>
              <a:rPr lang="en-US" sz="2400" i="1" dirty="0"/>
              <a:t>In a litany of examples—builders, droughts, floods, counselors, judges, kings, priests, elders, princes, nations, and chiefs—everything points to one overpowering conclusion: disasters happen to them all under the sovereignty of God, but there is no clear sense of how or why (12:13-25).</a:t>
            </a:r>
          </a:p>
          <a:p>
            <a:r>
              <a:rPr lang="en-US" sz="2400" i="1" dirty="0"/>
              <a:t>In sarcasm, Zophar had asked, “Can you find out the deep things of God” (11:7)? Job’s much more serious answer is, “No!” God’s actions in the world seem profound, mysterious, and inexplicable.</a:t>
            </a:r>
          </a:p>
        </p:txBody>
      </p:sp>
      <p:sp>
        <p:nvSpPr>
          <p:cNvPr id="4" name="Slide Number Placeholder 3">
            <a:extLst>
              <a:ext uri="{FF2B5EF4-FFF2-40B4-BE49-F238E27FC236}">
                <a16:creationId xmlns:a16="http://schemas.microsoft.com/office/drawing/2014/main" id="{88D34FB1-F472-2066-0116-52981AAD6C63}"/>
              </a:ext>
            </a:extLst>
          </p:cNvPr>
          <p:cNvSpPr>
            <a:spLocks noGrp="1"/>
          </p:cNvSpPr>
          <p:nvPr>
            <p:ph type="sldNum" sz="quarter" idx="12"/>
          </p:nvPr>
        </p:nvSpPr>
        <p:spPr/>
        <p:txBody>
          <a:bodyPr/>
          <a:lstStyle/>
          <a:p>
            <a:fld id="{34B7E4EF-A1BD-40F4-AB7B-04F084DD991D}" type="slidenum">
              <a:rPr lang="en-US" smtClean="0"/>
              <a:t>108</a:t>
            </a:fld>
            <a:endParaRPr lang="en-US" dirty="0"/>
          </a:p>
        </p:txBody>
      </p:sp>
    </p:spTree>
    <p:extLst>
      <p:ext uri="{BB962C8B-B14F-4D97-AF65-F5344CB8AC3E}">
        <p14:creationId xmlns:p14="http://schemas.microsoft.com/office/powerpoint/2010/main" val="394492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D13A7-7562-34B2-3A1E-85E6FB030719}"/>
              </a:ext>
            </a:extLst>
          </p:cNvPr>
          <p:cNvSpPr>
            <a:spLocks noGrp="1"/>
          </p:cNvSpPr>
          <p:nvPr>
            <p:ph idx="1"/>
          </p:nvPr>
        </p:nvSpPr>
        <p:spPr>
          <a:xfrm>
            <a:off x="685800" y="909320"/>
            <a:ext cx="10985500" cy="4945380"/>
          </a:xfrm>
        </p:spPr>
        <p:txBody>
          <a:bodyPr>
            <a:normAutofit fontScale="92500" lnSpcReduction="20000"/>
          </a:bodyPr>
          <a:lstStyle/>
          <a:p>
            <a:pPr marL="0" indent="0">
              <a:buNone/>
            </a:pPr>
            <a:r>
              <a:rPr lang="en-US" sz="6000" dirty="0">
                <a:latin typeface="Forte" panose="03060902040502070203" pitchFamily="66" charset="0"/>
              </a:rPr>
              <a:t>Job, at least, recognizes what his friends do not: God cannot be easily explained by shallow reasoning as though he were a problem to be solved. Job’s God was much bigger than that!</a:t>
            </a:r>
          </a:p>
        </p:txBody>
      </p:sp>
      <p:sp>
        <p:nvSpPr>
          <p:cNvPr id="2" name="Slide Number Placeholder 1">
            <a:extLst>
              <a:ext uri="{FF2B5EF4-FFF2-40B4-BE49-F238E27FC236}">
                <a16:creationId xmlns:a16="http://schemas.microsoft.com/office/drawing/2014/main" id="{AC8E6089-46EE-E480-6BC1-E4956641F326}"/>
              </a:ext>
            </a:extLst>
          </p:cNvPr>
          <p:cNvSpPr>
            <a:spLocks noGrp="1"/>
          </p:cNvSpPr>
          <p:nvPr>
            <p:ph type="sldNum" sz="quarter" idx="12"/>
          </p:nvPr>
        </p:nvSpPr>
        <p:spPr/>
        <p:txBody>
          <a:bodyPr/>
          <a:lstStyle/>
          <a:p>
            <a:fld id="{34B7E4EF-A1BD-40F4-AB7B-04F084DD991D}" type="slidenum">
              <a:rPr lang="en-US" smtClean="0"/>
              <a:t>109</a:t>
            </a:fld>
            <a:endParaRPr lang="en-US" dirty="0"/>
          </a:p>
        </p:txBody>
      </p:sp>
    </p:spTree>
    <p:extLst>
      <p:ext uri="{BB962C8B-B14F-4D97-AF65-F5344CB8AC3E}">
        <p14:creationId xmlns:p14="http://schemas.microsoft.com/office/powerpoint/2010/main" val="1023921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6314A-59C0-2CE5-5120-658F040BECC4}"/>
              </a:ext>
            </a:extLst>
          </p:cNvPr>
          <p:cNvSpPr>
            <a:spLocks noGrp="1"/>
          </p:cNvSpPr>
          <p:nvPr>
            <p:ph type="title"/>
          </p:nvPr>
        </p:nvSpPr>
        <p:spPr>
          <a:xfrm>
            <a:off x="1066800" y="457200"/>
            <a:ext cx="10058400" cy="1371600"/>
          </a:xfrm>
        </p:spPr>
        <p:txBody>
          <a:bodyPr/>
          <a:lstStyle/>
          <a:p>
            <a:r>
              <a:rPr lang="en-US" dirty="0">
                <a:solidFill>
                  <a:srgbClr val="C00000"/>
                </a:solidFill>
              </a:rPr>
              <a:t>TRANSLATION and INTERPRETATION</a:t>
            </a:r>
          </a:p>
        </p:txBody>
      </p:sp>
      <p:sp>
        <p:nvSpPr>
          <p:cNvPr id="3" name="Content Placeholder 2">
            <a:extLst>
              <a:ext uri="{FF2B5EF4-FFF2-40B4-BE49-F238E27FC236}">
                <a16:creationId xmlns:a16="http://schemas.microsoft.com/office/drawing/2014/main" id="{6C427EF8-000E-40D3-CE39-BC8B5D1681C5}"/>
              </a:ext>
            </a:extLst>
          </p:cNvPr>
          <p:cNvSpPr>
            <a:spLocks noGrp="1"/>
          </p:cNvSpPr>
          <p:nvPr>
            <p:ph idx="1"/>
          </p:nvPr>
        </p:nvSpPr>
        <p:spPr>
          <a:xfrm>
            <a:off x="1066800" y="1725283"/>
            <a:ext cx="10058400" cy="4675517"/>
          </a:xfrm>
        </p:spPr>
        <p:txBody>
          <a:bodyPr>
            <a:normAutofit lnSpcReduction="10000"/>
          </a:bodyPr>
          <a:lstStyle/>
          <a:p>
            <a:pPr marL="0" indent="0">
              <a:buNone/>
            </a:pPr>
            <a:r>
              <a:rPr lang="en-US" sz="2800" b="1" dirty="0">
                <a:solidFill>
                  <a:srgbClr val="002060"/>
                </a:solidFill>
              </a:rPr>
              <a:t>The difficulty of the text of Job has proved a challenge for translators and interpreters.</a:t>
            </a:r>
          </a:p>
          <a:p>
            <a:r>
              <a:rPr lang="en-US" sz="2400" i="1" dirty="0"/>
              <a:t>In comparing English Versions, one will find considerable variety in translation, and more recent translations offer alternative readings based on the LXX, the Syriac, and the Vulgate as well as other ancient sources.</a:t>
            </a:r>
          </a:p>
          <a:p>
            <a:r>
              <a:rPr lang="en-US" sz="2400" i="1" dirty="0"/>
              <a:t>Many scholars offer emendations by changing the vowel pointing (which is not original) or exchanging a letter for a similar letter to make sense of the text.</a:t>
            </a:r>
          </a:p>
          <a:p>
            <a:r>
              <a:rPr lang="en-US" sz="2400" i="1" dirty="0"/>
              <a:t>Aramaic elements are scattered throughout the text, especially in the Elihu discourses.</a:t>
            </a:r>
          </a:p>
        </p:txBody>
      </p:sp>
      <p:sp>
        <p:nvSpPr>
          <p:cNvPr id="4" name="Slide Number Placeholder 3">
            <a:extLst>
              <a:ext uri="{FF2B5EF4-FFF2-40B4-BE49-F238E27FC236}">
                <a16:creationId xmlns:a16="http://schemas.microsoft.com/office/drawing/2014/main" id="{1E351D6F-043E-C7A3-5FC1-A4EACB8C8C98}"/>
              </a:ext>
            </a:extLst>
          </p:cNvPr>
          <p:cNvSpPr>
            <a:spLocks noGrp="1"/>
          </p:cNvSpPr>
          <p:nvPr>
            <p:ph type="sldNum" sz="quarter" idx="12"/>
          </p:nvPr>
        </p:nvSpPr>
        <p:spPr/>
        <p:txBody>
          <a:bodyPr/>
          <a:lstStyle/>
          <a:p>
            <a:fld id="{34B7E4EF-A1BD-40F4-AB7B-04F084DD991D}" type="slidenum">
              <a:rPr lang="en-US" smtClean="0"/>
              <a:t>11</a:t>
            </a:fld>
            <a:endParaRPr lang="en-US" dirty="0"/>
          </a:p>
        </p:txBody>
      </p:sp>
    </p:spTree>
    <p:extLst>
      <p:ext uri="{BB962C8B-B14F-4D97-AF65-F5344CB8AC3E}">
        <p14:creationId xmlns:p14="http://schemas.microsoft.com/office/powerpoint/2010/main" val="127169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757F-E6D3-1374-C356-EF391247390F}"/>
              </a:ext>
            </a:extLst>
          </p:cNvPr>
          <p:cNvSpPr>
            <a:spLocks noGrp="1"/>
          </p:cNvSpPr>
          <p:nvPr>
            <p:ph type="title"/>
          </p:nvPr>
        </p:nvSpPr>
        <p:spPr>
          <a:xfrm>
            <a:off x="1066799" y="474454"/>
            <a:ext cx="10058400" cy="1371600"/>
          </a:xfrm>
        </p:spPr>
        <p:txBody>
          <a:bodyPr/>
          <a:lstStyle/>
          <a:p>
            <a:r>
              <a:rPr lang="en-US" dirty="0">
                <a:solidFill>
                  <a:srgbClr val="C00000"/>
                </a:solidFill>
              </a:rPr>
              <a:t>Job’s Longing for God</a:t>
            </a:r>
          </a:p>
        </p:txBody>
      </p:sp>
      <p:sp>
        <p:nvSpPr>
          <p:cNvPr id="3" name="Content Placeholder 2">
            <a:extLst>
              <a:ext uri="{FF2B5EF4-FFF2-40B4-BE49-F238E27FC236}">
                <a16:creationId xmlns:a16="http://schemas.microsoft.com/office/drawing/2014/main" id="{BC087BBE-DFE8-3A91-37B9-13A6AA6BD847}"/>
              </a:ext>
            </a:extLst>
          </p:cNvPr>
          <p:cNvSpPr>
            <a:spLocks noGrp="1"/>
          </p:cNvSpPr>
          <p:nvPr>
            <p:ph idx="1"/>
          </p:nvPr>
        </p:nvSpPr>
        <p:spPr>
          <a:xfrm>
            <a:off x="1066799" y="1846054"/>
            <a:ext cx="10251057" cy="4280427"/>
          </a:xfrm>
        </p:spPr>
        <p:txBody>
          <a:bodyPr>
            <a:normAutofit/>
          </a:bodyPr>
          <a:lstStyle/>
          <a:p>
            <a:pPr marL="0" indent="0">
              <a:buNone/>
            </a:pPr>
            <a:r>
              <a:rPr lang="en-US" sz="2800" b="1" dirty="0">
                <a:solidFill>
                  <a:srgbClr val="002060"/>
                </a:solidFill>
              </a:rPr>
              <a:t>Job deeply desires to hear from God himself, not just from the friends who offer banal truisms (13:1-2).</a:t>
            </a:r>
          </a:p>
          <a:p>
            <a:r>
              <a:rPr lang="en-US" sz="2400" i="1" dirty="0"/>
              <a:t>It would wisdom for his friends if they would just shut-up (13:3-5).</a:t>
            </a:r>
          </a:p>
          <a:p>
            <a:r>
              <a:rPr lang="en-US" sz="2400" i="1" dirty="0"/>
              <a:t>Job even suggests that their presumptuous attempts to defend God have put them in grave danger, since their arguments are unjust (13:6-8).</a:t>
            </a:r>
          </a:p>
          <a:p>
            <a:r>
              <a:rPr lang="en-US" sz="2400" i="1" dirty="0"/>
              <a:t>What if God decided to examine them! They might be terrified to discover that all their advice has been nothing but ashes and clay (13:9-12).</a:t>
            </a:r>
          </a:p>
        </p:txBody>
      </p:sp>
      <p:sp>
        <p:nvSpPr>
          <p:cNvPr id="4" name="Slide Number Placeholder 3">
            <a:extLst>
              <a:ext uri="{FF2B5EF4-FFF2-40B4-BE49-F238E27FC236}">
                <a16:creationId xmlns:a16="http://schemas.microsoft.com/office/drawing/2014/main" id="{5D935EF4-1ACD-5B47-895F-E0A35A5382F4}"/>
              </a:ext>
            </a:extLst>
          </p:cNvPr>
          <p:cNvSpPr>
            <a:spLocks noGrp="1"/>
          </p:cNvSpPr>
          <p:nvPr>
            <p:ph type="sldNum" sz="quarter" idx="12"/>
          </p:nvPr>
        </p:nvSpPr>
        <p:spPr/>
        <p:txBody>
          <a:bodyPr/>
          <a:lstStyle/>
          <a:p>
            <a:fld id="{34B7E4EF-A1BD-40F4-AB7B-04F084DD991D}" type="slidenum">
              <a:rPr lang="en-US" smtClean="0"/>
              <a:t>110</a:t>
            </a:fld>
            <a:endParaRPr lang="en-US" dirty="0"/>
          </a:p>
        </p:txBody>
      </p:sp>
    </p:spTree>
    <p:extLst>
      <p:ext uri="{BB962C8B-B14F-4D97-AF65-F5344CB8AC3E}">
        <p14:creationId xmlns:p14="http://schemas.microsoft.com/office/powerpoint/2010/main" val="307021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3348E-6182-3C12-ED51-596E4FF1183B}"/>
              </a:ext>
            </a:extLst>
          </p:cNvPr>
          <p:cNvSpPr>
            <a:spLocks noGrp="1"/>
          </p:cNvSpPr>
          <p:nvPr>
            <p:ph type="title"/>
          </p:nvPr>
        </p:nvSpPr>
        <p:spPr/>
        <p:txBody>
          <a:bodyPr/>
          <a:lstStyle/>
          <a:p>
            <a:r>
              <a:rPr lang="en-US" dirty="0">
                <a:solidFill>
                  <a:srgbClr val="C00000"/>
                </a:solidFill>
              </a:rPr>
              <a:t>Shut-up and Let Me Speak!</a:t>
            </a:r>
          </a:p>
        </p:txBody>
      </p:sp>
      <p:sp>
        <p:nvSpPr>
          <p:cNvPr id="3" name="Content Placeholder 2">
            <a:extLst>
              <a:ext uri="{FF2B5EF4-FFF2-40B4-BE49-F238E27FC236}">
                <a16:creationId xmlns:a16="http://schemas.microsoft.com/office/drawing/2014/main" id="{A1852F2A-FFFA-738E-EBAB-E173CF0C9910}"/>
              </a:ext>
            </a:extLst>
          </p:cNvPr>
          <p:cNvSpPr>
            <a:spLocks noGrp="1"/>
          </p:cNvSpPr>
          <p:nvPr>
            <p:ph idx="1"/>
          </p:nvPr>
        </p:nvSpPr>
        <p:spPr>
          <a:xfrm>
            <a:off x="1066800" y="1814209"/>
            <a:ext cx="10058400" cy="4401197"/>
          </a:xfrm>
        </p:spPr>
        <p:txBody>
          <a:bodyPr>
            <a:normAutofit/>
          </a:bodyPr>
          <a:lstStyle/>
          <a:p>
            <a:pPr marL="0" indent="0">
              <a:buNone/>
            </a:pPr>
            <a:r>
              <a:rPr lang="en-US" sz="2800" b="1" dirty="0">
                <a:solidFill>
                  <a:srgbClr val="002060"/>
                </a:solidFill>
              </a:rPr>
              <a:t>Job is undaunted in his belief that he will be vindicated (13:13-15).</a:t>
            </a:r>
          </a:p>
          <a:p>
            <a:r>
              <a:rPr lang="en-US" sz="2400" i="1" dirty="0"/>
              <a:t>There is a difference between arrogance and confidence, and Job speaks out of confidence (13:16-19).</a:t>
            </a:r>
          </a:p>
          <a:p>
            <a:r>
              <a:rPr lang="en-US" sz="2400" i="1" dirty="0"/>
              <a:t>More than anything, Job wants God to break the silence. If God would do so, Job promises to heartily respond, or if God should speak, Job promises to accept whatever reply God might give (13:20-23).</a:t>
            </a:r>
          </a:p>
          <a:p>
            <a:r>
              <a:rPr lang="en-US" sz="2400" i="1" dirty="0"/>
              <a:t>He frankly concedes waywardness during his younger years, but if he has done something now, he wants to know what it is (13:24-28).</a:t>
            </a:r>
          </a:p>
          <a:p>
            <a:endParaRPr lang="en-US" sz="2400" i="1" dirty="0"/>
          </a:p>
        </p:txBody>
      </p:sp>
      <p:sp>
        <p:nvSpPr>
          <p:cNvPr id="4" name="Slide Number Placeholder 3">
            <a:extLst>
              <a:ext uri="{FF2B5EF4-FFF2-40B4-BE49-F238E27FC236}">
                <a16:creationId xmlns:a16="http://schemas.microsoft.com/office/drawing/2014/main" id="{76B0DDDC-09BB-2C63-3FAE-4ACA6A3DE20B}"/>
              </a:ext>
            </a:extLst>
          </p:cNvPr>
          <p:cNvSpPr>
            <a:spLocks noGrp="1"/>
          </p:cNvSpPr>
          <p:nvPr>
            <p:ph type="sldNum" sz="quarter" idx="12"/>
          </p:nvPr>
        </p:nvSpPr>
        <p:spPr/>
        <p:txBody>
          <a:bodyPr/>
          <a:lstStyle/>
          <a:p>
            <a:fld id="{34B7E4EF-A1BD-40F4-AB7B-04F084DD991D}" type="slidenum">
              <a:rPr lang="en-US" smtClean="0"/>
              <a:t>111</a:t>
            </a:fld>
            <a:endParaRPr lang="en-US" dirty="0"/>
          </a:p>
        </p:txBody>
      </p:sp>
    </p:spTree>
    <p:extLst>
      <p:ext uri="{BB962C8B-B14F-4D97-AF65-F5344CB8AC3E}">
        <p14:creationId xmlns:p14="http://schemas.microsoft.com/office/powerpoint/2010/main" val="411492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8B55-456A-5297-4627-A1701611EBEC}"/>
              </a:ext>
            </a:extLst>
          </p:cNvPr>
          <p:cNvSpPr>
            <a:spLocks noGrp="1"/>
          </p:cNvSpPr>
          <p:nvPr>
            <p:ph type="title"/>
          </p:nvPr>
        </p:nvSpPr>
        <p:spPr/>
        <p:txBody>
          <a:bodyPr/>
          <a:lstStyle/>
          <a:p>
            <a:r>
              <a:rPr lang="en-US" dirty="0">
                <a:solidFill>
                  <a:srgbClr val="C00000"/>
                </a:solidFill>
              </a:rPr>
              <a:t>Job’s Continuing Lament</a:t>
            </a:r>
          </a:p>
        </p:txBody>
      </p:sp>
      <p:sp>
        <p:nvSpPr>
          <p:cNvPr id="3" name="Content Placeholder 2">
            <a:extLst>
              <a:ext uri="{FF2B5EF4-FFF2-40B4-BE49-F238E27FC236}">
                <a16:creationId xmlns:a16="http://schemas.microsoft.com/office/drawing/2014/main" id="{092C699D-C5DA-B6D1-D365-B657D9FA6E00}"/>
              </a:ext>
            </a:extLst>
          </p:cNvPr>
          <p:cNvSpPr>
            <a:spLocks noGrp="1"/>
          </p:cNvSpPr>
          <p:nvPr>
            <p:ph idx="1"/>
          </p:nvPr>
        </p:nvSpPr>
        <p:spPr>
          <a:xfrm>
            <a:off x="1066800" y="1958048"/>
            <a:ext cx="10058400" cy="3849624"/>
          </a:xfrm>
        </p:spPr>
        <p:txBody>
          <a:bodyPr>
            <a:normAutofit lnSpcReduction="10000"/>
          </a:bodyPr>
          <a:lstStyle/>
          <a:p>
            <a:pPr marL="0" indent="0">
              <a:buNone/>
            </a:pPr>
            <a:r>
              <a:rPr lang="en-US" sz="2800" b="1" dirty="0">
                <a:solidFill>
                  <a:srgbClr val="002060"/>
                </a:solidFill>
              </a:rPr>
              <a:t>Job laments the condition of his waning life, indeed, the waning of all human life (14:1-2).</a:t>
            </a:r>
          </a:p>
          <a:p>
            <a:r>
              <a:rPr lang="en-US" sz="2400" i="1" dirty="0"/>
              <a:t>Human life is so fragile and broken, it is amazing that God even pays attention to humans at all (14:3-4).</a:t>
            </a:r>
          </a:p>
          <a:p>
            <a:r>
              <a:rPr lang="en-US" sz="2400" i="1" dirty="0"/>
              <a:t>Why does God not simply leave them alone (14:5-6)?</a:t>
            </a:r>
          </a:p>
          <a:p>
            <a:r>
              <a:rPr lang="en-US" sz="2400" i="1" dirty="0"/>
              <a:t>A felled tree might produce a root, but hardly a human (14:7-10).</a:t>
            </a:r>
          </a:p>
          <a:p>
            <a:r>
              <a:rPr lang="en-US" sz="2400" i="1" dirty="0"/>
              <a:t>Humans are more like a dried-up lake or river with no hope of recovery (14:11-12).</a:t>
            </a:r>
          </a:p>
        </p:txBody>
      </p:sp>
      <p:sp>
        <p:nvSpPr>
          <p:cNvPr id="4" name="Slide Number Placeholder 3">
            <a:extLst>
              <a:ext uri="{FF2B5EF4-FFF2-40B4-BE49-F238E27FC236}">
                <a16:creationId xmlns:a16="http://schemas.microsoft.com/office/drawing/2014/main" id="{37D207CE-0000-CD71-E137-5057AEAF4BD5}"/>
              </a:ext>
            </a:extLst>
          </p:cNvPr>
          <p:cNvSpPr>
            <a:spLocks noGrp="1"/>
          </p:cNvSpPr>
          <p:nvPr>
            <p:ph type="sldNum" sz="quarter" idx="12"/>
          </p:nvPr>
        </p:nvSpPr>
        <p:spPr/>
        <p:txBody>
          <a:bodyPr/>
          <a:lstStyle/>
          <a:p>
            <a:fld id="{34B7E4EF-A1BD-40F4-AB7B-04F084DD991D}" type="slidenum">
              <a:rPr lang="en-US" smtClean="0"/>
              <a:t>112</a:t>
            </a:fld>
            <a:endParaRPr lang="en-US" dirty="0"/>
          </a:p>
        </p:txBody>
      </p:sp>
    </p:spTree>
    <p:extLst>
      <p:ext uri="{BB962C8B-B14F-4D97-AF65-F5344CB8AC3E}">
        <p14:creationId xmlns:p14="http://schemas.microsoft.com/office/powerpoint/2010/main" val="233602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F1BE8-D8A2-4C26-5148-61B4AA045624}"/>
              </a:ext>
            </a:extLst>
          </p:cNvPr>
          <p:cNvSpPr>
            <a:spLocks noGrp="1"/>
          </p:cNvSpPr>
          <p:nvPr>
            <p:ph type="title"/>
          </p:nvPr>
        </p:nvSpPr>
        <p:spPr>
          <a:xfrm>
            <a:off x="1066800" y="284305"/>
            <a:ext cx="10058400" cy="1012667"/>
          </a:xfrm>
        </p:spPr>
        <p:txBody>
          <a:bodyPr/>
          <a:lstStyle/>
          <a:p>
            <a:r>
              <a:rPr lang="en-US" dirty="0">
                <a:solidFill>
                  <a:srgbClr val="C00000"/>
                </a:solidFill>
              </a:rPr>
              <a:t>Contemplating an Afterlife</a:t>
            </a:r>
          </a:p>
        </p:txBody>
      </p:sp>
      <p:sp>
        <p:nvSpPr>
          <p:cNvPr id="3" name="Content Placeholder 2">
            <a:extLst>
              <a:ext uri="{FF2B5EF4-FFF2-40B4-BE49-F238E27FC236}">
                <a16:creationId xmlns:a16="http://schemas.microsoft.com/office/drawing/2014/main" id="{DC877BE7-58D4-5D13-4959-236B64DCAC0C}"/>
              </a:ext>
            </a:extLst>
          </p:cNvPr>
          <p:cNvSpPr>
            <a:spLocks noGrp="1"/>
          </p:cNvSpPr>
          <p:nvPr>
            <p:ph idx="1"/>
          </p:nvPr>
        </p:nvSpPr>
        <p:spPr>
          <a:xfrm>
            <a:off x="1066800" y="1296972"/>
            <a:ext cx="10058400" cy="3348774"/>
          </a:xfrm>
        </p:spPr>
        <p:txBody>
          <a:bodyPr>
            <a:normAutofit/>
          </a:bodyPr>
          <a:lstStyle/>
          <a:p>
            <a:pPr marL="0" indent="0">
              <a:buNone/>
            </a:pPr>
            <a:r>
              <a:rPr lang="en-US" sz="2800" b="1" dirty="0">
                <a:solidFill>
                  <a:srgbClr val="002060"/>
                </a:solidFill>
              </a:rPr>
              <a:t>Job askes the old question, “Is death the end?” “Is there more?”</a:t>
            </a:r>
          </a:p>
          <a:p>
            <a:r>
              <a:rPr lang="en-US" sz="2400" i="1" dirty="0"/>
              <a:t>He wishes that he could simply linger in </a:t>
            </a:r>
            <a:r>
              <a:rPr lang="en-US" sz="2400" i="1" dirty="0" err="1"/>
              <a:t>Sheol</a:t>
            </a:r>
            <a:r>
              <a:rPr lang="en-US" sz="2400" i="1" dirty="0"/>
              <a:t>, the place of the dead, until God remembered him (14:13-14).</a:t>
            </a:r>
          </a:p>
          <a:p>
            <a:r>
              <a:rPr lang="en-US" sz="2400" i="1" dirty="0"/>
              <a:t>He envisions God desiring his fellowship, recalling him from death, and expunging the record of his sins by sealing them away forever (14:15-17).</a:t>
            </a:r>
          </a:p>
        </p:txBody>
      </p:sp>
      <p:sp>
        <p:nvSpPr>
          <p:cNvPr id="4" name="TextBox 3">
            <a:extLst>
              <a:ext uri="{FF2B5EF4-FFF2-40B4-BE49-F238E27FC236}">
                <a16:creationId xmlns:a16="http://schemas.microsoft.com/office/drawing/2014/main" id="{B79C425B-EDFF-44EA-D367-F7C1CD8BCB7F}"/>
              </a:ext>
            </a:extLst>
          </p:cNvPr>
          <p:cNvSpPr txBox="1"/>
          <p:nvPr/>
        </p:nvSpPr>
        <p:spPr>
          <a:xfrm>
            <a:off x="592347" y="4732011"/>
            <a:ext cx="11007306" cy="1569660"/>
          </a:xfrm>
          <a:prstGeom prst="rect">
            <a:avLst/>
          </a:prstGeom>
          <a:solidFill>
            <a:srgbClr val="C00000"/>
          </a:solidFill>
        </p:spPr>
        <p:txBody>
          <a:bodyPr wrap="square" rtlCol="0">
            <a:spAutoFit/>
          </a:bodyPr>
          <a:lstStyle/>
          <a:p>
            <a:pPr algn="ctr"/>
            <a:r>
              <a:rPr lang="en-US" sz="3200" dirty="0">
                <a:solidFill>
                  <a:srgbClr val="FFFF99"/>
                </a:solidFill>
                <a:effectLst>
                  <a:outerShdw blurRad="38100" dist="38100" dir="2700000" algn="tl">
                    <a:srgbClr val="000000">
                      <a:alpha val="43137"/>
                    </a:srgbClr>
                  </a:outerShdw>
                </a:effectLst>
                <a:latin typeface="Impact" panose="020B0806030902050204" pitchFamily="34" charset="0"/>
              </a:rPr>
              <a:t>The hope of resurrection has not yet been given, but Job’s musing anticipates it as a possibility. No clear answer would be given until the coming of God’s Son.</a:t>
            </a:r>
          </a:p>
        </p:txBody>
      </p:sp>
      <p:sp>
        <p:nvSpPr>
          <p:cNvPr id="5" name="Slide Number Placeholder 4">
            <a:extLst>
              <a:ext uri="{FF2B5EF4-FFF2-40B4-BE49-F238E27FC236}">
                <a16:creationId xmlns:a16="http://schemas.microsoft.com/office/drawing/2014/main" id="{3F4E0794-2A65-1C05-9C6C-1F242386A579}"/>
              </a:ext>
            </a:extLst>
          </p:cNvPr>
          <p:cNvSpPr>
            <a:spLocks noGrp="1"/>
          </p:cNvSpPr>
          <p:nvPr>
            <p:ph type="sldNum" sz="quarter" idx="12"/>
          </p:nvPr>
        </p:nvSpPr>
        <p:spPr/>
        <p:txBody>
          <a:bodyPr/>
          <a:lstStyle/>
          <a:p>
            <a:fld id="{34B7E4EF-A1BD-40F4-AB7B-04F084DD991D}" type="slidenum">
              <a:rPr lang="en-US" smtClean="0"/>
              <a:t>113</a:t>
            </a:fld>
            <a:endParaRPr lang="en-US" dirty="0"/>
          </a:p>
        </p:txBody>
      </p:sp>
    </p:spTree>
    <p:extLst>
      <p:ext uri="{BB962C8B-B14F-4D97-AF65-F5344CB8AC3E}">
        <p14:creationId xmlns:p14="http://schemas.microsoft.com/office/powerpoint/2010/main" val="298187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E2A42-7A89-68EB-4AEB-C00C0585DE93}"/>
              </a:ext>
            </a:extLst>
          </p:cNvPr>
          <p:cNvSpPr>
            <a:spLocks noGrp="1"/>
          </p:cNvSpPr>
          <p:nvPr>
            <p:ph type="title"/>
          </p:nvPr>
        </p:nvSpPr>
        <p:spPr/>
        <p:txBody>
          <a:bodyPr/>
          <a:lstStyle/>
          <a:p>
            <a:r>
              <a:rPr lang="en-US" dirty="0">
                <a:solidFill>
                  <a:srgbClr val="C00000"/>
                </a:solidFill>
              </a:rPr>
              <a:t>Back to Despair</a:t>
            </a:r>
          </a:p>
        </p:txBody>
      </p:sp>
      <p:sp>
        <p:nvSpPr>
          <p:cNvPr id="3" name="Content Placeholder 2">
            <a:extLst>
              <a:ext uri="{FF2B5EF4-FFF2-40B4-BE49-F238E27FC236}">
                <a16:creationId xmlns:a16="http://schemas.microsoft.com/office/drawing/2014/main" id="{14AE687E-E70D-E45E-C3D1-6178D4D4C44E}"/>
              </a:ext>
            </a:extLst>
          </p:cNvPr>
          <p:cNvSpPr>
            <a:spLocks noGrp="1"/>
          </p:cNvSpPr>
          <p:nvPr>
            <p:ph idx="1"/>
          </p:nvPr>
        </p:nvSpPr>
        <p:spPr>
          <a:xfrm>
            <a:off x="1066800" y="1880558"/>
            <a:ext cx="10058400" cy="4334848"/>
          </a:xfrm>
        </p:spPr>
        <p:txBody>
          <a:bodyPr>
            <a:normAutofit/>
          </a:bodyPr>
          <a:lstStyle/>
          <a:p>
            <a:pPr marL="0" indent="0">
              <a:buNone/>
            </a:pPr>
            <a:r>
              <a:rPr lang="en-US" sz="2800" b="1" dirty="0">
                <a:solidFill>
                  <a:srgbClr val="002060"/>
                </a:solidFill>
              </a:rPr>
              <a:t>Lacking any clear hope of life after death, Job swings again to despair. He gropes toward the future, mingling his hopes and fears.</a:t>
            </a:r>
          </a:p>
          <a:p>
            <a:r>
              <a:rPr lang="en-US" sz="2400" i="1" dirty="0"/>
              <a:t>It is common for people in such dire circumstances to have their emotions vacillate back and forth, and Job is no exception.</a:t>
            </a:r>
          </a:p>
          <a:p>
            <a:r>
              <a:rPr lang="en-US" sz="2400" i="1" dirty="0"/>
              <a:t>The imagery of crumbling mountains and eroding landscapes parallels Job’s crumbling hopes (14:18-19).</a:t>
            </a:r>
          </a:p>
          <a:p>
            <a:r>
              <a:rPr lang="en-US" sz="2400" i="1" dirty="0"/>
              <a:t>So, death comes to all, and the deceased is blind to any honors that might come later (14:20-22).</a:t>
            </a:r>
          </a:p>
        </p:txBody>
      </p:sp>
      <p:sp>
        <p:nvSpPr>
          <p:cNvPr id="4" name="Slide Number Placeholder 3">
            <a:extLst>
              <a:ext uri="{FF2B5EF4-FFF2-40B4-BE49-F238E27FC236}">
                <a16:creationId xmlns:a16="http://schemas.microsoft.com/office/drawing/2014/main" id="{77FCE340-F1A5-ACE1-A99F-E4CD93A9AC0F}"/>
              </a:ext>
            </a:extLst>
          </p:cNvPr>
          <p:cNvSpPr>
            <a:spLocks noGrp="1"/>
          </p:cNvSpPr>
          <p:nvPr>
            <p:ph type="sldNum" sz="quarter" idx="12"/>
          </p:nvPr>
        </p:nvSpPr>
        <p:spPr/>
        <p:txBody>
          <a:bodyPr/>
          <a:lstStyle/>
          <a:p>
            <a:fld id="{34B7E4EF-A1BD-40F4-AB7B-04F084DD991D}" type="slidenum">
              <a:rPr lang="en-US" smtClean="0"/>
              <a:t>114</a:t>
            </a:fld>
            <a:endParaRPr lang="en-US" dirty="0"/>
          </a:p>
        </p:txBody>
      </p:sp>
    </p:spTree>
    <p:extLst>
      <p:ext uri="{BB962C8B-B14F-4D97-AF65-F5344CB8AC3E}">
        <p14:creationId xmlns:p14="http://schemas.microsoft.com/office/powerpoint/2010/main" val="21719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3837D7F1-ED33-91A8-7A93-F3CA939897A5}"/>
              </a:ext>
            </a:extLst>
          </p:cNvPr>
          <p:cNvSpPr>
            <a:spLocks noGrp="1" noChangeArrowheads="1"/>
          </p:cNvSpPr>
          <p:nvPr>
            <p:ph type="title"/>
          </p:nvPr>
        </p:nvSpPr>
        <p:spPr>
          <a:xfrm>
            <a:off x="293298" y="152400"/>
            <a:ext cx="11479602" cy="865188"/>
          </a:xfrm>
        </p:spPr>
        <p:txBody>
          <a:bodyPr/>
          <a:lstStyle/>
          <a:p>
            <a:r>
              <a:rPr lang="en-US" altLang="en-US" dirty="0">
                <a:latin typeface="Copperplate Gothic Bold" panose="020E0705020206020404" pitchFamily="34" charset="0"/>
              </a:rPr>
              <a:t>What Have We Learned So Far?</a:t>
            </a:r>
          </a:p>
        </p:txBody>
      </p:sp>
      <p:sp>
        <p:nvSpPr>
          <p:cNvPr id="129027" name="Rectangle 3">
            <a:extLst>
              <a:ext uri="{FF2B5EF4-FFF2-40B4-BE49-F238E27FC236}">
                <a16:creationId xmlns:a16="http://schemas.microsoft.com/office/drawing/2014/main" id="{73530A7F-D3F8-224D-15B6-26A0479F9422}"/>
              </a:ext>
            </a:extLst>
          </p:cNvPr>
          <p:cNvSpPr>
            <a:spLocks noGrp="1" noChangeArrowheads="1"/>
          </p:cNvSpPr>
          <p:nvPr>
            <p:ph type="body" idx="1"/>
          </p:nvPr>
        </p:nvSpPr>
        <p:spPr>
          <a:xfrm>
            <a:off x="673100" y="1193800"/>
            <a:ext cx="11099800" cy="4140200"/>
          </a:xfrm>
        </p:spPr>
        <p:txBody>
          <a:bodyPr/>
          <a:lstStyle/>
          <a:p>
            <a:pPr>
              <a:lnSpc>
                <a:spcPct val="90000"/>
              </a:lnSpc>
              <a:buFont typeface="Wingdings" panose="05000000000000000000" pitchFamily="2" charset="2"/>
              <a:buNone/>
            </a:pPr>
            <a:r>
              <a:rPr lang="en-US" altLang="en-US" b="1" dirty="0">
                <a:solidFill>
                  <a:srgbClr val="002060"/>
                </a:solidFill>
                <a:effectLst/>
                <a:latin typeface="Franklin Gothic Medium" panose="020B0603020102020204" pitchFamily="34" charset="0"/>
              </a:rPr>
              <a:t>Claiming wisdom, Job’s friends have reduced life to causes and effects. This, from their viewpoint, is the only way God can be just. Job MUST have sinned.</a:t>
            </a:r>
            <a:endParaRPr lang="en-US" altLang="en-US" b="1" i="1" dirty="0">
              <a:latin typeface="Corbel" panose="020B0503020204020204" pitchFamily="34" charset="0"/>
            </a:endParaRPr>
          </a:p>
          <a:p>
            <a:pPr>
              <a:lnSpc>
                <a:spcPct val="90000"/>
              </a:lnSpc>
            </a:pPr>
            <a:r>
              <a:rPr lang="en-US" altLang="en-US" b="1" i="1" dirty="0">
                <a:latin typeface="Corbel" panose="020B0503020204020204" pitchFamily="34" charset="0"/>
              </a:rPr>
              <a:t>Job, for his part, claims innocence; he can think of nothing he has done that merits his current state of misery.</a:t>
            </a:r>
          </a:p>
          <a:p>
            <a:pPr>
              <a:lnSpc>
                <a:spcPct val="90000"/>
              </a:lnSpc>
            </a:pPr>
            <a:r>
              <a:rPr lang="en-US" altLang="en-US" b="1" i="1" dirty="0">
                <a:latin typeface="Corbel" panose="020B0503020204020204" pitchFamily="34" charset="0"/>
              </a:rPr>
              <a:t>His friends urge repentance, while Job longs to hear from God himself.</a:t>
            </a:r>
            <a:endParaRPr lang="en-US" altLang="en-US" b="1" i="1" dirty="0">
              <a:latin typeface="HebrewTh" pitchFamily="2" charset="0"/>
            </a:endParaRPr>
          </a:p>
        </p:txBody>
      </p:sp>
      <p:sp>
        <p:nvSpPr>
          <p:cNvPr id="129028" name="Text Box 4">
            <a:extLst>
              <a:ext uri="{FF2B5EF4-FFF2-40B4-BE49-F238E27FC236}">
                <a16:creationId xmlns:a16="http://schemas.microsoft.com/office/drawing/2014/main" id="{D2309607-9628-9A06-7401-F407AC3B2C94}"/>
              </a:ext>
            </a:extLst>
          </p:cNvPr>
          <p:cNvSpPr txBox="1">
            <a:spLocks noChangeArrowheads="1"/>
          </p:cNvSpPr>
          <p:nvPr/>
        </p:nvSpPr>
        <p:spPr bwMode="auto">
          <a:xfrm>
            <a:off x="419100" y="4790019"/>
            <a:ext cx="11353800" cy="14465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4400" dirty="0">
                <a:solidFill>
                  <a:srgbClr val="FFFF00"/>
                </a:solidFill>
                <a:effectLst>
                  <a:outerShdw blurRad="38100" dist="38100" dir="2700000" algn="tl">
                    <a:srgbClr val="000000"/>
                  </a:outerShdw>
                </a:effectLst>
                <a:latin typeface="Agency FB" panose="020B0503020202020204" pitchFamily="34" charset="0"/>
                <a:cs typeface="Arial" panose="020B0604020202020204" pitchFamily="34" charset="0"/>
              </a:rPr>
              <a:t>In his best moments, Job contemplates the possibility of life after death. In his worst moments, he flounders in despair.</a:t>
            </a:r>
            <a:endParaRPr kumimoji="0" lang="en-US" altLang="en-US" sz="4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gency FB" panose="020B0503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05D43AE-FAC5-B1BC-D878-8162CED35313}"/>
              </a:ext>
            </a:extLst>
          </p:cNvPr>
          <p:cNvSpPr>
            <a:spLocks noGrp="1"/>
          </p:cNvSpPr>
          <p:nvPr>
            <p:ph type="sldNum" sz="quarter" idx="12"/>
          </p:nvPr>
        </p:nvSpPr>
        <p:spPr/>
        <p:txBody>
          <a:bodyPr/>
          <a:lstStyle/>
          <a:p>
            <a:fld id="{8D732C59-9077-45F4-8B50-1A3DE580376C}" type="slidenum">
              <a:rPr lang="en-US" altLang="en-US" smtClean="0"/>
              <a:pPr/>
              <a:t>115</a:t>
            </a:fld>
            <a:endParaRPr lang="en-US" altLang="en-US"/>
          </a:p>
        </p:txBody>
      </p:sp>
    </p:spTree>
    <p:extLst>
      <p:ext uri="{BB962C8B-B14F-4D97-AF65-F5344CB8AC3E}">
        <p14:creationId xmlns:p14="http://schemas.microsoft.com/office/powerpoint/2010/main" val="896936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500" fill="hold"/>
                                        <p:tgtEl>
                                          <p:spTgt spid="129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90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29027">
                                            <p:txEl>
                                              <p:pRg st="1" end="1"/>
                                            </p:txEl>
                                          </p:spTgt>
                                        </p:tgtEl>
                                        <p:attrNameLst>
                                          <p:attrName>style.visibility</p:attrName>
                                        </p:attrNameLst>
                                      </p:cBhvr>
                                      <p:to>
                                        <p:strVal val="visible"/>
                                      </p:to>
                                    </p:set>
                                    <p:anim calcmode="lin" valueType="num">
                                      <p:cBhvr>
                                        <p:cTn id="13" dur="500" fill="hold"/>
                                        <p:tgtEl>
                                          <p:spTgt spid="1290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902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9027">
                                            <p:txEl>
                                              <p:pRg st="2" end="2"/>
                                            </p:txEl>
                                          </p:spTgt>
                                        </p:tgtEl>
                                        <p:attrNameLst>
                                          <p:attrName>style.visibility</p:attrName>
                                        </p:attrNameLst>
                                      </p:cBhvr>
                                      <p:to>
                                        <p:strVal val="visible"/>
                                      </p:to>
                                    </p:set>
                                    <p:anim calcmode="lin" valueType="num">
                                      <p:cBhvr>
                                        <p:cTn id="19" dur="500" fill="hold"/>
                                        <p:tgtEl>
                                          <p:spTgt spid="1290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902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29028"/>
                                        </p:tgtEl>
                                        <p:attrNameLst>
                                          <p:attrName>style.visibility</p:attrName>
                                        </p:attrNameLst>
                                      </p:cBhvr>
                                      <p:to>
                                        <p:strVal val="visible"/>
                                      </p:to>
                                    </p:set>
                                    <p:animEffect transition="in" filter="dissolve">
                                      <p:cBhvr>
                                        <p:cTn id="25" dur="500"/>
                                        <p:tgtEl>
                                          <p:spTgt spid="12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32AB9-7759-02E5-0ED0-92D2F909B694}"/>
              </a:ext>
            </a:extLst>
          </p:cNvPr>
          <p:cNvSpPr>
            <a:spLocks noGrp="1"/>
          </p:cNvSpPr>
          <p:nvPr>
            <p:ph type="title"/>
          </p:nvPr>
        </p:nvSpPr>
        <p:spPr>
          <a:xfrm>
            <a:off x="1629156" y="2916846"/>
            <a:ext cx="8933688" cy="1382436"/>
          </a:xfrm>
        </p:spPr>
        <p:txBody>
          <a:bodyPr>
            <a:normAutofit fontScale="90000"/>
          </a:bodyPr>
          <a:lstStyle/>
          <a:p>
            <a:r>
              <a:rPr lang="en-US" dirty="0"/>
              <a:t>second CYCLE OF DIALOGUES</a:t>
            </a:r>
          </a:p>
        </p:txBody>
      </p:sp>
      <p:sp>
        <p:nvSpPr>
          <p:cNvPr id="3" name="Text Placeholder 2">
            <a:extLst>
              <a:ext uri="{FF2B5EF4-FFF2-40B4-BE49-F238E27FC236}">
                <a16:creationId xmlns:a16="http://schemas.microsoft.com/office/drawing/2014/main" id="{DFB69AF6-32D5-76F8-55BF-214B0AD634B2}"/>
              </a:ext>
            </a:extLst>
          </p:cNvPr>
          <p:cNvSpPr>
            <a:spLocks noGrp="1"/>
          </p:cNvSpPr>
          <p:nvPr>
            <p:ph type="body" idx="1"/>
          </p:nvPr>
        </p:nvSpPr>
        <p:spPr>
          <a:xfrm>
            <a:off x="1629156" y="4567987"/>
            <a:ext cx="8939784" cy="457200"/>
          </a:xfrm>
        </p:spPr>
        <p:txBody>
          <a:bodyPr>
            <a:noAutofit/>
          </a:bodyPr>
          <a:lstStyle/>
          <a:p>
            <a:r>
              <a:rPr lang="en-US" sz="2800" dirty="0"/>
              <a:t>15-21</a:t>
            </a:r>
          </a:p>
        </p:txBody>
      </p:sp>
      <p:sp>
        <p:nvSpPr>
          <p:cNvPr id="4" name="Slide Number Placeholder 3">
            <a:extLst>
              <a:ext uri="{FF2B5EF4-FFF2-40B4-BE49-F238E27FC236}">
                <a16:creationId xmlns:a16="http://schemas.microsoft.com/office/drawing/2014/main" id="{4F911659-8FDB-8B6E-F4B8-A5CA5BBF8AA7}"/>
              </a:ext>
            </a:extLst>
          </p:cNvPr>
          <p:cNvSpPr>
            <a:spLocks noGrp="1"/>
          </p:cNvSpPr>
          <p:nvPr>
            <p:ph type="sldNum" sz="quarter" idx="12"/>
          </p:nvPr>
        </p:nvSpPr>
        <p:spPr/>
        <p:txBody>
          <a:bodyPr/>
          <a:lstStyle/>
          <a:p>
            <a:fld id="{34B7E4EF-A1BD-40F4-AB7B-04F084DD991D}" type="slidenum">
              <a:rPr lang="en-US" smtClean="0"/>
              <a:t>116</a:t>
            </a:fld>
            <a:endParaRPr lang="en-US" dirty="0"/>
          </a:p>
        </p:txBody>
      </p:sp>
    </p:spTree>
    <p:extLst>
      <p:ext uri="{BB962C8B-B14F-4D97-AF65-F5344CB8AC3E}">
        <p14:creationId xmlns:p14="http://schemas.microsoft.com/office/powerpoint/2010/main" val="34051383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4F569-EEF8-AD34-086D-A383DC3E9A4E}"/>
              </a:ext>
            </a:extLst>
          </p:cNvPr>
          <p:cNvSpPr>
            <a:spLocks noGrp="1"/>
          </p:cNvSpPr>
          <p:nvPr>
            <p:ph type="title"/>
          </p:nvPr>
        </p:nvSpPr>
        <p:spPr/>
        <p:txBody>
          <a:bodyPr/>
          <a:lstStyle/>
          <a:p>
            <a:r>
              <a:rPr lang="en-US" dirty="0">
                <a:solidFill>
                  <a:srgbClr val="C00000"/>
                </a:solidFill>
              </a:rPr>
              <a:t>THE SECOND CYCLE</a:t>
            </a:r>
          </a:p>
        </p:txBody>
      </p:sp>
      <p:sp>
        <p:nvSpPr>
          <p:cNvPr id="3" name="Content Placeholder 2">
            <a:extLst>
              <a:ext uri="{FF2B5EF4-FFF2-40B4-BE49-F238E27FC236}">
                <a16:creationId xmlns:a16="http://schemas.microsoft.com/office/drawing/2014/main" id="{1E63BA3F-3FB3-CEF5-06A4-CF432B8CB817}"/>
              </a:ext>
            </a:extLst>
          </p:cNvPr>
          <p:cNvSpPr>
            <a:spLocks noGrp="1"/>
          </p:cNvSpPr>
          <p:nvPr>
            <p:ph idx="1"/>
          </p:nvPr>
        </p:nvSpPr>
        <p:spPr/>
        <p:txBody>
          <a:bodyPr>
            <a:normAutofit/>
          </a:bodyPr>
          <a:lstStyle/>
          <a:p>
            <a:pPr marL="0" indent="0">
              <a:buNone/>
            </a:pPr>
            <a:r>
              <a:rPr lang="en-US" sz="2800" b="1" dirty="0">
                <a:solidFill>
                  <a:srgbClr val="002060"/>
                </a:solidFill>
              </a:rPr>
              <a:t>As before, each of Job’s three friends speak in turn, and Job will offer responses. </a:t>
            </a:r>
          </a:p>
          <a:p>
            <a:r>
              <a:rPr lang="en-US" sz="2400" i="1" dirty="0"/>
              <a:t>Previously, the friends sought to defend God; now, they attempt to defend religion, accusing Job of doing away with reverence for God (cf. 15:4).</a:t>
            </a:r>
          </a:p>
          <a:p>
            <a:r>
              <a:rPr lang="en-US" sz="2400" i="1" dirty="0"/>
              <a:t>Though shorter, their rebukes become attacks without reservation.</a:t>
            </a:r>
          </a:p>
        </p:txBody>
      </p:sp>
      <p:sp>
        <p:nvSpPr>
          <p:cNvPr id="4" name="Slide Number Placeholder 3">
            <a:extLst>
              <a:ext uri="{FF2B5EF4-FFF2-40B4-BE49-F238E27FC236}">
                <a16:creationId xmlns:a16="http://schemas.microsoft.com/office/drawing/2014/main" id="{CD3FA68D-C3CB-B8C1-E5A1-013445B49B46}"/>
              </a:ext>
            </a:extLst>
          </p:cNvPr>
          <p:cNvSpPr>
            <a:spLocks noGrp="1"/>
          </p:cNvSpPr>
          <p:nvPr>
            <p:ph type="sldNum" sz="quarter" idx="12"/>
          </p:nvPr>
        </p:nvSpPr>
        <p:spPr/>
        <p:txBody>
          <a:bodyPr/>
          <a:lstStyle/>
          <a:p>
            <a:fld id="{34B7E4EF-A1BD-40F4-AB7B-04F084DD991D}" type="slidenum">
              <a:rPr lang="en-US" smtClean="0"/>
              <a:t>117</a:t>
            </a:fld>
            <a:endParaRPr lang="en-US" dirty="0"/>
          </a:p>
        </p:txBody>
      </p:sp>
    </p:spTree>
    <p:extLst>
      <p:ext uri="{BB962C8B-B14F-4D97-AF65-F5344CB8AC3E}">
        <p14:creationId xmlns:p14="http://schemas.microsoft.com/office/powerpoint/2010/main" val="342158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50775-80E0-10BA-A25C-AC94685234D7}"/>
              </a:ext>
            </a:extLst>
          </p:cNvPr>
          <p:cNvSpPr>
            <a:spLocks noGrp="1"/>
          </p:cNvSpPr>
          <p:nvPr>
            <p:ph type="title"/>
          </p:nvPr>
        </p:nvSpPr>
        <p:spPr/>
        <p:txBody>
          <a:bodyPr/>
          <a:lstStyle/>
          <a:p>
            <a:r>
              <a:rPr lang="en-US" dirty="0">
                <a:solidFill>
                  <a:srgbClr val="C00000"/>
                </a:solidFill>
              </a:rPr>
              <a:t>ELIPHAZ SPEAKS (15)</a:t>
            </a:r>
          </a:p>
        </p:txBody>
      </p:sp>
      <p:sp>
        <p:nvSpPr>
          <p:cNvPr id="3" name="Content Placeholder 2">
            <a:extLst>
              <a:ext uri="{FF2B5EF4-FFF2-40B4-BE49-F238E27FC236}">
                <a16:creationId xmlns:a16="http://schemas.microsoft.com/office/drawing/2014/main" id="{286DD588-F2AE-60C0-43DB-AA1FCB8A2E68}"/>
              </a:ext>
            </a:extLst>
          </p:cNvPr>
          <p:cNvSpPr>
            <a:spLocks noGrp="1"/>
          </p:cNvSpPr>
          <p:nvPr>
            <p:ph idx="1"/>
          </p:nvPr>
        </p:nvSpPr>
        <p:spPr/>
        <p:txBody>
          <a:bodyPr>
            <a:normAutofit/>
          </a:bodyPr>
          <a:lstStyle/>
          <a:p>
            <a:pPr marL="0" indent="0">
              <a:buNone/>
            </a:pPr>
            <a:r>
              <a:rPr lang="en-US" sz="2800" b="1" dirty="0">
                <a:solidFill>
                  <a:srgbClr val="002060"/>
                </a:solidFill>
              </a:rPr>
              <a:t>Eliphaz begins by bluntly charging Job with windy emptiness (15:1-3), a threat to religious reverence (15:4).</a:t>
            </a:r>
          </a:p>
          <a:p>
            <a:r>
              <a:rPr lang="en-US" sz="2400" i="1" dirty="0"/>
              <a:t>He says Job’s claims of innocence are nothing more than a cover-up, little more than outright lies (15:5-6).</a:t>
            </a:r>
          </a:p>
          <a:p>
            <a:r>
              <a:rPr lang="en-US" sz="2400" i="1" dirty="0"/>
              <a:t>In charging Job with sinning with his lips, he flatly contradicts what the narrator said earlier, that Job did NOT sin with his lips (cf. 2:10b).</a:t>
            </a:r>
          </a:p>
        </p:txBody>
      </p:sp>
      <p:sp>
        <p:nvSpPr>
          <p:cNvPr id="4" name="Slide Number Placeholder 3">
            <a:extLst>
              <a:ext uri="{FF2B5EF4-FFF2-40B4-BE49-F238E27FC236}">
                <a16:creationId xmlns:a16="http://schemas.microsoft.com/office/drawing/2014/main" id="{62271A81-C0FA-170A-CAD5-7B22D4588D1C}"/>
              </a:ext>
            </a:extLst>
          </p:cNvPr>
          <p:cNvSpPr>
            <a:spLocks noGrp="1"/>
          </p:cNvSpPr>
          <p:nvPr>
            <p:ph type="sldNum" sz="quarter" idx="12"/>
          </p:nvPr>
        </p:nvSpPr>
        <p:spPr/>
        <p:txBody>
          <a:bodyPr/>
          <a:lstStyle/>
          <a:p>
            <a:fld id="{34B7E4EF-A1BD-40F4-AB7B-04F084DD991D}" type="slidenum">
              <a:rPr lang="en-US" smtClean="0"/>
              <a:t>118</a:t>
            </a:fld>
            <a:endParaRPr lang="en-US" dirty="0"/>
          </a:p>
        </p:txBody>
      </p:sp>
    </p:spTree>
    <p:extLst>
      <p:ext uri="{BB962C8B-B14F-4D97-AF65-F5344CB8AC3E}">
        <p14:creationId xmlns:p14="http://schemas.microsoft.com/office/powerpoint/2010/main" val="127116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5AF9-279D-0A63-3418-DE2DBFE77F85}"/>
              </a:ext>
            </a:extLst>
          </p:cNvPr>
          <p:cNvSpPr>
            <a:spLocks noGrp="1"/>
          </p:cNvSpPr>
          <p:nvPr>
            <p:ph type="title"/>
          </p:nvPr>
        </p:nvSpPr>
        <p:spPr>
          <a:xfrm>
            <a:off x="669985" y="491706"/>
            <a:ext cx="10058400" cy="823897"/>
          </a:xfrm>
        </p:spPr>
        <p:txBody>
          <a:bodyPr/>
          <a:lstStyle/>
          <a:p>
            <a:r>
              <a:rPr lang="en-US" dirty="0">
                <a:solidFill>
                  <a:srgbClr val="C00000"/>
                </a:solidFill>
              </a:rPr>
              <a:t>Sarcastic Questions</a:t>
            </a:r>
          </a:p>
        </p:txBody>
      </p:sp>
      <p:sp>
        <p:nvSpPr>
          <p:cNvPr id="3" name="Content Placeholder 2">
            <a:extLst>
              <a:ext uri="{FF2B5EF4-FFF2-40B4-BE49-F238E27FC236}">
                <a16:creationId xmlns:a16="http://schemas.microsoft.com/office/drawing/2014/main" id="{D19EE792-2643-36FB-C57F-295D465BAFC8}"/>
              </a:ext>
            </a:extLst>
          </p:cNvPr>
          <p:cNvSpPr>
            <a:spLocks noGrp="1"/>
          </p:cNvSpPr>
          <p:nvPr>
            <p:ph idx="1"/>
          </p:nvPr>
        </p:nvSpPr>
        <p:spPr>
          <a:xfrm>
            <a:off x="669985" y="1315603"/>
            <a:ext cx="10852030" cy="5050691"/>
          </a:xfrm>
        </p:spPr>
        <p:txBody>
          <a:bodyPr>
            <a:normAutofit lnSpcReduction="10000"/>
          </a:bodyPr>
          <a:lstStyle/>
          <a:p>
            <a:pPr marL="0" indent="0">
              <a:buNone/>
            </a:pPr>
            <a:r>
              <a:rPr lang="en-US" sz="2800" b="1" dirty="0">
                <a:solidFill>
                  <a:srgbClr val="002060"/>
                </a:solidFill>
              </a:rPr>
              <a:t>In a series of barbed sarcastic rhetorical questions, Eliphaz derides Job’s capacity for wisdom:</a:t>
            </a:r>
            <a:endParaRPr lang="en-US" sz="800" b="1" dirty="0">
              <a:solidFill>
                <a:srgbClr val="002060"/>
              </a:solidFill>
            </a:endParaRPr>
          </a:p>
          <a:p>
            <a:pPr marL="0" indent="0">
              <a:buNone/>
            </a:pPr>
            <a:endParaRPr lang="en-US" sz="800" b="1" dirty="0">
              <a:solidFill>
                <a:srgbClr val="C00000"/>
              </a:solidFill>
            </a:endParaRPr>
          </a:p>
          <a:p>
            <a:pPr marL="274320" lvl="1" indent="0" algn="just">
              <a:spcBef>
                <a:spcPts val="600"/>
              </a:spcBef>
              <a:buNone/>
            </a:pPr>
            <a:r>
              <a:rPr lang="en-US" sz="2400" b="1" i="1" dirty="0">
                <a:solidFill>
                  <a:srgbClr val="C00000"/>
                </a:solidFill>
                <a:latin typeface="Times New Roman" panose="02020603050405020304" pitchFamily="18" charset="0"/>
                <a:ea typeface="Times New Roman" panose="02020603050405020304" pitchFamily="18" charset="0"/>
              </a:rPr>
              <a:t>“</a:t>
            </a:r>
            <a:r>
              <a:rPr lang="en-US" sz="2400" b="1" i="1" dirty="0">
                <a:solidFill>
                  <a:srgbClr val="C00000"/>
                </a:solidFill>
                <a:effectLst/>
                <a:latin typeface="Times New Roman" panose="02020603050405020304" pitchFamily="18" charset="0"/>
                <a:ea typeface="Times New Roman" panose="02020603050405020304" pitchFamily="18" charset="0"/>
              </a:rPr>
              <a:t>Are you the original human, older than the hills?” (15:7)</a:t>
            </a:r>
            <a:endParaRPr lang="en-US" sz="2400" b="1" dirty="0">
              <a:solidFill>
                <a:srgbClr val="C00000"/>
              </a:solidFill>
              <a:effectLst/>
              <a:latin typeface="Times New Roman" panose="02020603050405020304" pitchFamily="18" charset="0"/>
              <a:ea typeface="Times New Roman" panose="02020603050405020304" pitchFamily="18" charset="0"/>
            </a:endParaRPr>
          </a:p>
          <a:p>
            <a:pPr marL="274320" lvl="1" indent="0" algn="just">
              <a:spcBef>
                <a:spcPts val="600"/>
              </a:spcBef>
              <a:buNone/>
            </a:pPr>
            <a:r>
              <a:rPr lang="en-US" sz="2400" b="1" i="1" dirty="0">
                <a:solidFill>
                  <a:srgbClr val="C00000"/>
                </a:solidFill>
                <a:latin typeface="Times New Roman" panose="02020603050405020304" pitchFamily="18" charset="0"/>
                <a:ea typeface="Times New Roman" panose="02020603050405020304" pitchFamily="18" charset="0"/>
              </a:rPr>
              <a:t>“</a:t>
            </a:r>
            <a:r>
              <a:rPr lang="en-US" sz="2400" b="1" i="1" dirty="0">
                <a:solidFill>
                  <a:srgbClr val="C00000"/>
                </a:solidFill>
                <a:effectLst/>
                <a:latin typeface="Times New Roman" panose="02020603050405020304" pitchFamily="18" charset="0"/>
                <a:ea typeface="Times New Roman" panose="02020603050405020304" pitchFamily="18" charset="0"/>
              </a:rPr>
              <a:t>Were you privileged to listen in on the divine council, smarter than everyone?” (15:8)</a:t>
            </a:r>
            <a:endParaRPr lang="en-US" sz="2400" b="1" dirty="0">
              <a:solidFill>
                <a:srgbClr val="C00000"/>
              </a:solidFill>
              <a:effectLst/>
              <a:latin typeface="Times New Roman" panose="02020603050405020304" pitchFamily="18" charset="0"/>
              <a:ea typeface="Times New Roman" panose="02020603050405020304" pitchFamily="18" charset="0"/>
            </a:endParaRPr>
          </a:p>
          <a:p>
            <a:pPr marL="274320" lvl="1" indent="0" algn="just">
              <a:spcBef>
                <a:spcPts val="0"/>
              </a:spcBef>
              <a:buNone/>
            </a:pPr>
            <a:r>
              <a:rPr lang="en-US" sz="2400" b="1" i="1" dirty="0">
                <a:solidFill>
                  <a:srgbClr val="C00000"/>
                </a:solidFill>
                <a:latin typeface="Times New Roman" panose="02020603050405020304" pitchFamily="18" charset="0"/>
                <a:ea typeface="Times New Roman" panose="02020603050405020304" pitchFamily="18" charset="0"/>
              </a:rPr>
              <a:t>“</a:t>
            </a:r>
            <a:r>
              <a:rPr lang="en-US" sz="2400" b="1" i="1" dirty="0">
                <a:solidFill>
                  <a:srgbClr val="C00000"/>
                </a:solidFill>
                <a:effectLst/>
                <a:latin typeface="Times New Roman" panose="02020603050405020304" pitchFamily="18" charset="0"/>
                <a:ea typeface="Times New Roman" panose="02020603050405020304" pitchFamily="18" charset="0"/>
              </a:rPr>
              <a:t>How is it that you think you know more than we do, since there is a gray-headed 	man here older than your own father?” (15:9-10)</a:t>
            </a:r>
            <a:endParaRPr lang="en-US" sz="2400" b="1" dirty="0">
              <a:solidFill>
                <a:srgbClr val="C00000"/>
              </a:solidFill>
              <a:effectLst/>
              <a:latin typeface="Times New Roman" panose="02020603050405020304" pitchFamily="18" charset="0"/>
              <a:ea typeface="Times New Roman" panose="02020603050405020304" pitchFamily="18" charset="0"/>
            </a:endParaRPr>
          </a:p>
          <a:p>
            <a:pPr marL="274320" lvl="1" indent="0" algn="just">
              <a:spcBef>
                <a:spcPts val="0"/>
              </a:spcBef>
              <a:buNone/>
            </a:pPr>
            <a:r>
              <a:rPr lang="en-US" sz="2400" b="1" i="1" dirty="0">
                <a:solidFill>
                  <a:srgbClr val="C00000"/>
                </a:solidFill>
                <a:latin typeface="Times New Roman" panose="02020603050405020304" pitchFamily="18" charset="0"/>
                <a:ea typeface="Times New Roman" panose="02020603050405020304" pitchFamily="18" charset="0"/>
              </a:rPr>
              <a:t>“</a:t>
            </a:r>
            <a:r>
              <a:rPr lang="en-US" sz="2400" b="1" i="1" dirty="0">
                <a:solidFill>
                  <a:srgbClr val="C00000"/>
                </a:solidFill>
                <a:effectLst/>
                <a:latin typeface="Times New Roman" panose="02020603050405020304" pitchFamily="18" charset="0"/>
                <a:ea typeface="Times New Roman" panose="02020603050405020304" pitchFamily="18" charset="0"/>
              </a:rPr>
              <a:t>Are our gentle and consoling words, inspired by God, not sufficient?” (15:11)</a:t>
            </a:r>
            <a:endParaRPr lang="en-US" sz="2400" b="1" dirty="0">
              <a:solidFill>
                <a:srgbClr val="C00000"/>
              </a:solidFill>
              <a:effectLst/>
              <a:latin typeface="Times New Roman" panose="02020603050405020304" pitchFamily="18" charset="0"/>
              <a:ea typeface="Times New Roman" panose="02020603050405020304" pitchFamily="18" charset="0"/>
            </a:endParaRPr>
          </a:p>
          <a:p>
            <a:pPr marL="274320" lvl="1" indent="0" algn="just">
              <a:spcBef>
                <a:spcPts val="0"/>
              </a:spcBef>
              <a:buNone/>
            </a:pPr>
            <a:r>
              <a:rPr lang="en-US" sz="2400" b="1" i="1" dirty="0">
                <a:solidFill>
                  <a:srgbClr val="C00000"/>
                </a:solidFill>
                <a:latin typeface="Times New Roman" panose="02020603050405020304" pitchFamily="18" charset="0"/>
                <a:ea typeface="Times New Roman" panose="02020603050405020304" pitchFamily="18" charset="0"/>
              </a:rPr>
              <a:t>“</a:t>
            </a:r>
            <a:r>
              <a:rPr lang="en-US" sz="2400" b="1" i="1" dirty="0">
                <a:solidFill>
                  <a:srgbClr val="C00000"/>
                </a:solidFill>
                <a:effectLst/>
                <a:latin typeface="Times New Roman" panose="02020603050405020304" pitchFamily="18" charset="0"/>
                <a:ea typeface="Times New Roman" panose="02020603050405020304" pitchFamily="18" charset="0"/>
              </a:rPr>
              <a:t>Why do you allow yourself to get carried away with passionate speeches</a:t>
            </a:r>
            <a:r>
              <a:rPr lang="en-US" sz="2400" b="1" dirty="0">
                <a:solidFill>
                  <a:srgbClr val="C00000"/>
                </a:solidFill>
                <a:latin typeface="Times New Roman" panose="02020603050405020304" pitchFamily="18" charset="0"/>
                <a:ea typeface="Times New Roman" panose="02020603050405020304" pitchFamily="18" charset="0"/>
              </a:rPr>
              <a:t> </a:t>
            </a:r>
            <a:r>
              <a:rPr lang="en-US" sz="2400" b="1" i="1" dirty="0">
                <a:solidFill>
                  <a:srgbClr val="C00000"/>
                </a:solidFill>
                <a:effectLst/>
                <a:latin typeface="Times New Roman" panose="02020603050405020304" pitchFamily="18" charset="0"/>
                <a:ea typeface="Times New Roman" panose="02020603050405020304" pitchFamily="18" charset="0"/>
              </a:rPr>
              <a:t>that end 	up turning you against God?” (15:12-13)</a:t>
            </a:r>
            <a:endParaRPr lang="en-US" sz="2400" b="1" dirty="0">
              <a:solidFill>
                <a:srgbClr val="C00000"/>
              </a:solidFill>
              <a:effectLst/>
              <a:latin typeface="Times New Roman" panose="02020603050405020304" pitchFamily="18" charset="0"/>
              <a:ea typeface="Times New Roman" panose="02020603050405020304" pitchFamily="18" charset="0"/>
            </a:endParaRPr>
          </a:p>
          <a:p>
            <a:pPr marL="274320" lvl="1" indent="0" algn="just">
              <a:spcBef>
                <a:spcPts val="0"/>
              </a:spcBef>
              <a:buNone/>
            </a:pPr>
            <a:r>
              <a:rPr lang="en-US" sz="2400" b="1" i="1" dirty="0">
                <a:solidFill>
                  <a:srgbClr val="C00000"/>
                </a:solidFill>
                <a:latin typeface="Times New Roman" panose="02020603050405020304" pitchFamily="18" charset="0"/>
                <a:ea typeface="Times New Roman" panose="02020603050405020304" pitchFamily="18" charset="0"/>
              </a:rPr>
              <a:t>“</a:t>
            </a:r>
            <a:r>
              <a:rPr lang="en-US" sz="2400" b="1" i="1" dirty="0">
                <a:solidFill>
                  <a:srgbClr val="C00000"/>
                </a:solidFill>
                <a:effectLst/>
                <a:latin typeface="Times New Roman" panose="02020603050405020304" pitchFamily="18" charset="0"/>
                <a:ea typeface="Times New Roman" panose="02020603050405020304" pitchFamily="18" charset="0"/>
              </a:rPr>
              <a:t>Who among humans is pure? The Almighty could not even trust the angels in</a:t>
            </a:r>
            <a:r>
              <a:rPr lang="en-US" sz="2400" b="1" dirty="0">
                <a:solidFill>
                  <a:srgbClr val="C00000"/>
                </a:solidFill>
                <a:latin typeface="Times New Roman" panose="02020603050405020304" pitchFamily="18" charset="0"/>
                <a:ea typeface="Times New Roman" panose="02020603050405020304" pitchFamily="18" charset="0"/>
              </a:rPr>
              <a:t> 	</a:t>
            </a:r>
            <a:r>
              <a:rPr lang="en-US" sz="2400" b="1" i="1" dirty="0">
                <a:solidFill>
                  <a:srgbClr val="C00000"/>
                </a:solidFill>
                <a:effectLst/>
                <a:latin typeface="Times New Roman" panose="02020603050405020304" pitchFamily="18" charset="0"/>
                <a:ea typeface="Times New Roman" panose="02020603050405020304" pitchFamily="18" charset="0"/>
              </a:rPr>
              <a:t>heaven, much less an abominable and filthy man like you, who gulps</a:t>
            </a:r>
            <a:r>
              <a:rPr lang="en-US" sz="2400" b="1" dirty="0">
                <a:solidFill>
                  <a:srgbClr val="C00000"/>
                </a:solidFill>
                <a:latin typeface="Times New Roman" panose="02020603050405020304" pitchFamily="18" charset="0"/>
                <a:ea typeface="Times New Roman" panose="02020603050405020304" pitchFamily="18" charset="0"/>
              </a:rPr>
              <a:t> 	</a:t>
            </a:r>
            <a:r>
              <a:rPr lang="en-US" sz="2400" b="1" i="1" dirty="0">
                <a:solidFill>
                  <a:srgbClr val="C00000"/>
                </a:solidFill>
                <a:effectLst/>
                <a:latin typeface="Times New Roman" panose="02020603050405020304" pitchFamily="18" charset="0"/>
                <a:ea typeface="Times New Roman" panose="02020603050405020304" pitchFamily="18" charset="0"/>
              </a:rPr>
              <a:t>injustice like water!” (15:14-16)</a:t>
            </a:r>
            <a:endParaRPr lang="en-US" sz="2400" b="1" dirty="0">
              <a:solidFill>
                <a:srgbClr val="C00000"/>
              </a:solidFill>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DAB68D72-B10C-FAA8-80EB-7B513AC00614}"/>
              </a:ext>
            </a:extLst>
          </p:cNvPr>
          <p:cNvSpPr>
            <a:spLocks noGrp="1"/>
          </p:cNvSpPr>
          <p:nvPr>
            <p:ph type="sldNum" sz="quarter" idx="12"/>
          </p:nvPr>
        </p:nvSpPr>
        <p:spPr/>
        <p:txBody>
          <a:bodyPr/>
          <a:lstStyle/>
          <a:p>
            <a:fld id="{34B7E4EF-A1BD-40F4-AB7B-04F084DD991D}" type="slidenum">
              <a:rPr lang="en-US" smtClean="0"/>
              <a:t>119</a:t>
            </a:fld>
            <a:endParaRPr lang="en-US" dirty="0"/>
          </a:p>
        </p:txBody>
      </p:sp>
    </p:spTree>
    <p:extLst>
      <p:ext uri="{BB962C8B-B14F-4D97-AF65-F5344CB8AC3E}">
        <p14:creationId xmlns:p14="http://schemas.microsoft.com/office/powerpoint/2010/main" val="221669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additive="base">
                                        <p:cTn id="4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6CF8B-412A-5D94-311A-759BD10B982F}"/>
              </a:ext>
            </a:extLst>
          </p:cNvPr>
          <p:cNvSpPr>
            <a:spLocks noGrp="1"/>
          </p:cNvSpPr>
          <p:nvPr>
            <p:ph type="title"/>
          </p:nvPr>
        </p:nvSpPr>
        <p:spPr>
          <a:xfrm>
            <a:off x="1066800" y="642594"/>
            <a:ext cx="10058400" cy="858402"/>
          </a:xfrm>
        </p:spPr>
        <p:txBody>
          <a:bodyPr/>
          <a:lstStyle/>
          <a:p>
            <a:r>
              <a:rPr lang="en-US" dirty="0">
                <a:solidFill>
                  <a:srgbClr val="C00000"/>
                </a:solidFill>
              </a:rPr>
              <a:t>GENRE</a:t>
            </a:r>
          </a:p>
        </p:txBody>
      </p:sp>
      <p:sp>
        <p:nvSpPr>
          <p:cNvPr id="3" name="Content Placeholder 2">
            <a:extLst>
              <a:ext uri="{FF2B5EF4-FFF2-40B4-BE49-F238E27FC236}">
                <a16:creationId xmlns:a16="http://schemas.microsoft.com/office/drawing/2014/main" id="{35438AA3-56AD-F893-DAB0-3684864FAE74}"/>
              </a:ext>
            </a:extLst>
          </p:cNvPr>
          <p:cNvSpPr>
            <a:spLocks noGrp="1"/>
          </p:cNvSpPr>
          <p:nvPr>
            <p:ph idx="1"/>
          </p:nvPr>
        </p:nvSpPr>
        <p:spPr>
          <a:xfrm>
            <a:off x="1066800" y="1794294"/>
            <a:ext cx="10568940" cy="4629366"/>
          </a:xfrm>
        </p:spPr>
        <p:txBody>
          <a:bodyPr>
            <a:normAutofit lnSpcReduction="10000"/>
          </a:bodyPr>
          <a:lstStyle/>
          <a:p>
            <a:pPr marL="0" indent="0">
              <a:buNone/>
            </a:pPr>
            <a:r>
              <a:rPr lang="en-US" sz="2800" b="1" dirty="0">
                <a:solidFill>
                  <a:srgbClr val="002060"/>
                </a:solidFill>
              </a:rPr>
              <a:t>It is generally agreed that Job belongs to the genre of wisdom literature, a style widely attested in the ancient Near East.</a:t>
            </a:r>
          </a:p>
          <a:p>
            <a:r>
              <a:rPr lang="en-US" sz="2400" i="1" dirty="0"/>
              <a:t>One work in particular, the poetic monologue “I Will Praise the Lord of Wisdom,” has been dubbed “the Babylonian Job story,” since it depicts a man struggling with the fact that the god </a:t>
            </a:r>
            <a:r>
              <a:rPr lang="en-US" sz="2400" i="1" dirty="0" err="1"/>
              <a:t>Marduk</a:t>
            </a:r>
            <a:r>
              <a:rPr lang="en-US" sz="2400" i="1" dirty="0"/>
              <a:t> has allowed him to suffer, even though he is righteous.</a:t>
            </a:r>
          </a:p>
          <a:p>
            <a:r>
              <a:rPr lang="en-US" sz="2400" i="1" dirty="0"/>
              <a:t>Another, composed in Egypt, depicts a man contemplating suicide because the times are bad, and justice and love have disappeared.</a:t>
            </a:r>
          </a:p>
          <a:p>
            <a:r>
              <a:rPr lang="en-US" sz="2400" i="1" dirty="0"/>
              <a:t>Still, another, comments on the absurdity of life.</a:t>
            </a:r>
          </a:p>
        </p:txBody>
      </p:sp>
      <p:sp>
        <p:nvSpPr>
          <p:cNvPr id="4" name="Slide Number Placeholder 3">
            <a:extLst>
              <a:ext uri="{FF2B5EF4-FFF2-40B4-BE49-F238E27FC236}">
                <a16:creationId xmlns:a16="http://schemas.microsoft.com/office/drawing/2014/main" id="{3EC9FCA0-0934-3C98-BB08-8006B6CED7B4}"/>
              </a:ext>
            </a:extLst>
          </p:cNvPr>
          <p:cNvSpPr>
            <a:spLocks noGrp="1"/>
          </p:cNvSpPr>
          <p:nvPr>
            <p:ph type="sldNum" sz="quarter" idx="12"/>
          </p:nvPr>
        </p:nvSpPr>
        <p:spPr/>
        <p:txBody>
          <a:bodyPr/>
          <a:lstStyle/>
          <a:p>
            <a:fld id="{34B7E4EF-A1BD-40F4-AB7B-04F084DD991D}" type="slidenum">
              <a:rPr lang="en-US" smtClean="0"/>
              <a:t>12</a:t>
            </a:fld>
            <a:endParaRPr lang="en-US" dirty="0"/>
          </a:p>
        </p:txBody>
      </p:sp>
    </p:spTree>
    <p:extLst>
      <p:ext uri="{BB962C8B-B14F-4D97-AF65-F5344CB8AC3E}">
        <p14:creationId xmlns:p14="http://schemas.microsoft.com/office/powerpoint/2010/main" val="373964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597B6A72-E847-8B5B-6F30-382546E3E1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1EBA9-37AF-1BEA-357F-30E0FD4A6C4E}"/>
              </a:ext>
            </a:extLst>
          </p:cNvPr>
          <p:cNvSpPr>
            <a:spLocks noGrp="1"/>
          </p:cNvSpPr>
          <p:nvPr>
            <p:ph type="title"/>
          </p:nvPr>
        </p:nvSpPr>
        <p:spPr>
          <a:xfrm>
            <a:off x="1066800" y="36576"/>
            <a:ext cx="10058400" cy="1371600"/>
          </a:xfrm>
        </p:spPr>
        <p:txBody>
          <a:bodyPr>
            <a:normAutofit/>
          </a:bodyPr>
          <a:lstStyle/>
          <a:p>
            <a:pPr algn="ctr"/>
            <a:r>
              <a:rPr lang="en-US" sz="6000" dirty="0">
                <a:solidFill>
                  <a:srgbClr val="C00000"/>
                </a:solidFill>
                <a:latin typeface="Brush Script MT" panose="03060802040406070304" pitchFamily="66" charset="0"/>
              </a:rPr>
              <a:t>Fallen Angels</a:t>
            </a:r>
          </a:p>
        </p:txBody>
      </p:sp>
      <p:sp>
        <p:nvSpPr>
          <p:cNvPr id="3" name="Content Placeholder 2">
            <a:extLst>
              <a:ext uri="{FF2B5EF4-FFF2-40B4-BE49-F238E27FC236}">
                <a16:creationId xmlns:a16="http://schemas.microsoft.com/office/drawing/2014/main" id="{9FD690AF-9EF7-3A91-5A0A-B969F95F21DA}"/>
              </a:ext>
            </a:extLst>
          </p:cNvPr>
          <p:cNvSpPr>
            <a:spLocks noGrp="1"/>
          </p:cNvSpPr>
          <p:nvPr>
            <p:ph idx="1"/>
          </p:nvPr>
        </p:nvSpPr>
        <p:spPr>
          <a:xfrm>
            <a:off x="495300" y="1248156"/>
            <a:ext cx="11201400" cy="4045739"/>
          </a:xfrm>
        </p:spPr>
        <p:txBody>
          <a:bodyPr>
            <a:normAutofit fontScale="92500" lnSpcReduction="10000"/>
          </a:bodyPr>
          <a:lstStyle/>
          <a:p>
            <a:pPr marL="0" indent="0">
              <a:buNone/>
            </a:pPr>
            <a:r>
              <a:rPr lang="en-US" sz="3500" b="1" dirty="0">
                <a:solidFill>
                  <a:srgbClr val="002060"/>
                </a:solidFill>
                <a:latin typeface="Agency FB" panose="020B0503020202020204" pitchFamily="34" charset="0"/>
              </a:rPr>
              <a:t>Eliphaz returns to the idea he expressed earlier (cf. 4:18), that God did not even trust angels, hinting at their fall (15:15).</a:t>
            </a:r>
          </a:p>
          <a:p>
            <a:r>
              <a:rPr lang="en-US" sz="2800" i="1" dirty="0">
                <a:latin typeface="Arial Narrow" panose="020B0606020202030204" pitchFamily="34" charset="0"/>
              </a:rPr>
              <a:t>Unfortunately, the biblical information about fallen angels is fragmented and incomplete. </a:t>
            </a:r>
          </a:p>
          <a:p>
            <a:r>
              <a:rPr lang="en-US" sz="2800" i="1" dirty="0">
                <a:latin typeface="Arial Narrow" panose="020B0606020202030204" pitchFamily="34" charset="0"/>
              </a:rPr>
              <a:t>The two passages cited most often are Isa. 14 and Eze. 28, but in each of these texts the primary figures are human rulers. If there is information in them about angels who fell, it is indirect rather than direct.</a:t>
            </a:r>
          </a:p>
          <a:p>
            <a:r>
              <a:rPr lang="en-US" sz="2800" i="1" dirty="0">
                <a:latin typeface="Arial Narrow" panose="020B0606020202030204" pitchFamily="34" charset="0"/>
              </a:rPr>
              <a:t>Still, Jesus refers to the “devil and his angels” (Mt. 25:41), and St. Paul speaks of hostile “rulers and authorities” in the heavenlies (Ep. 3:10).</a:t>
            </a:r>
          </a:p>
        </p:txBody>
      </p:sp>
      <p:sp>
        <p:nvSpPr>
          <p:cNvPr id="4" name="TextBox 3">
            <a:extLst>
              <a:ext uri="{FF2B5EF4-FFF2-40B4-BE49-F238E27FC236}">
                <a16:creationId xmlns:a16="http://schemas.microsoft.com/office/drawing/2014/main" id="{F84C9261-9B64-5A3F-17DC-7E0F8DC2716F}"/>
              </a:ext>
            </a:extLst>
          </p:cNvPr>
          <p:cNvSpPr txBox="1"/>
          <p:nvPr/>
        </p:nvSpPr>
        <p:spPr>
          <a:xfrm>
            <a:off x="352926" y="5438274"/>
            <a:ext cx="11486148" cy="954107"/>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FF99"/>
                </a:solidFill>
                <a:latin typeface="Eras Demi ITC" panose="020B0805030504020804" pitchFamily="34" charset="0"/>
              </a:rPr>
              <a:t>In the end, the reader of the Bible must be content with hints about this rebellion rather than direct descriptions</a:t>
            </a:r>
            <a:r>
              <a:rPr kumimoji="0" lang="en-US" sz="2800" b="0" i="0" u="none" strike="noStrike" kern="1200" cap="none" spc="0" normalizeH="0" baseline="0" noProof="0" dirty="0">
                <a:ln>
                  <a:noFill/>
                </a:ln>
                <a:solidFill>
                  <a:srgbClr val="FFFF99"/>
                </a:solidFill>
                <a:effectLst/>
                <a:uLnTx/>
                <a:uFillTx/>
                <a:latin typeface="Eras Demi ITC" panose="020B0805030504020804" pitchFamily="34" charset="0"/>
                <a:ea typeface="+mn-ea"/>
                <a:cs typeface="+mn-cs"/>
              </a:rPr>
              <a:t>.</a:t>
            </a:r>
          </a:p>
        </p:txBody>
      </p:sp>
      <p:sp>
        <p:nvSpPr>
          <p:cNvPr id="5" name="Slide Number Placeholder 4">
            <a:extLst>
              <a:ext uri="{FF2B5EF4-FFF2-40B4-BE49-F238E27FC236}">
                <a16:creationId xmlns:a16="http://schemas.microsoft.com/office/drawing/2014/main" id="{90C02EC9-00F4-8D11-5056-F51F8B875768}"/>
              </a:ext>
            </a:extLst>
          </p:cNvPr>
          <p:cNvSpPr>
            <a:spLocks noGrp="1"/>
          </p:cNvSpPr>
          <p:nvPr>
            <p:ph type="sldNum" sz="quarter" idx="12"/>
          </p:nvPr>
        </p:nvSpPr>
        <p:spPr/>
        <p:txBody>
          <a:bodyPr/>
          <a:lstStyle/>
          <a:p>
            <a:fld id="{34B7E4EF-A1BD-40F4-AB7B-04F084DD991D}" type="slidenum">
              <a:rPr lang="en-US" smtClean="0"/>
              <a:t>120</a:t>
            </a:fld>
            <a:endParaRPr lang="en-US" dirty="0"/>
          </a:p>
        </p:txBody>
      </p:sp>
    </p:spTree>
    <p:extLst>
      <p:ext uri="{BB962C8B-B14F-4D97-AF65-F5344CB8AC3E}">
        <p14:creationId xmlns:p14="http://schemas.microsoft.com/office/powerpoint/2010/main" val="73855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F40D4-CA93-2BFF-9707-57D996D7BA5A}"/>
              </a:ext>
            </a:extLst>
          </p:cNvPr>
          <p:cNvSpPr>
            <a:spLocks noGrp="1"/>
          </p:cNvSpPr>
          <p:nvPr>
            <p:ph type="title"/>
          </p:nvPr>
        </p:nvSpPr>
        <p:spPr/>
        <p:txBody>
          <a:bodyPr/>
          <a:lstStyle/>
          <a:p>
            <a:r>
              <a:rPr lang="en-US" dirty="0">
                <a:solidFill>
                  <a:srgbClr val="C00000"/>
                </a:solidFill>
              </a:rPr>
              <a:t>The Nature of Divine Retribution</a:t>
            </a:r>
          </a:p>
        </p:txBody>
      </p:sp>
      <p:sp>
        <p:nvSpPr>
          <p:cNvPr id="3" name="Content Placeholder 2">
            <a:extLst>
              <a:ext uri="{FF2B5EF4-FFF2-40B4-BE49-F238E27FC236}">
                <a16:creationId xmlns:a16="http://schemas.microsoft.com/office/drawing/2014/main" id="{913E77BF-EFC2-4B5B-7791-9C80EDCB3C6A}"/>
              </a:ext>
            </a:extLst>
          </p:cNvPr>
          <p:cNvSpPr>
            <a:spLocks noGrp="1"/>
          </p:cNvSpPr>
          <p:nvPr>
            <p:ph idx="1"/>
          </p:nvPr>
        </p:nvSpPr>
        <p:spPr>
          <a:xfrm>
            <a:off x="1066800" y="2014194"/>
            <a:ext cx="10058400" cy="3849624"/>
          </a:xfrm>
        </p:spPr>
        <p:txBody>
          <a:bodyPr>
            <a:normAutofit/>
          </a:bodyPr>
          <a:lstStyle/>
          <a:p>
            <a:pPr marL="0" indent="0">
              <a:buNone/>
            </a:pPr>
            <a:r>
              <a:rPr lang="en-US" sz="2800" b="1" dirty="0">
                <a:solidFill>
                  <a:srgbClr val="002060"/>
                </a:solidFill>
              </a:rPr>
              <a:t>Eliphaz now embarks on a pompous exposition of divine retribution, which he says comes from the wisdom of the ancients (15:17-19).</a:t>
            </a:r>
          </a:p>
          <a:p>
            <a:r>
              <a:rPr lang="en-US" sz="2400" i="1" dirty="0"/>
              <a:t>He continues to bolster his cause-and-effect theology which he expounded earlier, as though in saying it again and more loudly, its veracity will be confirmed.</a:t>
            </a:r>
          </a:p>
          <a:p>
            <a:r>
              <a:rPr lang="en-US" sz="2400" i="1" dirty="0"/>
              <a:t>In short, the wicked pays year after year: he suffers distress and anguish, always haunted by the fear of deserved judgment (15:20-26).</a:t>
            </a:r>
          </a:p>
        </p:txBody>
      </p:sp>
      <p:sp>
        <p:nvSpPr>
          <p:cNvPr id="4" name="Slide Number Placeholder 3">
            <a:extLst>
              <a:ext uri="{FF2B5EF4-FFF2-40B4-BE49-F238E27FC236}">
                <a16:creationId xmlns:a16="http://schemas.microsoft.com/office/drawing/2014/main" id="{7121B024-CD3A-FBAE-95D3-891F07B48824}"/>
              </a:ext>
            </a:extLst>
          </p:cNvPr>
          <p:cNvSpPr>
            <a:spLocks noGrp="1"/>
          </p:cNvSpPr>
          <p:nvPr>
            <p:ph type="sldNum" sz="quarter" idx="12"/>
          </p:nvPr>
        </p:nvSpPr>
        <p:spPr/>
        <p:txBody>
          <a:bodyPr/>
          <a:lstStyle/>
          <a:p>
            <a:fld id="{34B7E4EF-A1BD-40F4-AB7B-04F084DD991D}" type="slidenum">
              <a:rPr lang="en-US" smtClean="0"/>
              <a:t>121</a:t>
            </a:fld>
            <a:endParaRPr lang="en-US" dirty="0"/>
          </a:p>
        </p:txBody>
      </p:sp>
    </p:spTree>
    <p:extLst>
      <p:ext uri="{BB962C8B-B14F-4D97-AF65-F5344CB8AC3E}">
        <p14:creationId xmlns:p14="http://schemas.microsoft.com/office/powerpoint/2010/main" val="169173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42F6-333C-01C6-5221-3FA6362F75F4}"/>
              </a:ext>
            </a:extLst>
          </p:cNvPr>
          <p:cNvSpPr>
            <a:spLocks noGrp="1"/>
          </p:cNvSpPr>
          <p:nvPr>
            <p:ph type="title"/>
          </p:nvPr>
        </p:nvSpPr>
        <p:spPr>
          <a:xfrm>
            <a:off x="1066799" y="642594"/>
            <a:ext cx="10216551" cy="1371600"/>
          </a:xfrm>
        </p:spPr>
        <p:txBody>
          <a:bodyPr/>
          <a:lstStyle/>
          <a:p>
            <a:r>
              <a:rPr lang="en-US" dirty="0">
                <a:solidFill>
                  <a:srgbClr val="C00000"/>
                </a:solidFill>
              </a:rPr>
              <a:t>Self-Indulgence is the Ultimate Sin</a:t>
            </a:r>
          </a:p>
        </p:txBody>
      </p:sp>
      <p:sp>
        <p:nvSpPr>
          <p:cNvPr id="3" name="Content Placeholder 2">
            <a:extLst>
              <a:ext uri="{FF2B5EF4-FFF2-40B4-BE49-F238E27FC236}">
                <a16:creationId xmlns:a16="http://schemas.microsoft.com/office/drawing/2014/main" id="{4B6353EA-9A98-E720-1B54-5F32C2F70362}"/>
              </a:ext>
            </a:extLst>
          </p:cNvPr>
          <p:cNvSpPr>
            <a:spLocks noGrp="1"/>
          </p:cNvSpPr>
          <p:nvPr>
            <p:ph idx="1"/>
          </p:nvPr>
        </p:nvSpPr>
        <p:spPr>
          <a:xfrm>
            <a:off x="1066800" y="1913339"/>
            <a:ext cx="10058400" cy="4263174"/>
          </a:xfrm>
        </p:spPr>
        <p:txBody>
          <a:bodyPr>
            <a:normAutofit lnSpcReduction="10000"/>
          </a:bodyPr>
          <a:lstStyle/>
          <a:p>
            <a:pPr marL="0" indent="0">
              <a:buNone/>
            </a:pPr>
            <a:r>
              <a:rPr lang="en-US" sz="2800" b="1" dirty="0">
                <a:solidFill>
                  <a:srgbClr val="002060"/>
                </a:solidFill>
              </a:rPr>
              <a:t>Bulging with fat, this wicked man scavenges on the remnants of others (15:27-28).</a:t>
            </a:r>
          </a:p>
          <a:p>
            <a:r>
              <a:rPr lang="en-US" sz="2400" i="1" dirty="0"/>
              <a:t>Soon, however, he will be stripped of his wealth, ending his life in emptiness (15:29-31).</a:t>
            </a:r>
          </a:p>
          <a:p>
            <a:r>
              <a:rPr lang="en-US" sz="2400" i="1" dirty="0"/>
              <a:t>He should not deceive himself, for payment will surely come. His life will end as trees or vines that lose their buds and produce no fruit (15:32-33).</a:t>
            </a:r>
          </a:p>
          <a:p>
            <a:r>
              <a:rPr lang="en-US" sz="2400" i="1" dirty="0"/>
              <a:t>This is the destiny of the wicked, who live on bribes and plot evil (15:34-35), and if Job has experienced disaster, he must know that his misery is a divine and fiery judgment!</a:t>
            </a:r>
          </a:p>
        </p:txBody>
      </p:sp>
      <p:sp>
        <p:nvSpPr>
          <p:cNvPr id="4" name="Slide Number Placeholder 3">
            <a:extLst>
              <a:ext uri="{FF2B5EF4-FFF2-40B4-BE49-F238E27FC236}">
                <a16:creationId xmlns:a16="http://schemas.microsoft.com/office/drawing/2014/main" id="{A2B62C3E-DACE-F596-D553-18D6AC1803FB}"/>
              </a:ext>
            </a:extLst>
          </p:cNvPr>
          <p:cNvSpPr>
            <a:spLocks noGrp="1"/>
          </p:cNvSpPr>
          <p:nvPr>
            <p:ph type="sldNum" sz="quarter" idx="12"/>
          </p:nvPr>
        </p:nvSpPr>
        <p:spPr/>
        <p:txBody>
          <a:bodyPr/>
          <a:lstStyle/>
          <a:p>
            <a:fld id="{34B7E4EF-A1BD-40F4-AB7B-04F084DD991D}" type="slidenum">
              <a:rPr lang="en-US" smtClean="0"/>
              <a:t>122</a:t>
            </a:fld>
            <a:endParaRPr lang="en-US" dirty="0"/>
          </a:p>
        </p:txBody>
      </p:sp>
    </p:spTree>
    <p:extLst>
      <p:ext uri="{BB962C8B-B14F-4D97-AF65-F5344CB8AC3E}">
        <p14:creationId xmlns:p14="http://schemas.microsoft.com/office/powerpoint/2010/main" val="191348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F8AA24BC-7787-AB4B-E4FB-8290AE6683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15418E-AC04-3524-3602-8906EA5D8418}"/>
              </a:ext>
            </a:extLst>
          </p:cNvPr>
          <p:cNvSpPr>
            <a:spLocks noGrp="1"/>
          </p:cNvSpPr>
          <p:nvPr>
            <p:ph type="title"/>
          </p:nvPr>
        </p:nvSpPr>
        <p:spPr>
          <a:xfrm>
            <a:off x="1066800" y="36576"/>
            <a:ext cx="10058400" cy="1371600"/>
          </a:xfrm>
        </p:spPr>
        <p:txBody>
          <a:bodyPr>
            <a:normAutofit/>
          </a:bodyPr>
          <a:lstStyle/>
          <a:p>
            <a:pPr algn="ctr"/>
            <a:r>
              <a:rPr lang="en-US" sz="6000" dirty="0">
                <a:solidFill>
                  <a:srgbClr val="C00000"/>
                </a:solidFill>
                <a:latin typeface="Brush Script MT" panose="03060802040406070304" pitchFamily="66" charset="0"/>
              </a:rPr>
              <a:t>The Arguments of Eliphaz</a:t>
            </a:r>
          </a:p>
        </p:txBody>
      </p:sp>
      <p:sp>
        <p:nvSpPr>
          <p:cNvPr id="3" name="Content Placeholder 2">
            <a:extLst>
              <a:ext uri="{FF2B5EF4-FFF2-40B4-BE49-F238E27FC236}">
                <a16:creationId xmlns:a16="http://schemas.microsoft.com/office/drawing/2014/main" id="{17106455-F961-F066-7CC4-7B58A1176656}"/>
              </a:ext>
            </a:extLst>
          </p:cNvPr>
          <p:cNvSpPr>
            <a:spLocks noGrp="1"/>
          </p:cNvSpPr>
          <p:nvPr>
            <p:ph idx="1"/>
          </p:nvPr>
        </p:nvSpPr>
        <p:spPr>
          <a:xfrm>
            <a:off x="495300" y="1144639"/>
            <a:ext cx="11201400" cy="4045739"/>
          </a:xfrm>
        </p:spPr>
        <p:txBody>
          <a:bodyPr>
            <a:normAutofit lnSpcReduction="10000"/>
          </a:bodyPr>
          <a:lstStyle/>
          <a:p>
            <a:pPr marL="0" indent="0">
              <a:buNone/>
            </a:pPr>
            <a:r>
              <a:rPr lang="en-US" sz="3500" b="1" dirty="0">
                <a:solidFill>
                  <a:srgbClr val="002060"/>
                </a:solidFill>
                <a:latin typeface="Agency FB" panose="020B0503020202020204" pitchFamily="34" charset="0"/>
              </a:rPr>
              <a:t>The speeches of Eliphaz and the others raise cogent questions about deeper levels of belief and how one defends them. The defense can be grouped into several categories:</a:t>
            </a:r>
          </a:p>
          <a:p>
            <a:r>
              <a:rPr lang="en-US" sz="2800" i="1" dirty="0">
                <a:latin typeface="Arial Narrow" panose="020B0606020202030204" pitchFamily="34" charset="0"/>
              </a:rPr>
              <a:t>Arguments from claimed direct revelation (4:12-17)</a:t>
            </a:r>
          </a:p>
          <a:p>
            <a:r>
              <a:rPr lang="en-US" sz="2800" i="1" dirty="0">
                <a:latin typeface="Arial Narrow" panose="020B0606020202030204" pitchFamily="34" charset="0"/>
              </a:rPr>
              <a:t>Arguments from nature (4:10-11; 8:11-12) </a:t>
            </a:r>
          </a:p>
          <a:p>
            <a:r>
              <a:rPr lang="en-US" sz="2800" i="1" dirty="0">
                <a:latin typeface="Arial Narrow" panose="020B0606020202030204" pitchFamily="34" charset="0"/>
              </a:rPr>
              <a:t>Arguments from the authority of tradition (8:8-10; 15:10, 17-19)</a:t>
            </a:r>
          </a:p>
          <a:p>
            <a:r>
              <a:rPr lang="en-US" sz="2800" i="1" dirty="0">
                <a:latin typeface="Arial Narrow" panose="020B0606020202030204" pitchFamily="34" charset="0"/>
              </a:rPr>
              <a:t>Arguments from experience or observation (4:8; 5:3; 15:17).</a:t>
            </a:r>
          </a:p>
        </p:txBody>
      </p:sp>
      <p:sp>
        <p:nvSpPr>
          <p:cNvPr id="4" name="TextBox 3">
            <a:extLst>
              <a:ext uri="{FF2B5EF4-FFF2-40B4-BE49-F238E27FC236}">
                <a16:creationId xmlns:a16="http://schemas.microsoft.com/office/drawing/2014/main" id="{B2628D74-00CA-1107-E508-4F90106C5D62}"/>
              </a:ext>
            </a:extLst>
          </p:cNvPr>
          <p:cNvSpPr txBox="1"/>
          <p:nvPr/>
        </p:nvSpPr>
        <p:spPr>
          <a:xfrm>
            <a:off x="-2" y="5229831"/>
            <a:ext cx="12192000" cy="1384995"/>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99"/>
                </a:solidFill>
                <a:effectLst/>
                <a:uLnTx/>
                <a:uFillTx/>
                <a:latin typeface="Eras Demi ITC" panose="020B0805030504020804" pitchFamily="34" charset="0"/>
                <a:ea typeface="+mn-ea"/>
                <a:cs typeface="+mn-cs"/>
              </a:rPr>
              <a:t>In </a:t>
            </a:r>
            <a:r>
              <a:rPr lang="en-US" sz="2800" dirty="0">
                <a:solidFill>
                  <a:srgbClr val="FFFF99"/>
                </a:solidFill>
                <a:latin typeface="Eras Demi ITC" panose="020B0805030504020804" pitchFamily="34" charset="0"/>
              </a:rPr>
              <a:t>the end, these arguments are not compelling, and in Job’s view, they can be treacherous (6:15; 13:4) and self-deceptive (13:7-8)</a:t>
            </a:r>
            <a:r>
              <a:rPr kumimoji="0" lang="en-US" sz="2800" b="0" i="0" u="none" strike="noStrike" kern="1200" cap="none" spc="0" normalizeH="0" baseline="0" noProof="0" dirty="0">
                <a:ln>
                  <a:noFill/>
                </a:ln>
                <a:solidFill>
                  <a:srgbClr val="FFFF99"/>
                </a:solidFill>
                <a:effectLst/>
                <a:uLnTx/>
                <a:uFillTx/>
                <a:latin typeface="Eras Demi ITC" panose="020B0805030504020804" pitchFamily="34" charset="0"/>
                <a:ea typeface="+mn-ea"/>
                <a:cs typeface="+mn-cs"/>
              </a:rPr>
              <a:t>. Hence, Job longs to hear from God directly (10:1-2; 13:3, 15, 22).</a:t>
            </a:r>
          </a:p>
        </p:txBody>
      </p:sp>
      <p:sp>
        <p:nvSpPr>
          <p:cNvPr id="5" name="Slide Number Placeholder 4">
            <a:extLst>
              <a:ext uri="{FF2B5EF4-FFF2-40B4-BE49-F238E27FC236}">
                <a16:creationId xmlns:a16="http://schemas.microsoft.com/office/drawing/2014/main" id="{1235BAB2-7D40-609B-024B-80A064955122}"/>
              </a:ext>
            </a:extLst>
          </p:cNvPr>
          <p:cNvSpPr>
            <a:spLocks noGrp="1"/>
          </p:cNvSpPr>
          <p:nvPr>
            <p:ph type="sldNum" sz="quarter" idx="12"/>
          </p:nvPr>
        </p:nvSpPr>
        <p:spPr/>
        <p:txBody>
          <a:bodyPr/>
          <a:lstStyle/>
          <a:p>
            <a:fld id="{34B7E4EF-A1BD-40F4-AB7B-04F084DD991D}" type="slidenum">
              <a:rPr lang="en-US" smtClean="0"/>
              <a:t>123</a:t>
            </a:fld>
            <a:endParaRPr lang="en-US" dirty="0"/>
          </a:p>
        </p:txBody>
      </p:sp>
    </p:spTree>
    <p:extLst>
      <p:ext uri="{BB962C8B-B14F-4D97-AF65-F5344CB8AC3E}">
        <p14:creationId xmlns:p14="http://schemas.microsoft.com/office/powerpoint/2010/main" val="58650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randombar(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0626-E6C7-3B6D-B266-20771EAB86A0}"/>
              </a:ext>
            </a:extLst>
          </p:cNvPr>
          <p:cNvSpPr>
            <a:spLocks noGrp="1"/>
          </p:cNvSpPr>
          <p:nvPr>
            <p:ph type="title"/>
          </p:nvPr>
        </p:nvSpPr>
        <p:spPr/>
        <p:txBody>
          <a:bodyPr/>
          <a:lstStyle/>
          <a:p>
            <a:r>
              <a:rPr lang="en-US" dirty="0">
                <a:solidFill>
                  <a:srgbClr val="C00000"/>
                </a:solidFill>
              </a:rPr>
              <a:t>JOB RESPONDS (16-17)</a:t>
            </a:r>
          </a:p>
        </p:txBody>
      </p:sp>
      <p:sp>
        <p:nvSpPr>
          <p:cNvPr id="3" name="Content Placeholder 2">
            <a:extLst>
              <a:ext uri="{FF2B5EF4-FFF2-40B4-BE49-F238E27FC236}">
                <a16:creationId xmlns:a16="http://schemas.microsoft.com/office/drawing/2014/main" id="{0D7EAFF2-7774-79DC-04D9-9E324B9D6BC3}"/>
              </a:ext>
            </a:extLst>
          </p:cNvPr>
          <p:cNvSpPr>
            <a:spLocks noGrp="1"/>
          </p:cNvSpPr>
          <p:nvPr>
            <p:ph idx="1"/>
          </p:nvPr>
        </p:nvSpPr>
        <p:spPr/>
        <p:txBody>
          <a:bodyPr>
            <a:normAutofit/>
          </a:bodyPr>
          <a:lstStyle/>
          <a:p>
            <a:pPr marL="0" indent="0">
              <a:buNone/>
            </a:pPr>
            <a:r>
              <a:rPr lang="en-US" sz="2800" b="1" dirty="0">
                <a:solidFill>
                  <a:srgbClr val="002060"/>
                </a:solidFill>
              </a:rPr>
              <a:t>Nothing new has been added, and Job’s counterpunch that Eliphaz is at least as windy as Job, seems entirely appropriate (16:1-3).</a:t>
            </a:r>
          </a:p>
          <a:p>
            <a:r>
              <a:rPr lang="en-US" sz="2400" i="1" dirty="0"/>
              <a:t>If their positions were reversed, Job could easily do what they are now doing (16:4).</a:t>
            </a:r>
          </a:p>
          <a:p>
            <a:r>
              <a:rPr lang="en-US" sz="2400" i="1" dirty="0"/>
              <a:t>However, he contends that if their positions were reversed, he, at least, would offer words of comfort and encouragement, not this unrelenting barrage of condemnations (16:5)!</a:t>
            </a:r>
          </a:p>
        </p:txBody>
      </p:sp>
      <p:sp>
        <p:nvSpPr>
          <p:cNvPr id="4" name="Slide Number Placeholder 3">
            <a:extLst>
              <a:ext uri="{FF2B5EF4-FFF2-40B4-BE49-F238E27FC236}">
                <a16:creationId xmlns:a16="http://schemas.microsoft.com/office/drawing/2014/main" id="{61290343-E0F3-4F59-11C5-89AA80B3958A}"/>
              </a:ext>
            </a:extLst>
          </p:cNvPr>
          <p:cNvSpPr>
            <a:spLocks noGrp="1"/>
          </p:cNvSpPr>
          <p:nvPr>
            <p:ph type="sldNum" sz="quarter" idx="12"/>
          </p:nvPr>
        </p:nvSpPr>
        <p:spPr/>
        <p:txBody>
          <a:bodyPr/>
          <a:lstStyle/>
          <a:p>
            <a:fld id="{34B7E4EF-A1BD-40F4-AB7B-04F084DD991D}" type="slidenum">
              <a:rPr lang="en-US" smtClean="0"/>
              <a:t>124</a:t>
            </a:fld>
            <a:endParaRPr lang="en-US" dirty="0"/>
          </a:p>
        </p:txBody>
      </p:sp>
    </p:spTree>
    <p:extLst>
      <p:ext uri="{BB962C8B-B14F-4D97-AF65-F5344CB8AC3E}">
        <p14:creationId xmlns:p14="http://schemas.microsoft.com/office/powerpoint/2010/main" val="422179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2C838-0DDD-CAC8-D5A0-1D2C5E4C6649}"/>
              </a:ext>
            </a:extLst>
          </p:cNvPr>
          <p:cNvSpPr>
            <a:spLocks noGrp="1"/>
          </p:cNvSpPr>
          <p:nvPr>
            <p:ph type="title"/>
          </p:nvPr>
        </p:nvSpPr>
        <p:spPr>
          <a:xfrm>
            <a:off x="1066800" y="642594"/>
            <a:ext cx="10058400" cy="772138"/>
          </a:xfrm>
        </p:spPr>
        <p:txBody>
          <a:bodyPr/>
          <a:lstStyle/>
          <a:p>
            <a:r>
              <a:rPr lang="en-US" dirty="0">
                <a:solidFill>
                  <a:srgbClr val="C00000"/>
                </a:solidFill>
              </a:rPr>
              <a:t>Job Is Completely Shattered</a:t>
            </a:r>
          </a:p>
        </p:txBody>
      </p:sp>
      <p:sp>
        <p:nvSpPr>
          <p:cNvPr id="3" name="Content Placeholder 2">
            <a:extLst>
              <a:ext uri="{FF2B5EF4-FFF2-40B4-BE49-F238E27FC236}">
                <a16:creationId xmlns:a16="http://schemas.microsoft.com/office/drawing/2014/main" id="{ED3E296A-1C0E-2EBD-FFBA-7179DFFA9398}"/>
              </a:ext>
            </a:extLst>
          </p:cNvPr>
          <p:cNvSpPr>
            <a:spLocks noGrp="1"/>
          </p:cNvSpPr>
          <p:nvPr>
            <p:ph idx="1"/>
          </p:nvPr>
        </p:nvSpPr>
        <p:spPr>
          <a:xfrm>
            <a:off x="1066799" y="1539058"/>
            <a:ext cx="10509849" cy="2463599"/>
          </a:xfrm>
        </p:spPr>
        <p:txBody>
          <a:bodyPr>
            <a:normAutofit/>
          </a:bodyPr>
          <a:lstStyle/>
          <a:p>
            <a:pPr marL="0" indent="0">
              <a:buNone/>
            </a:pPr>
            <a:r>
              <a:rPr lang="en-US" sz="2800" b="1" dirty="0">
                <a:solidFill>
                  <a:srgbClr val="002060"/>
                </a:solidFill>
              </a:rPr>
              <a:t>By this time, Job is truly at his wit’s end.</a:t>
            </a:r>
          </a:p>
          <a:p>
            <a:r>
              <a:rPr lang="en-US" sz="2400" i="1" dirty="0"/>
              <a:t>It hasn’t help to vent his feelings, but silence doesn’t help either (16:6).</a:t>
            </a:r>
          </a:p>
          <a:p>
            <a:r>
              <a:rPr lang="en-US" sz="2400" i="1" dirty="0"/>
              <a:t>He feels persecuted and the object of God’s anger (16:7-9). His words describe this attack by God and now by his friends, too (16:10-11). A literal rendering of 16:12-14 is vivid and excruciating!</a:t>
            </a:r>
          </a:p>
        </p:txBody>
      </p:sp>
      <p:sp>
        <p:nvSpPr>
          <p:cNvPr id="4" name="TextBox 3">
            <a:extLst>
              <a:ext uri="{FF2B5EF4-FFF2-40B4-BE49-F238E27FC236}">
                <a16:creationId xmlns:a16="http://schemas.microsoft.com/office/drawing/2014/main" id="{960E5CEA-32E2-576C-0B1D-806679356FAF}"/>
              </a:ext>
            </a:extLst>
          </p:cNvPr>
          <p:cNvSpPr txBox="1"/>
          <p:nvPr/>
        </p:nvSpPr>
        <p:spPr>
          <a:xfrm>
            <a:off x="1249391" y="4144236"/>
            <a:ext cx="5072332" cy="1938992"/>
          </a:xfrm>
          <a:prstGeom prst="rect">
            <a:avLst/>
          </a:prstGeom>
          <a:noFill/>
        </p:spPr>
        <p:txBody>
          <a:bodyPr wrap="square" rtlCol="0">
            <a:spAutoFit/>
          </a:bodyPr>
          <a:lstStyle/>
          <a:p>
            <a:pPr marL="0" marR="0" indent="0">
              <a:spcBef>
                <a:spcPts val="600"/>
              </a:spcBef>
              <a:spcAft>
                <a:spcPts val="0"/>
              </a:spcAft>
              <a:buNone/>
            </a:pPr>
            <a:r>
              <a:rPr lang="en-US" sz="2400" b="1" i="1" dirty="0">
                <a:solidFill>
                  <a:srgbClr val="C00000"/>
                </a:solidFill>
                <a:effectLst/>
                <a:latin typeface="Times New Roman" panose="02020603050405020304" pitchFamily="18" charset="0"/>
                <a:ea typeface="Times New Roman" panose="02020603050405020304" pitchFamily="18" charset="0"/>
              </a:rPr>
              <a:t>I was at ease and he shattered me;</a:t>
            </a:r>
            <a:endParaRPr lang="en-US" sz="2400" b="1" dirty="0">
              <a:solidFill>
                <a:srgbClr val="C00000"/>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i="1" dirty="0">
                <a:solidFill>
                  <a:srgbClr val="C00000"/>
                </a:solidFill>
                <a:effectLst/>
                <a:latin typeface="Times New Roman" panose="02020603050405020304" pitchFamily="18" charset="0"/>
                <a:ea typeface="Times New Roman" panose="02020603050405020304" pitchFamily="18" charset="0"/>
              </a:rPr>
              <a:t>He grabbed my gullet, and smashed 	me.</a:t>
            </a:r>
            <a:endParaRPr lang="en-US" sz="2400" b="1" dirty="0">
              <a:solidFill>
                <a:srgbClr val="C00000"/>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i="1" dirty="0">
                <a:solidFill>
                  <a:srgbClr val="C00000"/>
                </a:solidFill>
                <a:effectLst/>
                <a:latin typeface="Times New Roman" panose="02020603050405020304" pitchFamily="18" charset="0"/>
                <a:ea typeface="Times New Roman" panose="02020603050405020304" pitchFamily="18" charset="0"/>
              </a:rPr>
              <a:t>He set me up as his target,</a:t>
            </a:r>
            <a:endParaRPr lang="en-US" sz="2400" b="1" dirty="0">
              <a:solidFill>
                <a:srgbClr val="C00000"/>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i="1" dirty="0">
                <a:solidFill>
                  <a:srgbClr val="C00000"/>
                </a:solidFill>
                <a:effectLst/>
                <a:latin typeface="Times New Roman" panose="02020603050405020304" pitchFamily="18" charset="0"/>
                <a:ea typeface="Times New Roman" panose="02020603050405020304" pitchFamily="18" charset="0"/>
              </a:rPr>
              <a:t>His archers encircled me.</a:t>
            </a:r>
            <a:endParaRPr lang="en-US" sz="2400" b="1" dirty="0">
              <a:solidFill>
                <a:srgbClr val="C0000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B9D31451-81FD-1577-988F-C205023559E2}"/>
              </a:ext>
            </a:extLst>
          </p:cNvPr>
          <p:cNvSpPr txBox="1"/>
          <p:nvPr/>
        </p:nvSpPr>
        <p:spPr>
          <a:xfrm>
            <a:off x="6321723" y="4144236"/>
            <a:ext cx="4986068" cy="2308324"/>
          </a:xfrm>
          <a:prstGeom prst="rect">
            <a:avLst/>
          </a:prstGeom>
          <a:noFill/>
        </p:spPr>
        <p:txBody>
          <a:bodyPr wrap="square" rtlCol="0">
            <a:spAutoFit/>
          </a:bodyPr>
          <a:lstStyle/>
          <a:p>
            <a:pPr marL="0" marR="0" indent="0">
              <a:spcBef>
                <a:spcPts val="0"/>
              </a:spcBef>
              <a:spcAft>
                <a:spcPts val="0"/>
              </a:spcAft>
              <a:buNone/>
            </a:pPr>
            <a:r>
              <a:rPr lang="en-US" sz="2400" b="1" i="1" dirty="0">
                <a:solidFill>
                  <a:srgbClr val="C00000"/>
                </a:solidFill>
                <a:effectLst/>
                <a:latin typeface="Times New Roman" panose="02020603050405020304" pitchFamily="18" charset="0"/>
                <a:ea typeface="Times New Roman" panose="02020603050405020304" pitchFamily="18" charset="0"/>
              </a:rPr>
              <a:t>He chopped my kidneys unsparingly,</a:t>
            </a:r>
            <a:endParaRPr lang="en-US" sz="2400" b="1" dirty="0">
              <a:solidFill>
                <a:srgbClr val="C00000"/>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i="1" dirty="0">
                <a:solidFill>
                  <a:srgbClr val="C00000"/>
                </a:solidFill>
                <a:effectLst/>
                <a:latin typeface="Times New Roman" panose="02020603050405020304" pitchFamily="18" charset="0"/>
                <a:ea typeface="Times New Roman" panose="02020603050405020304" pitchFamily="18" charset="0"/>
              </a:rPr>
              <a:t>And split my guts on the ground.</a:t>
            </a:r>
            <a:endParaRPr lang="en-US" sz="2400" b="1" dirty="0">
              <a:solidFill>
                <a:srgbClr val="C00000"/>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i="1" dirty="0">
                <a:solidFill>
                  <a:srgbClr val="C00000"/>
                </a:solidFill>
                <a:effectLst/>
                <a:latin typeface="Times New Roman" panose="02020603050405020304" pitchFamily="18" charset="0"/>
                <a:ea typeface="Times New Roman" panose="02020603050405020304" pitchFamily="18" charset="0"/>
              </a:rPr>
              <a:t>He wounds me with wound upon 	wound;</a:t>
            </a:r>
            <a:endParaRPr lang="en-US" sz="2400" b="1" dirty="0">
              <a:solidFill>
                <a:srgbClr val="C00000"/>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i="1" dirty="0">
                <a:solidFill>
                  <a:srgbClr val="C00000"/>
                </a:solidFill>
                <a:effectLst/>
                <a:latin typeface="Times New Roman" panose="02020603050405020304" pitchFamily="18" charset="0"/>
                <a:ea typeface="Times New Roman" panose="02020603050405020304" pitchFamily="18" charset="0"/>
              </a:rPr>
              <a:t>He rushed against me like a 	champion.</a:t>
            </a:r>
            <a:endParaRPr lang="en-US" sz="2400" b="1" i="1" dirty="0">
              <a:solidFill>
                <a:srgbClr val="C00000"/>
              </a:solidFill>
            </a:endParaRPr>
          </a:p>
        </p:txBody>
      </p:sp>
      <p:sp>
        <p:nvSpPr>
          <p:cNvPr id="6" name="Slide Number Placeholder 5">
            <a:extLst>
              <a:ext uri="{FF2B5EF4-FFF2-40B4-BE49-F238E27FC236}">
                <a16:creationId xmlns:a16="http://schemas.microsoft.com/office/drawing/2014/main" id="{C657779A-FE0F-5594-D96F-96E72E6D484D}"/>
              </a:ext>
            </a:extLst>
          </p:cNvPr>
          <p:cNvSpPr>
            <a:spLocks noGrp="1"/>
          </p:cNvSpPr>
          <p:nvPr>
            <p:ph type="sldNum" sz="quarter" idx="12"/>
          </p:nvPr>
        </p:nvSpPr>
        <p:spPr/>
        <p:txBody>
          <a:bodyPr/>
          <a:lstStyle/>
          <a:p>
            <a:fld id="{34B7E4EF-A1BD-40F4-AB7B-04F084DD991D}" type="slidenum">
              <a:rPr lang="en-US" smtClean="0"/>
              <a:t>125</a:t>
            </a:fld>
            <a:endParaRPr lang="en-US" dirty="0"/>
          </a:p>
        </p:txBody>
      </p:sp>
    </p:spTree>
    <p:extLst>
      <p:ext uri="{BB962C8B-B14F-4D97-AF65-F5344CB8AC3E}">
        <p14:creationId xmlns:p14="http://schemas.microsoft.com/office/powerpoint/2010/main" val="146524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4E927-8D73-5183-CBE2-27071A0FF57C}"/>
              </a:ext>
            </a:extLst>
          </p:cNvPr>
          <p:cNvSpPr>
            <a:spLocks noGrp="1"/>
          </p:cNvSpPr>
          <p:nvPr>
            <p:ph type="title"/>
          </p:nvPr>
        </p:nvSpPr>
        <p:spPr>
          <a:xfrm>
            <a:off x="1066800" y="422694"/>
            <a:ext cx="10058400" cy="1371600"/>
          </a:xfrm>
        </p:spPr>
        <p:txBody>
          <a:bodyPr/>
          <a:lstStyle/>
          <a:p>
            <a:r>
              <a:rPr lang="en-US" dirty="0">
                <a:solidFill>
                  <a:srgbClr val="C00000"/>
                </a:solidFill>
              </a:rPr>
              <a:t>Still, Job Refuses to Retaliate Against God</a:t>
            </a:r>
          </a:p>
        </p:txBody>
      </p:sp>
      <p:sp>
        <p:nvSpPr>
          <p:cNvPr id="3" name="Content Placeholder 2">
            <a:extLst>
              <a:ext uri="{FF2B5EF4-FFF2-40B4-BE49-F238E27FC236}">
                <a16:creationId xmlns:a16="http://schemas.microsoft.com/office/drawing/2014/main" id="{AF2C897B-E8D3-69CE-B4C7-B357CBC465CF}"/>
              </a:ext>
            </a:extLst>
          </p:cNvPr>
          <p:cNvSpPr>
            <a:spLocks noGrp="1"/>
          </p:cNvSpPr>
          <p:nvPr>
            <p:ph idx="1"/>
          </p:nvPr>
        </p:nvSpPr>
        <p:spPr>
          <a:xfrm>
            <a:off x="1066800" y="1656272"/>
            <a:ext cx="10492596" cy="4779034"/>
          </a:xfrm>
        </p:spPr>
        <p:txBody>
          <a:bodyPr>
            <a:normAutofit lnSpcReduction="10000"/>
          </a:bodyPr>
          <a:lstStyle/>
          <a:p>
            <a:pPr marL="0" indent="0">
              <a:buNone/>
            </a:pPr>
            <a:r>
              <a:rPr lang="en-US" sz="2800" b="1" dirty="0">
                <a:solidFill>
                  <a:srgbClr val="002060"/>
                </a:solidFill>
              </a:rPr>
              <a:t>The vivid description of what seemed to be God’s attack is just that -- a description!</a:t>
            </a:r>
          </a:p>
          <a:p>
            <a:r>
              <a:rPr lang="en-US" sz="2400" i="1" dirty="0"/>
              <a:t>Job never resorts to incriminating God (16:15-17).</a:t>
            </a:r>
          </a:p>
          <a:p>
            <a:r>
              <a:rPr lang="en-US" sz="2400" i="1" dirty="0"/>
              <a:t>God has not spoken, and his friends who have spoken have only mocked and betrayed him.</a:t>
            </a:r>
          </a:p>
          <a:p>
            <a:r>
              <a:rPr lang="en-US" sz="2400" i="1" dirty="0"/>
              <a:t>Still, though he feels death is imminent, he remains confident that there is an intercessor in heaven, and ultimately God will vindicate him (16:18-19). If the blood of Abel once cried out from the ground for vengeance (Ge. 4:10, Job’s blood will cry out for vindication!</a:t>
            </a:r>
          </a:p>
          <a:p>
            <a:r>
              <a:rPr lang="en-US" sz="2400" i="1" dirty="0"/>
              <a:t>With tear-stained face upward, Job pleads for God, to come to his defense (16:20-21).</a:t>
            </a:r>
          </a:p>
        </p:txBody>
      </p:sp>
      <p:sp>
        <p:nvSpPr>
          <p:cNvPr id="4" name="Slide Number Placeholder 3">
            <a:extLst>
              <a:ext uri="{FF2B5EF4-FFF2-40B4-BE49-F238E27FC236}">
                <a16:creationId xmlns:a16="http://schemas.microsoft.com/office/drawing/2014/main" id="{E0205D4F-6FB1-D140-7E83-6EF19FF598B5}"/>
              </a:ext>
            </a:extLst>
          </p:cNvPr>
          <p:cNvSpPr>
            <a:spLocks noGrp="1"/>
          </p:cNvSpPr>
          <p:nvPr>
            <p:ph type="sldNum" sz="quarter" idx="12"/>
          </p:nvPr>
        </p:nvSpPr>
        <p:spPr/>
        <p:txBody>
          <a:bodyPr/>
          <a:lstStyle/>
          <a:p>
            <a:fld id="{34B7E4EF-A1BD-40F4-AB7B-04F084DD991D}" type="slidenum">
              <a:rPr lang="en-US" smtClean="0"/>
              <a:t>126</a:t>
            </a:fld>
            <a:endParaRPr lang="en-US" dirty="0"/>
          </a:p>
        </p:txBody>
      </p:sp>
    </p:spTree>
    <p:extLst>
      <p:ext uri="{BB962C8B-B14F-4D97-AF65-F5344CB8AC3E}">
        <p14:creationId xmlns:p14="http://schemas.microsoft.com/office/powerpoint/2010/main" val="115769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6">
            <a:extLst>
              <a:ext uri="{FF2B5EF4-FFF2-40B4-BE49-F238E27FC236}">
                <a16:creationId xmlns:a16="http://schemas.microsoft.com/office/drawing/2014/main" id="{C68FDA59-42B1-4915-51DA-3BDDCDF8D91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108DA3F6-5F1E-471B-B847-A19A3C253E14}" type="slidenum">
              <a:rPr lang="en-US" altLang="en-US" sz="1200">
                <a:solidFill>
                  <a:srgbClr val="FFFFFF"/>
                </a:solidFill>
              </a:rPr>
              <a:pPr fontAlgn="base">
                <a:spcBef>
                  <a:spcPct val="0"/>
                </a:spcBef>
                <a:spcAft>
                  <a:spcPct val="0"/>
                </a:spcAft>
                <a:buClrTx/>
                <a:buSzTx/>
                <a:buNone/>
              </a:pPr>
              <a:t>127</a:t>
            </a:fld>
            <a:endParaRPr lang="en-US" altLang="en-US" sz="1200">
              <a:solidFill>
                <a:srgbClr val="FFFFFF"/>
              </a:solidFill>
            </a:endParaRPr>
          </a:p>
        </p:txBody>
      </p:sp>
      <p:sp>
        <p:nvSpPr>
          <p:cNvPr id="227332" name="Rectangle 4">
            <a:extLst>
              <a:ext uri="{FF2B5EF4-FFF2-40B4-BE49-F238E27FC236}">
                <a16:creationId xmlns:a16="http://schemas.microsoft.com/office/drawing/2014/main" id="{7B5ED12E-5684-CC48-5E8F-6B90F1A07468}"/>
              </a:ext>
            </a:extLst>
          </p:cNvPr>
          <p:cNvSpPr>
            <a:spLocks noGrp="1" noChangeArrowheads="1"/>
          </p:cNvSpPr>
          <p:nvPr>
            <p:ph type="title"/>
          </p:nvPr>
        </p:nvSpPr>
        <p:spPr>
          <a:xfrm>
            <a:off x="351838" y="277812"/>
            <a:ext cx="5997204" cy="2172090"/>
          </a:xfrm>
        </p:spPr>
        <p:txBody>
          <a:bodyPr/>
          <a:lstStyle/>
          <a:p>
            <a:pPr algn="l" eaLnBrk="1" hangingPunct="1">
              <a:defRPr/>
            </a:pPr>
            <a:r>
              <a:rPr lang="en-US" altLang="en-US" sz="2400" i="1" dirty="0">
                <a:latin typeface="Arial Narrow" panose="020B0606020202030204" pitchFamily="34" charset="0"/>
              </a:rPr>
              <a:t>     The pleading of Job is very similar to the “confessions” or “complaints” of Jeremiah, a series of candid, direct, and intimate prayers composed after the pattern of laments in the Psalms. Jeremiah gave full vent to his anguish, questioning God and cursing his enemies.</a:t>
            </a:r>
          </a:p>
        </p:txBody>
      </p:sp>
      <p:sp>
        <p:nvSpPr>
          <p:cNvPr id="227333" name="Rectangle 5">
            <a:extLst>
              <a:ext uri="{FF2B5EF4-FFF2-40B4-BE49-F238E27FC236}">
                <a16:creationId xmlns:a16="http://schemas.microsoft.com/office/drawing/2014/main" id="{5C19CE39-3D0F-B125-55F0-B8F24B12AF6B}"/>
              </a:ext>
            </a:extLst>
          </p:cNvPr>
          <p:cNvSpPr>
            <a:spLocks noGrp="1" noChangeArrowheads="1"/>
          </p:cNvSpPr>
          <p:nvPr>
            <p:ph type="body" sz="half" idx="1"/>
          </p:nvPr>
        </p:nvSpPr>
        <p:spPr>
          <a:xfrm>
            <a:off x="3711518" y="2449902"/>
            <a:ext cx="1905326" cy="4179498"/>
          </a:xfrm>
        </p:spPr>
        <p:txBody>
          <a:bodyPr/>
          <a:lstStyle/>
          <a:p>
            <a:pPr eaLnBrk="1" hangingPunct="1">
              <a:buFont typeface="Wingdings" panose="05000000000000000000" pitchFamily="2" charset="2"/>
              <a:buNone/>
              <a:defRPr/>
            </a:pPr>
            <a:r>
              <a:rPr lang="en-US" altLang="en-US" b="1" dirty="0">
                <a:latin typeface="Arial Rounded MT Bold" panose="020F0704030504030204" pitchFamily="34" charset="0"/>
              </a:rPr>
              <a:t>11:18-23</a:t>
            </a:r>
          </a:p>
          <a:p>
            <a:pPr eaLnBrk="1" hangingPunct="1">
              <a:buFont typeface="Wingdings" panose="05000000000000000000" pitchFamily="2" charset="2"/>
              <a:buNone/>
              <a:defRPr/>
            </a:pPr>
            <a:r>
              <a:rPr lang="en-US" altLang="en-US" b="1" dirty="0">
                <a:latin typeface="Arial Rounded MT Bold" panose="020F0704030504030204" pitchFamily="34" charset="0"/>
              </a:rPr>
              <a:t>12:1-6</a:t>
            </a:r>
          </a:p>
          <a:p>
            <a:pPr eaLnBrk="1" hangingPunct="1">
              <a:buFont typeface="Wingdings" panose="05000000000000000000" pitchFamily="2" charset="2"/>
              <a:buNone/>
              <a:defRPr/>
            </a:pPr>
            <a:r>
              <a:rPr lang="en-US" altLang="en-US" b="1" dirty="0">
                <a:latin typeface="Arial Rounded MT Bold" panose="020F0704030504030204" pitchFamily="34" charset="0"/>
              </a:rPr>
              <a:t>15:10-21</a:t>
            </a:r>
          </a:p>
          <a:p>
            <a:pPr eaLnBrk="1" hangingPunct="1">
              <a:buFont typeface="Wingdings" panose="05000000000000000000" pitchFamily="2" charset="2"/>
              <a:buNone/>
              <a:defRPr/>
            </a:pPr>
            <a:r>
              <a:rPr lang="en-US" altLang="en-US" b="1" dirty="0">
                <a:latin typeface="Arial Rounded MT Bold" panose="020F0704030504030204" pitchFamily="34" charset="0"/>
              </a:rPr>
              <a:t>17:14-18</a:t>
            </a:r>
          </a:p>
          <a:p>
            <a:pPr eaLnBrk="1" hangingPunct="1">
              <a:buFont typeface="Wingdings" panose="05000000000000000000" pitchFamily="2" charset="2"/>
              <a:buNone/>
              <a:defRPr/>
            </a:pPr>
            <a:r>
              <a:rPr lang="en-US" altLang="en-US" b="1" dirty="0">
                <a:latin typeface="Arial Rounded MT Bold" panose="020F0704030504030204" pitchFamily="34" charset="0"/>
              </a:rPr>
              <a:t>18:18-23</a:t>
            </a:r>
          </a:p>
          <a:p>
            <a:pPr eaLnBrk="1" hangingPunct="1">
              <a:buFont typeface="Wingdings" panose="05000000000000000000" pitchFamily="2" charset="2"/>
              <a:buNone/>
              <a:defRPr/>
            </a:pPr>
            <a:r>
              <a:rPr lang="en-US" altLang="en-US" b="1" dirty="0">
                <a:latin typeface="Arial Rounded MT Bold" panose="020F0704030504030204" pitchFamily="34" charset="0"/>
              </a:rPr>
              <a:t>20:7-13</a:t>
            </a:r>
          </a:p>
          <a:p>
            <a:pPr eaLnBrk="1" hangingPunct="1">
              <a:buFont typeface="Wingdings" panose="05000000000000000000" pitchFamily="2" charset="2"/>
              <a:buNone/>
              <a:defRPr/>
            </a:pPr>
            <a:r>
              <a:rPr lang="en-US" altLang="en-US" b="1" dirty="0">
                <a:latin typeface="Arial Rounded MT Bold" panose="020F0704030504030204" pitchFamily="34" charset="0"/>
              </a:rPr>
              <a:t>20:14-18</a:t>
            </a:r>
          </a:p>
        </p:txBody>
      </p:sp>
      <p:pic>
        <p:nvPicPr>
          <p:cNvPr id="151557" name="Picture 7">
            <a:extLst>
              <a:ext uri="{FF2B5EF4-FFF2-40B4-BE49-F238E27FC236}">
                <a16:creationId xmlns:a16="http://schemas.microsoft.com/office/drawing/2014/main" id="{02AAB45C-4147-647D-D77C-7B54AA55406B}"/>
              </a:ext>
            </a:extLst>
          </p:cNvPr>
          <p:cNvPicPr>
            <a:picLocks noGrp="1" noChangeAspect="1" noChangeArrowheads="1"/>
          </p:cNvPicPr>
          <p:nvPr>
            <p:ph sz="half" idx="2"/>
          </p:nvPr>
        </p:nvPicPr>
        <p:blipFill>
          <a:blip r:embed="rId2">
            <a:lum bright="30000" contrast="36000"/>
            <a:extLst>
              <a:ext uri="{28A0092B-C50C-407E-A947-70E740481C1C}">
                <a14:useLocalDpi xmlns:a14="http://schemas.microsoft.com/office/drawing/2010/main"/>
              </a:ext>
            </a:extLst>
          </a:blip>
          <a:srcRect/>
          <a:stretch>
            <a:fillRect/>
          </a:stretch>
        </p:blipFill>
        <p:spPr>
          <a:xfrm>
            <a:off x="6657096" y="-1"/>
            <a:ext cx="5183066" cy="6858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2656BCC0-D995-0E0D-387B-E4E9F8F63605}"/>
              </a:ext>
            </a:extLst>
          </p:cNvPr>
          <p:cNvSpPr txBox="1"/>
          <p:nvPr/>
        </p:nvSpPr>
        <p:spPr>
          <a:xfrm>
            <a:off x="381326" y="3623269"/>
            <a:ext cx="2891694" cy="1569660"/>
          </a:xfrm>
          <a:prstGeom prst="rect">
            <a:avLst/>
          </a:prstGeom>
          <a:noFill/>
        </p:spPr>
        <p:txBody>
          <a:bodyPr wrap="square" rtlCol="0">
            <a:spAutoFit/>
          </a:bodyPr>
          <a:lstStyle/>
          <a:p>
            <a:pPr algn="r"/>
            <a:r>
              <a:rPr lang="en-US" sz="4800" dirty="0">
                <a:solidFill>
                  <a:srgbClr val="FFFF99"/>
                </a:solidFill>
                <a:latin typeface="Bernard MT Condensed" panose="02050806060905020404" pitchFamily="18" charset="0"/>
              </a:rPr>
              <a:t>Jeremiah’s Confessions</a:t>
            </a:r>
          </a:p>
        </p:txBody>
      </p:sp>
    </p:spTree>
  </p:cSld>
  <p:clrMapOvr>
    <a:masterClrMapping/>
  </p:clrMapOvr>
  <p:transition>
    <p:wipe dir="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028CE-2F6D-3A1D-24A6-C2DF00F3C74B}"/>
              </a:ext>
            </a:extLst>
          </p:cNvPr>
          <p:cNvSpPr>
            <a:spLocks noGrp="1"/>
          </p:cNvSpPr>
          <p:nvPr>
            <p:ph type="title"/>
          </p:nvPr>
        </p:nvSpPr>
        <p:spPr/>
        <p:txBody>
          <a:bodyPr/>
          <a:lstStyle/>
          <a:p>
            <a:r>
              <a:rPr lang="en-US" dirty="0">
                <a:solidFill>
                  <a:srgbClr val="C00000"/>
                </a:solidFill>
              </a:rPr>
              <a:t>His Time is Short</a:t>
            </a:r>
          </a:p>
        </p:txBody>
      </p:sp>
      <p:sp>
        <p:nvSpPr>
          <p:cNvPr id="3" name="Content Placeholder 2">
            <a:extLst>
              <a:ext uri="{FF2B5EF4-FFF2-40B4-BE49-F238E27FC236}">
                <a16:creationId xmlns:a16="http://schemas.microsoft.com/office/drawing/2014/main" id="{ABBC86AE-5EF5-6FD5-F5E8-E0B46B8C4470}"/>
              </a:ext>
            </a:extLst>
          </p:cNvPr>
          <p:cNvSpPr>
            <a:spLocks noGrp="1"/>
          </p:cNvSpPr>
          <p:nvPr>
            <p:ph idx="1"/>
          </p:nvPr>
        </p:nvSpPr>
        <p:spPr>
          <a:xfrm>
            <a:off x="1066800" y="2103120"/>
            <a:ext cx="10371826" cy="3849624"/>
          </a:xfrm>
        </p:spPr>
        <p:txBody>
          <a:bodyPr>
            <a:normAutofit/>
          </a:bodyPr>
          <a:lstStyle/>
          <a:p>
            <a:pPr marL="0" indent="0">
              <a:buNone/>
            </a:pPr>
            <a:r>
              <a:rPr lang="en-US" sz="2800" b="1" dirty="0">
                <a:solidFill>
                  <a:srgbClr val="002060"/>
                </a:solidFill>
              </a:rPr>
              <a:t>Job feels he is near the end of his few short years of existence (16:22; cf. 14:1).</a:t>
            </a:r>
          </a:p>
          <a:p>
            <a:r>
              <a:rPr lang="en-US" sz="2400" i="1" dirty="0"/>
              <a:t>The grave awaits him (17:1).</a:t>
            </a:r>
          </a:p>
          <a:p>
            <a:r>
              <a:rPr lang="en-US" sz="2400" i="1" dirty="0"/>
              <a:t>In view of his extremity, he takes oath (the Hebrew </a:t>
            </a:r>
            <a:r>
              <a:rPr lang="he-IL" sz="2400" dirty="0"/>
              <a:t>אם לא</a:t>
            </a:r>
            <a:r>
              <a:rPr lang="en-US" sz="2400" i="1" dirty="0"/>
              <a:t> in 17:2 introduces an oath formula), calling on God to defend him against the unjust accusations of his friends (17:2-5).</a:t>
            </a:r>
          </a:p>
          <a:p>
            <a:r>
              <a:rPr lang="en-US" sz="2400" i="1" dirty="0"/>
              <a:t>He moans that he has become an object of public contempt (17:6); decent people are appalled at his condition (17:7-9).</a:t>
            </a:r>
          </a:p>
        </p:txBody>
      </p:sp>
      <p:sp>
        <p:nvSpPr>
          <p:cNvPr id="4" name="Slide Number Placeholder 3">
            <a:extLst>
              <a:ext uri="{FF2B5EF4-FFF2-40B4-BE49-F238E27FC236}">
                <a16:creationId xmlns:a16="http://schemas.microsoft.com/office/drawing/2014/main" id="{CC648A64-DBC4-B93D-0418-2CA32A6F32AD}"/>
              </a:ext>
            </a:extLst>
          </p:cNvPr>
          <p:cNvSpPr>
            <a:spLocks noGrp="1"/>
          </p:cNvSpPr>
          <p:nvPr>
            <p:ph type="sldNum" sz="quarter" idx="12"/>
          </p:nvPr>
        </p:nvSpPr>
        <p:spPr/>
        <p:txBody>
          <a:bodyPr/>
          <a:lstStyle/>
          <a:p>
            <a:fld id="{34B7E4EF-A1BD-40F4-AB7B-04F084DD991D}" type="slidenum">
              <a:rPr lang="en-US" smtClean="0"/>
              <a:t>128</a:t>
            </a:fld>
            <a:endParaRPr lang="en-US" dirty="0"/>
          </a:p>
        </p:txBody>
      </p:sp>
    </p:spTree>
    <p:extLst>
      <p:ext uri="{BB962C8B-B14F-4D97-AF65-F5344CB8AC3E}">
        <p14:creationId xmlns:p14="http://schemas.microsoft.com/office/powerpoint/2010/main" val="350803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2DC4C-21F7-6640-C0DB-8636CF5260AF}"/>
              </a:ext>
            </a:extLst>
          </p:cNvPr>
          <p:cNvSpPr>
            <a:spLocks noGrp="1"/>
          </p:cNvSpPr>
          <p:nvPr>
            <p:ph type="title"/>
          </p:nvPr>
        </p:nvSpPr>
        <p:spPr/>
        <p:txBody>
          <a:bodyPr/>
          <a:lstStyle/>
          <a:p>
            <a:r>
              <a:rPr lang="en-US" dirty="0">
                <a:solidFill>
                  <a:srgbClr val="C00000"/>
                </a:solidFill>
              </a:rPr>
              <a:t>Job’s Hope is Nearly Gone</a:t>
            </a:r>
          </a:p>
        </p:txBody>
      </p:sp>
      <p:sp>
        <p:nvSpPr>
          <p:cNvPr id="3" name="Content Placeholder 2">
            <a:extLst>
              <a:ext uri="{FF2B5EF4-FFF2-40B4-BE49-F238E27FC236}">
                <a16:creationId xmlns:a16="http://schemas.microsoft.com/office/drawing/2014/main" id="{DCDE44A5-899E-6D59-A7DC-F945CF8141ED}"/>
              </a:ext>
            </a:extLst>
          </p:cNvPr>
          <p:cNvSpPr>
            <a:spLocks noGrp="1"/>
          </p:cNvSpPr>
          <p:nvPr>
            <p:ph idx="1"/>
          </p:nvPr>
        </p:nvSpPr>
        <p:spPr/>
        <p:txBody>
          <a:bodyPr>
            <a:normAutofit/>
          </a:bodyPr>
          <a:lstStyle/>
          <a:p>
            <a:pPr marL="0" indent="0">
              <a:buNone/>
            </a:pPr>
            <a:r>
              <a:rPr lang="en-US" sz="2800" b="1" dirty="0">
                <a:solidFill>
                  <a:srgbClr val="002060"/>
                </a:solidFill>
              </a:rPr>
              <a:t>Job fully expects his friends to continue their slander to the end (17:10).</a:t>
            </a:r>
          </a:p>
          <a:p>
            <a:r>
              <a:rPr lang="en-US" sz="2400" i="1" dirty="0"/>
              <a:t>He anticipates his death, and the darkness is closing in (17:11-12).</a:t>
            </a:r>
          </a:p>
          <a:p>
            <a:r>
              <a:rPr lang="en-US" sz="2400" i="1" dirty="0"/>
              <a:t>Still, if he resigns himself to death, embracing </a:t>
            </a:r>
            <a:r>
              <a:rPr lang="en-US" sz="2400" i="1" dirty="0" err="1"/>
              <a:t>Sheol</a:t>
            </a:r>
            <a:r>
              <a:rPr lang="en-US" sz="2400" i="1" dirty="0"/>
              <a:t>, the pit, and the maggot, what hope remains (17:13-15)?</a:t>
            </a:r>
          </a:p>
          <a:p>
            <a:r>
              <a:rPr lang="en-US" sz="2400" i="1" dirty="0"/>
              <a:t>His hope for vindication would sink into the prison of the dead, never to be resolved (17:16), and resolution is the one thing left for which to hope.</a:t>
            </a:r>
          </a:p>
        </p:txBody>
      </p:sp>
      <p:sp>
        <p:nvSpPr>
          <p:cNvPr id="4" name="Slide Number Placeholder 3">
            <a:extLst>
              <a:ext uri="{FF2B5EF4-FFF2-40B4-BE49-F238E27FC236}">
                <a16:creationId xmlns:a16="http://schemas.microsoft.com/office/drawing/2014/main" id="{B0B2FB97-E291-5340-020E-DFC7FFFCA52F}"/>
              </a:ext>
            </a:extLst>
          </p:cNvPr>
          <p:cNvSpPr>
            <a:spLocks noGrp="1"/>
          </p:cNvSpPr>
          <p:nvPr>
            <p:ph type="sldNum" sz="quarter" idx="12"/>
          </p:nvPr>
        </p:nvSpPr>
        <p:spPr/>
        <p:txBody>
          <a:bodyPr/>
          <a:lstStyle/>
          <a:p>
            <a:fld id="{34B7E4EF-A1BD-40F4-AB7B-04F084DD991D}" type="slidenum">
              <a:rPr lang="en-US" smtClean="0"/>
              <a:t>129</a:t>
            </a:fld>
            <a:endParaRPr lang="en-US" dirty="0"/>
          </a:p>
        </p:txBody>
      </p:sp>
    </p:spTree>
    <p:extLst>
      <p:ext uri="{BB962C8B-B14F-4D97-AF65-F5344CB8AC3E}">
        <p14:creationId xmlns:p14="http://schemas.microsoft.com/office/powerpoint/2010/main" val="351982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370A-D9CB-4929-CFE8-772810C6B752}"/>
              </a:ext>
            </a:extLst>
          </p:cNvPr>
          <p:cNvSpPr>
            <a:spLocks noGrp="1"/>
          </p:cNvSpPr>
          <p:nvPr>
            <p:ph type="title"/>
          </p:nvPr>
        </p:nvSpPr>
        <p:spPr>
          <a:xfrm>
            <a:off x="5408021" y="287383"/>
            <a:ext cx="5717177" cy="1463040"/>
          </a:xfrm>
        </p:spPr>
        <p:txBody>
          <a:bodyPr/>
          <a:lstStyle/>
          <a:p>
            <a:r>
              <a:rPr lang="en-US" dirty="0">
                <a:solidFill>
                  <a:srgbClr val="FF0000"/>
                </a:solidFill>
                <a:latin typeface="Eras Demi ITC" panose="020B0805030504020804" pitchFamily="34" charset="0"/>
              </a:rPr>
              <a:t>I Will Praise the Lord of Wisdom</a:t>
            </a:r>
          </a:p>
        </p:txBody>
      </p:sp>
      <p:sp>
        <p:nvSpPr>
          <p:cNvPr id="5" name="Content Placeholder 4">
            <a:extLst>
              <a:ext uri="{FF2B5EF4-FFF2-40B4-BE49-F238E27FC236}">
                <a16:creationId xmlns:a16="http://schemas.microsoft.com/office/drawing/2014/main" id="{32A04295-B995-0D6F-330C-FFEA7E9915BF}"/>
              </a:ext>
            </a:extLst>
          </p:cNvPr>
          <p:cNvSpPr>
            <a:spLocks noGrp="1"/>
          </p:cNvSpPr>
          <p:nvPr>
            <p:ph sz="half" idx="2"/>
          </p:nvPr>
        </p:nvSpPr>
        <p:spPr>
          <a:xfrm>
            <a:off x="5408021" y="1750423"/>
            <a:ext cx="6348549" cy="4359421"/>
          </a:xfrm>
        </p:spPr>
        <p:txBody>
          <a:bodyPr>
            <a:normAutofit lnSpcReduction="10000"/>
          </a:bodyPr>
          <a:lstStyle/>
          <a:p>
            <a:pPr marL="0" indent="0">
              <a:buNone/>
            </a:pPr>
            <a:r>
              <a:rPr lang="en-US" sz="2800" b="1" dirty="0">
                <a:solidFill>
                  <a:srgbClr val="002060"/>
                </a:solidFill>
                <a:latin typeface="Arial Narrow" panose="020B0606020202030204" pitchFamily="34" charset="0"/>
              </a:rPr>
              <a:t>Written in Akkadian in the 7</a:t>
            </a:r>
            <a:r>
              <a:rPr lang="en-US" sz="2800" b="1" baseline="30000" dirty="0">
                <a:solidFill>
                  <a:srgbClr val="002060"/>
                </a:solidFill>
                <a:latin typeface="Arial Narrow" panose="020B0606020202030204" pitchFamily="34" charset="0"/>
              </a:rPr>
              <a:t>th</a:t>
            </a:r>
            <a:r>
              <a:rPr lang="en-US" sz="2800" b="1" dirty="0">
                <a:solidFill>
                  <a:srgbClr val="002060"/>
                </a:solidFill>
                <a:latin typeface="Arial Narrow" panose="020B0606020202030204" pitchFamily="34" charset="0"/>
              </a:rPr>
              <a:t> century BC, this Mesopotamian poem concerns the afflictions of a man named </a:t>
            </a:r>
            <a:r>
              <a:rPr lang="en-US" sz="2800" b="1" dirty="0" err="1">
                <a:solidFill>
                  <a:srgbClr val="002060"/>
                </a:solidFill>
                <a:latin typeface="Arial Narrow" panose="020B0606020202030204" pitchFamily="34" charset="0"/>
              </a:rPr>
              <a:t>Subsi-masra-Sakkan</a:t>
            </a:r>
            <a:r>
              <a:rPr lang="en-US" sz="2800" b="1" dirty="0">
                <a:solidFill>
                  <a:srgbClr val="002060"/>
                </a:solidFill>
                <a:latin typeface="Arial Narrow" panose="020B0606020202030204" pitchFamily="34" charset="0"/>
              </a:rPr>
              <a:t>.</a:t>
            </a:r>
          </a:p>
          <a:p>
            <a:r>
              <a:rPr lang="en-US" sz="2400" i="1" dirty="0">
                <a:latin typeface="Arial Narrow" panose="020B0606020202030204" pitchFamily="34" charset="0"/>
              </a:rPr>
              <a:t>He speculates over the question, “Oh, that I only knew that these things [i.e., ritual purity] are well pleasing to a god!”</a:t>
            </a:r>
          </a:p>
          <a:p>
            <a:r>
              <a:rPr lang="en-US" sz="2400" i="1" dirty="0">
                <a:latin typeface="Arial Narrow" panose="020B0606020202030204" pitchFamily="34" charset="0"/>
              </a:rPr>
              <a:t>Though he has been faithful in his duties, he wonders whether what is good to humans might be evil in the eyes of the gods or vice versa.</a:t>
            </a:r>
          </a:p>
        </p:txBody>
      </p:sp>
      <p:pic>
        <p:nvPicPr>
          <p:cNvPr id="1026" name="Picture 2" descr="undefined">
            <a:extLst>
              <a:ext uri="{FF2B5EF4-FFF2-40B4-BE49-F238E27FC236}">
                <a16:creationId xmlns:a16="http://schemas.microsoft.com/office/drawing/2014/main" id="{A4A592EF-5218-6F05-1583-1FA7F2751D92}"/>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066800" y="0"/>
            <a:ext cx="391047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BA95586-A55B-44B4-5798-603D1C417244}"/>
              </a:ext>
            </a:extLst>
          </p:cNvPr>
          <p:cNvSpPr txBox="1"/>
          <p:nvPr/>
        </p:nvSpPr>
        <p:spPr>
          <a:xfrm>
            <a:off x="3435860" y="6109844"/>
            <a:ext cx="1541417" cy="369332"/>
          </a:xfrm>
          <a:prstGeom prst="rect">
            <a:avLst/>
          </a:prstGeom>
          <a:noFill/>
        </p:spPr>
        <p:txBody>
          <a:bodyPr wrap="square" rtlCol="0">
            <a:spAutoFit/>
          </a:bodyPr>
          <a:lstStyle/>
          <a:p>
            <a:r>
              <a:rPr lang="en-US" dirty="0">
                <a:solidFill>
                  <a:schemeClr val="bg1"/>
                </a:solidFill>
                <a:latin typeface="Arial Narrow" panose="020B0606020202030204" pitchFamily="34" charset="0"/>
              </a:rPr>
              <a:t>Louvre, Paris</a:t>
            </a:r>
          </a:p>
        </p:txBody>
      </p:sp>
      <p:sp>
        <p:nvSpPr>
          <p:cNvPr id="3" name="Slide Number Placeholder 2">
            <a:extLst>
              <a:ext uri="{FF2B5EF4-FFF2-40B4-BE49-F238E27FC236}">
                <a16:creationId xmlns:a16="http://schemas.microsoft.com/office/drawing/2014/main" id="{E73557CF-CA53-D669-790A-EA4D1F7D44BB}"/>
              </a:ext>
            </a:extLst>
          </p:cNvPr>
          <p:cNvSpPr>
            <a:spLocks noGrp="1"/>
          </p:cNvSpPr>
          <p:nvPr>
            <p:ph type="sldNum" sz="quarter" idx="12"/>
          </p:nvPr>
        </p:nvSpPr>
        <p:spPr/>
        <p:txBody>
          <a:bodyPr/>
          <a:lstStyle/>
          <a:p>
            <a:fld id="{34B7E4EF-A1BD-40F4-AB7B-04F084DD991D}" type="slidenum">
              <a:rPr lang="en-US" smtClean="0"/>
              <a:t>13</a:t>
            </a:fld>
            <a:endParaRPr lang="en-US" dirty="0"/>
          </a:p>
        </p:txBody>
      </p:sp>
    </p:spTree>
    <p:extLst>
      <p:ext uri="{BB962C8B-B14F-4D97-AF65-F5344CB8AC3E}">
        <p14:creationId xmlns:p14="http://schemas.microsoft.com/office/powerpoint/2010/main" val="9758952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5DC18-6465-5BF1-B539-AA8A79BD5FE0}"/>
              </a:ext>
            </a:extLst>
          </p:cNvPr>
          <p:cNvSpPr>
            <a:spLocks noGrp="1"/>
          </p:cNvSpPr>
          <p:nvPr>
            <p:ph type="title"/>
          </p:nvPr>
        </p:nvSpPr>
        <p:spPr>
          <a:xfrm>
            <a:off x="1066800" y="642594"/>
            <a:ext cx="10058400" cy="961919"/>
          </a:xfrm>
        </p:spPr>
        <p:txBody>
          <a:bodyPr/>
          <a:lstStyle/>
          <a:p>
            <a:r>
              <a:rPr lang="en-US" dirty="0">
                <a:solidFill>
                  <a:srgbClr val="C00000"/>
                </a:solidFill>
              </a:rPr>
              <a:t>BILDAD SPEAKS (18)</a:t>
            </a:r>
          </a:p>
        </p:txBody>
      </p:sp>
      <p:sp>
        <p:nvSpPr>
          <p:cNvPr id="3" name="Content Placeholder 2">
            <a:extLst>
              <a:ext uri="{FF2B5EF4-FFF2-40B4-BE49-F238E27FC236}">
                <a16:creationId xmlns:a16="http://schemas.microsoft.com/office/drawing/2014/main" id="{DED88EE4-2DB2-CB29-5327-E145D28BB637}"/>
              </a:ext>
            </a:extLst>
          </p:cNvPr>
          <p:cNvSpPr>
            <a:spLocks noGrp="1"/>
          </p:cNvSpPr>
          <p:nvPr>
            <p:ph idx="1"/>
          </p:nvPr>
        </p:nvSpPr>
        <p:spPr>
          <a:xfrm>
            <a:off x="1066800" y="1639020"/>
            <a:ext cx="10371826" cy="4731663"/>
          </a:xfrm>
        </p:spPr>
        <p:txBody>
          <a:bodyPr>
            <a:normAutofit lnSpcReduction="10000"/>
          </a:bodyPr>
          <a:lstStyle/>
          <a:p>
            <a:pPr marL="0" indent="0">
              <a:buNone/>
            </a:pPr>
            <a:r>
              <a:rPr lang="en-US" sz="2800" b="1" dirty="0">
                <a:solidFill>
                  <a:srgbClr val="002060"/>
                </a:solidFill>
              </a:rPr>
              <a:t>Bildad holds true to form, accusing Job of setting a snare with his words (18:1-2a). (Several English Versions offer a dynamic equivalency here, based on an Arabic cognate, “How long will you hunt for words?” so NRSV, RSV, ESV, NAB, NASB, NET).</a:t>
            </a:r>
          </a:p>
          <a:p>
            <a:r>
              <a:rPr lang="en-US" sz="2400" i="1" dirty="0"/>
              <a:t>He adds insult to injury by urging Job to be intelligent (18:2b)!</a:t>
            </a:r>
          </a:p>
          <a:p>
            <a:r>
              <a:rPr lang="en-US" sz="2400" i="1" dirty="0"/>
              <a:t>He questions why Job dismisses their counsel as nothing more than the thought of stupid animals (18:3).</a:t>
            </a:r>
          </a:p>
          <a:p>
            <a:r>
              <a:rPr lang="en-US" sz="2400" i="1" dirty="0"/>
              <a:t>He throws back Job’s imagery of crumbling mountains (cf. 14:18-19) by asserting that Job is the one ripping up the earth in his rage (18:4).</a:t>
            </a:r>
          </a:p>
        </p:txBody>
      </p:sp>
      <p:sp>
        <p:nvSpPr>
          <p:cNvPr id="4" name="Slide Number Placeholder 3">
            <a:extLst>
              <a:ext uri="{FF2B5EF4-FFF2-40B4-BE49-F238E27FC236}">
                <a16:creationId xmlns:a16="http://schemas.microsoft.com/office/drawing/2014/main" id="{A487F24E-883C-B500-A739-56C8CABB93B5}"/>
              </a:ext>
            </a:extLst>
          </p:cNvPr>
          <p:cNvSpPr>
            <a:spLocks noGrp="1"/>
          </p:cNvSpPr>
          <p:nvPr>
            <p:ph type="sldNum" sz="quarter" idx="12"/>
          </p:nvPr>
        </p:nvSpPr>
        <p:spPr/>
        <p:txBody>
          <a:bodyPr/>
          <a:lstStyle/>
          <a:p>
            <a:fld id="{34B7E4EF-A1BD-40F4-AB7B-04F084DD991D}" type="slidenum">
              <a:rPr lang="en-US" smtClean="0"/>
              <a:t>130</a:t>
            </a:fld>
            <a:endParaRPr lang="en-US" dirty="0"/>
          </a:p>
        </p:txBody>
      </p:sp>
    </p:spTree>
    <p:extLst>
      <p:ext uri="{BB962C8B-B14F-4D97-AF65-F5344CB8AC3E}">
        <p14:creationId xmlns:p14="http://schemas.microsoft.com/office/powerpoint/2010/main" val="24291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FE010-0E00-B19F-6FC8-0D00F519C431}"/>
              </a:ext>
            </a:extLst>
          </p:cNvPr>
          <p:cNvSpPr>
            <a:spLocks noGrp="1"/>
          </p:cNvSpPr>
          <p:nvPr>
            <p:ph type="title"/>
          </p:nvPr>
        </p:nvSpPr>
        <p:spPr/>
        <p:txBody>
          <a:bodyPr/>
          <a:lstStyle/>
          <a:p>
            <a:r>
              <a:rPr lang="en-US" dirty="0">
                <a:solidFill>
                  <a:srgbClr val="C00000"/>
                </a:solidFill>
              </a:rPr>
              <a:t>A Rambling Discourse</a:t>
            </a:r>
          </a:p>
        </p:txBody>
      </p:sp>
      <p:sp>
        <p:nvSpPr>
          <p:cNvPr id="3" name="Content Placeholder 2">
            <a:extLst>
              <a:ext uri="{FF2B5EF4-FFF2-40B4-BE49-F238E27FC236}">
                <a16:creationId xmlns:a16="http://schemas.microsoft.com/office/drawing/2014/main" id="{C17D518C-F4F8-D0C0-9F4E-B84078C57715}"/>
              </a:ext>
            </a:extLst>
          </p:cNvPr>
          <p:cNvSpPr>
            <a:spLocks noGrp="1"/>
          </p:cNvSpPr>
          <p:nvPr>
            <p:ph idx="1"/>
          </p:nvPr>
        </p:nvSpPr>
        <p:spPr/>
        <p:txBody>
          <a:bodyPr>
            <a:normAutofit/>
          </a:bodyPr>
          <a:lstStyle/>
          <a:p>
            <a:pPr marL="0" indent="0">
              <a:buNone/>
            </a:pPr>
            <a:r>
              <a:rPr lang="en-US" sz="2800" b="1" dirty="0">
                <a:solidFill>
                  <a:srgbClr val="002060"/>
                </a:solidFill>
              </a:rPr>
              <a:t>Bildad then embarks on a rambling discourse about the misfortunes that beset the wicked.</a:t>
            </a:r>
          </a:p>
          <a:p>
            <a:r>
              <a:rPr lang="en-US" sz="2400" i="1" dirty="0"/>
              <a:t>Again, this is cause-and-effect theology, except this version is more blunt and less nuanced with its imagery of extinction of light, entrapment, disease, and death (18:5-20).</a:t>
            </a:r>
          </a:p>
          <a:p>
            <a:r>
              <a:rPr lang="en-US" sz="2400" i="1" dirty="0"/>
              <a:t>Such things are bound to happen, so says Bildad, to the arrogant person who does not recognize God (18:21).</a:t>
            </a:r>
          </a:p>
        </p:txBody>
      </p:sp>
      <p:sp>
        <p:nvSpPr>
          <p:cNvPr id="4" name="Slide Number Placeholder 3">
            <a:extLst>
              <a:ext uri="{FF2B5EF4-FFF2-40B4-BE49-F238E27FC236}">
                <a16:creationId xmlns:a16="http://schemas.microsoft.com/office/drawing/2014/main" id="{AC14D035-AE2E-1062-38D2-A0AA053B83F9}"/>
              </a:ext>
            </a:extLst>
          </p:cNvPr>
          <p:cNvSpPr>
            <a:spLocks noGrp="1"/>
          </p:cNvSpPr>
          <p:nvPr>
            <p:ph type="sldNum" sz="quarter" idx="12"/>
          </p:nvPr>
        </p:nvSpPr>
        <p:spPr/>
        <p:txBody>
          <a:bodyPr/>
          <a:lstStyle/>
          <a:p>
            <a:fld id="{34B7E4EF-A1BD-40F4-AB7B-04F084DD991D}" type="slidenum">
              <a:rPr lang="en-US" smtClean="0"/>
              <a:t>131</a:t>
            </a:fld>
            <a:endParaRPr lang="en-US" dirty="0"/>
          </a:p>
        </p:txBody>
      </p:sp>
    </p:spTree>
    <p:extLst>
      <p:ext uri="{BB962C8B-B14F-4D97-AF65-F5344CB8AC3E}">
        <p14:creationId xmlns:p14="http://schemas.microsoft.com/office/powerpoint/2010/main" val="48992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038AF-6D8D-2EDC-9DDE-F8DB548978B0}"/>
              </a:ext>
            </a:extLst>
          </p:cNvPr>
          <p:cNvSpPr>
            <a:spLocks noGrp="1"/>
          </p:cNvSpPr>
          <p:nvPr>
            <p:ph type="title"/>
          </p:nvPr>
        </p:nvSpPr>
        <p:spPr/>
        <p:txBody>
          <a:bodyPr/>
          <a:lstStyle/>
          <a:p>
            <a:r>
              <a:rPr lang="en-US" dirty="0">
                <a:solidFill>
                  <a:srgbClr val="C00000"/>
                </a:solidFill>
              </a:rPr>
              <a:t>JOB RESPONDS (19)</a:t>
            </a:r>
          </a:p>
        </p:txBody>
      </p:sp>
      <p:sp>
        <p:nvSpPr>
          <p:cNvPr id="3" name="Content Placeholder 2">
            <a:extLst>
              <a:ext uri="{FF2B5EF4-FFF2-40B4-BE49-F238E27FC236}">
                <a16:creationId xmlns:a16="http://schemas.microsoft.com/office/drawing/2014/main" id="{51546076-A6FC-55AD-5977-A0FEF58FEC81}"/>
              </a:ext>
            </a:extLst>
          </p:cNvPr>
          <p:cNvSpPr>
            <a:spLocks noGrp="1"/>
          </p:cNvSpPr>
          <p:nvPr>
            <p:ph idx="1"/>
          </p:nvPr>
        </p:nvSpPr>
        <p:spPr/>
        <p:txBody>
          <a:bodyPr>
            <a:normAutofit/>
          </a:bodyPr>
          <a:lstStyle/>
          <a:p>
            <a:pPr marL="0" indent="0">
              <a:buNone/>
            </a:pPr>
            <a:r>
              <a:rPr lang="en-US" sz="2800" b="1" dirty="0">
                <a:solidFill>
                  <a:srgbClr val="002060"/>
                </a:solidFill>
              </a:rPr>
              <a:t>Job moans under the stinging barbs of his friends. They have been unrelenting in crushing him with accusations that they cannot prove (19:1-3).</a:t>
            </a:r>
          </a:p>
          <a:p>
            <a:r>
              <a:rPr lang="en-US" sz="2400" i="1" dirty="0"/>
              <a:t>Even if they had been right, it was none of their business (19:4)! </a:t>
            </a:r>
          </a:p>
          <a:p>
            <a:r>
              <a:rPr lang="en-US" sz="2400" i="1" dirty="0"/>
              <a:t>Still, Job continues to contend for his innocence, and it is God’s place to judge, not theirs (19:5-6).</a:t>
            </a:r>
          </a:p>
        </p:txBody>
      </p:sp>
      <p:sp>
        <p:nvSpPr>
          <p:cNvPr id="4" name="Slide Number Placeholder 3">
            <a:extLst>
              <a:ext uri="{FF2B5EF4-FFF2-40B4-BE49-F238E27FC236}">
                <a16:creationId xmlns:a16="http://schemas.microsoft.com/office/drawing/2014/main" id="{1001FCAF-F648-1FE8-207F-4BCB065E23F6}"/>
              </a:ext>
            </a:extLst>
          </p:cNvPr>
          <p:cNvSpPr>
            <a:spLocks noGrp="1"/>
          </p:cNvSpPr>
          <p:nvPr>
            <p:ph type="sldNum" sz="quarter" idx="12"/>
          </p:nvPr>
        </p:nvSpPr>
        <p:spPr/>
        <p:txBody>
          <a:bodyPr/>
          <a:lstStyle/>
          <a:p>
            <a:fld id="{34B7E4EF-A1BD-40F4-AB7B-04F084DD991D}" type="slidenum">
              <a:rPr lang="en-US" smtClean="0"/>
              <a:t>132</a:t>
            </a:fld>
            <a:endParaRPr lang="en-US" dirty="0"/>
          </a:p>
        </p:txBody>
      </p:sp>
    </p:spTree>
    <p:extLst>
      <p:ext uri="{BB962C8B-B14F-4D97-AF65-F5344CB8AC3E}">
        <p14:creationId xmlns:p14="http://schemas.microsoft.com/office/powerpoint/2010/main" val="93257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BAE21-EF72-E29A-3BFF-794E599E9A19}"/>
              </a:ext>
            </a:extLst>
          </p:cNvPr>
          <p:cNvSpPr>
            <a:spLocks noGrp="1"/>
          </p:cNvSpPr>
          <p:nvPr>
            <p:ph type="title"/>
          </p:nvPr>
        </p:nvSpPr>
        <p:spPr>
          <a:xfrm>
            <a:off x="1066800" y="642594"/>
            <a:ext cx="10058400" cy="1048183"/>
          </a:xfrm>
        </p:spPr>
        <p:txBody>
          <a:bodyPr/>
          <a:lstStyle/>
          <a:p>
            <a:r>
              <a:rPr lang="en-US" dirty="0">
                <a:solidFill>
                  <a:srgbClr val="C00000"/>
                </a:solidFill>
              </a:rPr>
              <a:t>Complete Abandonment</a:t>
            </a:r>
          </a:p>
        </p:txBody>
      </p:sp>
      <p:sp>
        <p:nvSpPr>
          <p:cNvPr id="3" name="Content Placeholder 2">
            <a:extLst>
              <a:ext uri="{FF2B5EF4-FFF2-40B4-BE49-F238E27FC236}">
                <a16:creationId xmlns:a16="http://schemas.microsoft.com/office/drawing/2014/main" id="{8AC0A0DD-1157-F48D-36D8-5771019E6F56}"/>
              </a:ext>
            </a:extLst>
          </p:cNvPr>
          <p:cNvSpPr>
            <a:spLocks noGrp="1"/>
          </p:cNvSpPr>
          <p:nvPr>
            <p:ph idx="1"/>
          </p:nvPr>
        </p:nvSpPr>
        <p:spPr>
          <a:xfrm>
            <a:off x="1066800" y="1690777"/>
            <a:ext cx="10058400" cy="4710023"/>
          </a:xfrm>
        </p:spPr>
        <p:txBody>
          <a:bodyPr>
            <a:normAutofit/>
          </a:bodyPr>
          <a:lstStyle/>
          <a:p>
            <a:pPr marL="0" indent="0">
              <a:buNone/>
            </a:pPr>
            <a:r>
              <a:rPr lang="en-US" sz="2800" b="1" dirty="0">
                <a:solidFill>
                  <a:srgbClr val="002060"/>
                </a:solidFill>
              </a:rPr>
              <a:t>Still, Job has not heard from God.</a:t>
            </a:r>
          </a:p>
          <a:p>
            <a:r>
              <a:rPr lang="en-US" sz="2400" i="1" dirty="0"/>
              <a:t>The three friends claim to speak for God, but Job longs to hear from God himself (19:7).</a:t>
            </a:r>
          </a:p>
          <a:p>
            <a:r>
              <a:rPr lang="en-US" sz="2400" i="1" dirty="0"/>
              <a:t>The silence of God in the face of tragedy is like being walled in, stripped of glory, demolished, uprooted, and put to siege (19:8-12).</a:t>
            </a:r>
          </a:p>
          <a:p>
            <a:r>
              <a:rPr lang="en-US" sz="2400" i="1" dirty="0"/>
              <a:t>Utterly alone, Job is estranged from his friends, rejected by his kin, disrespected by servants, and offensive to his closest associates (19:13-20). He deserves pity, not condemnation (19:21-22).</a:t>
            </a:r>
          </a:p>
          <a:p>
            <a:r>
              <a:rPr lang="en-US" sz="2400" i="1" dirty="0"/>
              <a:t>The meaning of the idiom “the skin of my teeth,” though famous, is not immediately clear, but it surely signifies desperation.</a:t>
            </a:r>
          </a:p>
        </p:txBody>
      </p:sp>
      <p:sp>
        <p:nvSpPr>
          <p:cNvPr id="4" name="Slide Number Placeholder 3">
            <a:extLst>
              <a:ext uri="{FF2B5EF4-FFF2-40B4-BE49-F238E27FC236}">
                <a16:creationId xmlns:a16="http://schemas.microsoft.com/office/drawing/2014/main" id="{043524A8-1C6F-622E-F669-CD0DF358AF56}"/>
              </a:ext>
            </a:extLst>
          </p:cNvPr>
          <p:cNvSpPr>
            <a:spLocks noGrp="1"/>
          </p:cNvSpPr>
          <p:nvPr>
            <p:ph type="sldNum" sz="quarter" idx="12"/>
          </p:nvPr>
        </p:nvSpPr>
        <p:spPr/>
        <p:txBody>
          <a:bodyPr/>
          <a:lstStyle/>
          <a:p>
            <a:fld id="{34B7E4EF-A1BD-40F4-AB7B-04F084DD991D}" type="slidenum">
              <a:rPr lang="en-US" smtClean="0"/>
              <a:t>133</a:t>
            </a:fld>
            <a:endParaRPr lang="en-US" dirty="0"/>
          </a:p>
        </p:txBody>
      </p:sp>
    </p:spTree>
    <p:extLst>
      <p:ext uri="{BB962C8B-B14F-4D97-AF65-F5344CB8AC3E}">
        <p14:creationId xmlns:p14="http://schemas.microsoft.com/office/powerpoint/2010/main" val="210242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2C85-37B5-759E-9EB7-8A8CA5B91E5E}"/>
              </a:ext>
            </a:extLst>
          </p:cNvPr>
          <p:cNvSpPr>
            <a:spLocks noGrp="1"/>
          </p:cNvSpPr>
          <p:nvPr>
            <p:ph type="title"/>
          </p:nvPr>
        </p:nvSpPr>
        <p:spPr>
          <a:xfrm>
            <a:off x="862642" y="427084"/>
            <a:ext cx="10058400" cy="737632"/>
          </a:xfrm>
        </p:spPr>
        <p:txBody>
          <a:bodyPr/>
          <a:lstStyle/>
          <a:p>
            <a:r>
              <a:rPr lang="en-US" dirty="0">
                <a:solidFill>
                  <a:srgbClr val="C00000"/>
                </a:solidFill>
              </a:rPr>
              <a:t>Hope and Faith</a:t>
            </a:r>
          </a:p>
        </p:txBody>
      </p:sp>
      <p:sp>
        <p:nvSpPr>
          <p:cNvPr id="3" name="Content Placeholder 2">
            <a:extLst>
              <a:ext uri="{FF2B5EF4-FFF2-40B4-BE49-F238E27FC236}">
                <a16:creationId xmlns:a16="http://schemas.microsoft.com/office/drawing/2014/main" id="{BBC573FF-9DF0-6493-C67A-828A80AE26BA}"/>
              </a:ext>
            </a:extLst>
          </p:cNvPr>
          <p:cNvSpPr>
            <a:spLocks noGrp="1"/>
          </p:cNvSpPr>
          <p:nvPr>
            <p:ph idx="1"/>
          </p:nvPr>
        </p:nvSpPr>
        <p:spPr>
          <a:xfrm>
            <a:off x="862642" y="1143075"/>
            <a:ext cx="10575984" cy="5309484"/>
          </a:xfrm>
        </p:spPr>
        <p:txBody>
          <a:bodyPr>
            <a:normAutofit lnSpcReduction="10000"/>
          </a:bodyPr>
          <a:lstStyle/>
          <a:p>
            <a:pPr marL="0" indent="0">
              <a:buNone/>
            </a:pPr>
            <a:r>
              <a:rPr lang="en-US" sz="2800" b="1" dirty="0">
                <a:solidFill>
                  <a:srgbClr val="002060"/>
                </a:solidFill>
              </a:rPr>
              <a:t>In desperation, Job turns from his faithless friends to his faith in God.</a:t>
            </a:r>
          </a:p>
          <a:p>
            <a:r>
              <a:rPr lang="en-US" sz="2400" i="1" dirty="0"/>
              <a:t>Somehow deep within him, Job is certain God will vindicate him, and when it happens, he will know it himself.</a:t>
            </a:r>
          </a:p>
          <a:p>
            <a:r>
              <a:rPr lang="en-US" sz="2400" i="1" dirty="0"/>
              <a:t>He even wishes that his claim of innocence could be inscribed on a scroll, embossed on a lead sheet or engraved in stone (19:23-24).</a:t>
            </a:r>
          </a:p>
          <a:p>
            <a:r>
              <a:rPr lang="en-US" sz="2400" i="1" dirty="0"/>
              <a:t>With incredible confidence, Job announces his full expectation that God will speak (19:25-27).</a:t>
            </a:r>
          </a:p>
          <a:p>
            <a:r>
              <a:rPr lang="en-US" sz="2400" i="1" dirty="0"/>
              <a:t>The Hebrew in Job’s final statement (19:28-29) is very difficult, and one will see a great variety of English renderings. What seems clear is that this serves as a warning to his friends to remember that the sword of judgment cuts both ways.</a:t>
            </a:r>
          </a:p>
        </p:txBody>
      </p:sp>
      <p:sp>
        <p:nvSpPr>
          <p:cNvPr id="4" name="Slide Number Placeholder 3">
            <a:extLst>
              <a:ext uri="{FF2B5EF4-FFF2-40B4-BE49-F238E27FC236}">
                <a16:creationId xmlns:a16="http://schemas.microsoft.com/office/drawing/2014/main" id="{279B57BE-5944-7030-055F-9F058A02CF5E}"/>
              </a:ext>
            </a:extLst>
          </p:cNvPr>
          <p:cNvSpPr>
            <a:spLocks noGrp="1"/>
          </p:cNvSpPr>
          <p:nvPr>
            <p:ph type="sldNum" sz="quarter" idx="12"/>
          </p:nvPr>
        </p:nvSpPr>
        <p:spPr/>
        <p:txBody>
          <a:bodyPr/>
          <a:lstStyle/>
          <a:p>
            <a:fld id="{34B7E4EF-A1BD-40F4-AB7B-04F084DD991D}" type="slidenum">
              <a:rPr lang="en-US" smtClean="0"/>
              <a:t>134</a:t>
            </a:fld>
            <a:endParaRPr lang="en-US" dirty="0"/>
          </a:p>
        </p:txBody>
      </p:sp>
    </p:spTree>
    <p:extLst>
      <p:ext uri="{BB962C8B-B14F-4D97-AF65-F5344CB8AC3E}">
        <p14:creationId xmlns:p14="http://schemas.microsoft.com/office/powerpoint/2010/main" val="189448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A46B3FEC-53A0-C830-36B5-F7F8FC8899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E34F56-A876-E89E-7532-845912AAB17C}"/>
              </a:ext>
            </a:extLst>
          </p:cNvPr>
          <p:cNvSpPr>
            <a:spLocks noGrp="1"/>
          </p:cNvSpPr>
          <p:nvPr>
            <p:ph type="title"/>
          </p:nvPr>
        </p:nvSpPr>
        <p:spPr>
          <a:xfrm>
            <a:off x="1066800" y="36576"/>
            <a:ext cx="10058400" cy="1371600"/>
          </a:xfrm>
        </p:spPr>
        <p:txBody>
          <a:bodyPr>
            <a:normAutofit/>
          </a:bodyPr>
          <a:lstStyle/>
          <a:p>
            <a:pPr algn="ctr"/>
            <a:r>
              <a:rPr lang="en-US" sz="6000" dirty="0">
                <a:solidFill>
                  <a:srgbClr val="C00000"/>
                </a:solidFill>
                <a:latin typeface="Brush Script MT" panose="03060802040406070304" pitchFamily="66" charset="0"/>
              </a:rPr>
              <a:t>Job’s Confession of Faith and Hope</a:t>
            </a:r>
          </a:p>
        </p:txBody>
      </p:sp>
      <p:sp>
        <p:nvSpPr>
          <p:cNvPr id="3" name="Content Placeholder 2">
            <a:extLst>
              <a:ext uri="{FF2B5EF4-FFF2-40B4-BE49-F238E27FC236}">
                <a16:creationId xmlns:a16="http://schemas.microsoft.com/office/drawing/2014/main" id="{73B1E899-F35D-B012-FAC6-C5A7FABD408D}"/>
              </a:ext>
            </a:extLst>
          </p:cNvPr>
          <p:cNvSpPr>
            <a:spLocks noGrp="1"/>
          </p:cNvSpPr>
          <p:nvPr>
            <p:ph idx="1"/>
          </p:nvPr>
        </p:nvSpPr>
        <p:spPr>
          <a:xfrm>
            <a:off x="224287" y="1408177"/>
            <a:ext cx="11455879" cy="4268004"/>
          </a:xfrm>
        </p:spPr>
        <p:txBody>
          <a:bodyPr>
            <a:normAutofit fontScale="92500" lnSpcReduction="10000"/>
          </a:bodyPr>
          <a:lstStyle/>
          <a:p>
            <a:pPr marL="0" marR="0" indent="0" algn="r">
              <a:spcBef>
                <a:spcPts val="0"/>
              </a:spcBef>
              <a:spcAft>
                <a:spcPts val="0"/>
              </a:spcAft>
              <a:buNone/>
            </a:pPr>
            <a:r>
              <a:rPr lang="en-US" sz="2800" dirty="0">
                <a:effectLst/>
                <a:latin typeface="Times New Roman" panose="02020603050405020304" pitchFamily="18" charset="0"/>
                <a:ea typeface="Times New Roman" panose="02020603050405020304" pitchFamily="18" charset="0"/>
              </a:rPr>
              <a:t>			</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a:solidFill>
                  <a:srgbClr val="002060"/>
                </a:solidFill>
                <a:effectLst/>
                <a:latin typeface="HebrewTh" pitchFamily="2" charset="0"/>
                <a:ea typeface="Times New Roman" panose="02020603050405020304" pitchFamily="18" charset="0"/>
              </a:rPr>
              <a:t>:</a:t>
            </a:r>
            <a:r>
              <a:rPr lang="en-US" sz="2800" dirty="0" err="1">
                <a:solidFill>
                  <a:srgbClr val="002060"/>
                </a:solidFill>
                <a:effectLst/>
                <a:latin typeface="HebrewTh" pitchFamily="2" charset="0"/>
                <a:ea typeface="Times New Roman" panose="02020603050405020304" pitchFamily="18" charset="0"/>
              </a:rPr>
              <a:t>MUqy</a:t>
            </a:r>
            <a:r>
              <a:rPr lang="en-US" sz="2800" dirty="0">
                <a:solidFill>
                  <a:srgbClr val="002060"/>
                </a:solidFill>
                <a:effectLst/>
                <a:latin typeface="HebrewTh" pitchFamily="2" charset="0"/>
                <a:ea typeface="Times New Roman" panose="02020603050405020304" pitchFamily="18" charset="0"/>
              </a:rPr>
              <a:t>! </a:t>
            </a:r>
            <a:r>
              <a:rPr lang="en-US" sz="2800" dirty="0" err="1">
                <a:solidFill>
                  <a:srgbClr val="002060"/>
                </a:solidFill>
                <a:effectLst/>
                <a:latin typeface="HebrewTh" pitchFamily="2" charset="0"/>
                <a:ea typeface="Times New Roman" panose="02020603050405020304" pitchFamily="18" charset="0"/>
              </a:rPr>
              <a:t>rpAfA-lfa</a:t>
            </a:r>
            <a:r>
              <a:rPr lang="en-US" sz="2800" dirty="0">
                <a:solidFill>
                  <a:srgbClr val="002060"/>
                </a:solidFill>
                <a:effectLst/>
                <a:latin typeface="HebrewTh" pitchFamily="2" charset="0"/>
                <a:ea typeface="Times New Roman" panose="02020603050405020304" pitchFamily="18" charset="0"/>
              </a:rPr>
              <a:t> NOrHExav4 </a:t>
            </a:r>
            <a:r>
              <a:rPr lang="en-US" sz="2800" dirty="0" err="1">
                <a:solidFill>
                  <a:srgbClr val="002060"/>
                </a:solidFill>
                <a:effectLst/>
                <a:latin typeface="HebrewTh" pitchFamily="2" charset="0"/>
                <a:ea typeface="Times New Roman" panose="02020603050405020304" pitchFamily="18" charset="0"/>
              </a:rPr>
              <a:t>yHA</a:t>
            </a:r>
            <a:r>
              <a:rPr lang="en-US" sz="2800" dirty="0">
                <a:solidFill>
                  <a:srgbClr val="002060"/>
                </a:solidFill>
                <a:effectLst/>
                <a:latin typeface="HebrewTh" pitchFamily="2" charset="0"/>
                <a:ea typeface="Times New Roman" panose="02020603050405020304" pitchFamily="18" charset="0"/>
              </a:rPr>
              <a:t> </a:t>
            </a:r>
            <a:r>
              <a:rPr lang="en-US" sz="2800" dirty="0" err="1">
                <a:solidFill>
                  <a:srgbClr val="002060"/>
                </a:solidFill>
                <a:effectLst/>
                <a:latin typeface="HebrewTh" pitchFamily="2" charset="0"/>
                <a:ea typeface="Times New Roman" panose="02020603050405020304" pitchFamily="18" charset="0"/>
              </a:rPr>
              <a:t>ylixEG</a:t>
            </a:r>
            <a:r>
              <a:rPr lang="en-US" sz="2800" dirty="0">
                <a:solidFill>
                  <a:srgbClr val="002060"/>
                </a:solidFill>
                <a:effectLst/>
                <a:latin typeface="HebrewTh" pitchFamily="2" charset="0"/>
                <a:ea typeface="Times New Roman" panose="02020603050405020304" pitchFamily="18" charset="0"/>
              </a:rPr>
              <a:t>* </a:t>
            </a:r>
            <a:r>
              <a:rPr lang="en-US" sz="2800" dirty="0" err="1">
                <a:solidFill>
                  <a:srgbClr val="002060"/>
                </a:solidFill>
                <a:effectLst/>
                <a:latin typeface="HebrewTh" pitchFamily="2" charset="0"/>
                <a:ea typeface="Times New Roman" panose="02020603050405020304" pitchFamily="18" charset="0"/>
              </a:rPr>
              <a:t>yTif;day</a:t>
            </a:r>
            <a:r>
              <a:rPr lang="en-US" sz="2800" dirty="0">
                <a:solidFill>
                  <a:srgbClr val="002060"/>
                </a:solidFill>
                <a:effectLst/>
                <a:latin typeface="HebrewTh" pitchFamily="2" charset="0"/>
                <a:ea typeface="Times New Roman" panose="02020603050405020304" pitchFamily="18" charset="0"/>
              </a:rPr>
              <a:t>! yn9xEv1</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indent="0" algn="r">
              <a:spcBef>
                <a:spcPts val="0"/>
              </a:spcBef>
              <a:spcAft>
                <a:spcPts val="0"/>
              </a:spcAft>
              <a:buNone/>
            </a:pPr>
            <a:r>
              <a:rPr lang="en-US" sz="2800" b="1" i="1" dirty="0">
                <a:effectLst/>
                <a:latin typeface="Times New Roman" panose="02020603050405020304" pitchFamily="18" charset="0"/>
                <a:ea typeface="Times New Roman" panose="02020603050405020304" pitchFamily="18" charset="0"/>
              </a:rPr>
              <a:t>And I know my Redeemer lives, and afterward he will stand upon the earth [lit. “dust,” a metaphor for the dust of death]!</a:t>
            </a:r>
            <a:endParaRPr lang="en-US" sz="2800" b="1" dirty="0">
              <a:effectLst/>
              <a:latin typeface="Times New Roman" panose="02020603050405020304" pitchFamily="18" charset="0"/>
              <a:ea typeface="Times New Roman" panose="02020603050405020304" pitchFamily="18" charset="0"/>
            </a:endParaRPr>
          </a:p>
          <a:p>
            <a:pPr marL="1828800" marR="0" indent="0" algn="r">
              <a:spcBef>
                <a:spcPts val="0"/>
              </a:spcBef>
              <a:spcAft>
                <a:spcPts val="0"/>
              </a:spcAft>
              <a:buNone/>
            </a:pPr>
            <a:r>
              <a:rPr lang="en-US" sz="2800" dirty="0">
                <a:solidFill>
                  <a:srgbClr val="002060"/>
                </a:solidFill>
                <a:effectLst/>
                <a:latin typeface="HebrewTh" pitchFamily="2" charset="0"/>
                <a:ea typeface="Times New Roman" panose="02020603050405020304" pitchFamily="18" charset="0"/>
              </a:rPr>
              <a:t> :H01Olx&lt; </a:t>
            </a:r>
            <a:r>
              <a:rPr lang="en-US" sz="2800" dirty="0" err="1">
                <a:solidFill>
                  <a:srgbClr val="002060"/>
                </a:solidFill>
                <a:effectLst/>
                <a:latin typeface="HebrewTh" pitchFamily="2" charset="0"/>
                <a:ea typeface="Times New Roman" panose="02020603050405020304" pitchFamily="18" charset="0"/>
              </a:rPr>
              <a:t>hz@H</a:t>
            </a:r>
            <a:r>
              <a:rPr lang="en-US" sz="2800" dirty="0">
                <a:solidFill>
                  <a:srgbClr val="002060"/>
                </a:solidFill>
                <a:effectLst/>
                <a:latin typeface="HebrewTh" pitchFamily="2" charset="0"/>
                <a:ea typeface="Times New Roman" panose="02020603050405020304" pitchFamily="18" charset="0"/>
              </a:rPr>
              <a:t>&lt;x, yr9WAB;miU </a:t>
            </a:r>
            <a:r>
              <a:rPr lang="en-US" sz="2800" dirty="0" err="1">
                <a:solidFill>
                  <a:srgbClr val="002060"/>
                </a:solidFill>
                <a:effectLst/>
                <a:latin typeface="HebrewTh" pitchFamily="2" charset="0"/>
                <a:ea typeface="Times New Roman" panose="02020603050405020304" pitchFamily="18" charset="0"/>
              </a:rPr>
              <a:t>txz</a:t>
            </a:r>
            <a:r>
              <a:rPr lang="en-US" sz="2800" dirty="0">
                <a:solidFill>
                  <a:srgbClr val="002060"/>
                </a:solidFill>
                <a:effectLst/>
                <a:latin typeface="HebrewTh" pitchFamily="2" charset="0"/>
                <a:ea typeface="Times New Roman" panose="02020603050405020304" pitchFamily="18" charset="0"/>
              </a:rPr>
              <a:t>*-Upq04n9 yr9Of rHaxav4</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indent="0" algn="r">
              <a:spcBef>
                <a:spcPts val="0"/>
              </a:spcBef>
              <a:spcAft>
                <a:spcPts val="0"/>
              </a:spcAft>
              <a:buNone/>
            </a:pPr>
            <a:r>
              <a:rPr lang="en-US" sz="2800" b="1" dirty="0">
                <a:effectLst/>
                <a:latin typeface="HebrewTh" pitchFamily="2" charset="0"/>
                <a:ea typeface="Times New Roman" panose="02020603050405020304" pitchFamily="18" charset="0"/>
              </a:rPr>
              <a:t>	</a:t>
            </a:r>
            <a:r>
              <a:rPr lang="en-US" sz="2800" b="1" i="1" dirty="0">
                <a:effectLst/>
                <a:latin typeface="Times New Roman" panose="02020603050405020304" pitchFamily="18" charset="0"/>
                <a:ea typeface="Times New Roman" panose="02020603050405020304" pitchFamily="18" charset="0"/>
              </a:rPr>
              <a:t>And after my skin has been stripped off, so from my flesh I will see God!</a:t>
            </a:r>
            <a:endParaRPr lang="en-US" sz="2800" b="1" dirty="0">
              <a:effectLst/>
              <a:latin typeface="Times New Roman" panose="02020603050405020304" pitchFamily="18" charset="0"/>
              <a:ea typeface="Times New Roman" panose="02020603050405020304" pitchFamily="18" charset="0"/>
            </a:endParaRPr>
          </a:p>
          <a:p>
            <a:pPr marL="2286000" marR="0" indent="0" algn="r">
              <a:spcBef>
                <a:spcPts val="0"/>
              </a:spcBef>
              <a:spcAft>
                <a:spcPts val="0"/>
              </a:spcAft>
              <a:buNone/>
            </a:pPr>
            <a:r>
              <a:rPr lang="en-US" sz="2800" b="1" dirty="0">
                <a:effectLst/>
                <a:latin typeface="HebrewTh" pitchFamily="2" charset="0"/>
                <a:ea typeface="Times New Roman" panose="02020603050405020304" pitchFamily="18" charset="0"/>
              </a:rPr>
              <a:t> </a:t>
            </a:r>
            <a:r>
              <a:rPr lang="en-US" sz="2800" dirty="0" err="1">
                <a:solidFill>
                  <a:srgbClr val="002060"/>
                </a:solidFill>
                <a:effectLst/>
                <a:latin typeface="HebrewTh" pitchFamily="2" charset="0"/>
                <a:ea typeface="Times New Roman" panose="02020603050405020304" pitchFamily="18" charset="0"/>
              </a:rPr>
              <a:t>rz</a:t>
            </a:r>
            <a:r>
              <a:rPr lang="en-US" sz="2800" dirty="0">
                <a:solidFill>
                  <a:srgbClr val="002060"/>
                </a:solidFill>
                <a:effectLst/>
                <a:latin typeface="HebrewTh" pitchFamily="2" charset="0"/>
                <a:ea typeface="Times New Roman" panose="02020603050405020304" pitchFamily="18" charset="0"/>
              </a:rPr>
              <a:t>!-x|v4 </a:t>
            </a:r>
            <a:r>
              <a:rPr lang="en-US" sz="2800" dirty="0" err="1">
                <a:solidFill>
                  <a:srgbClr val="002060"/>
                </a:solidFill>
                <a:effectLst/>
                <a:latin typeface="HebrewTh" pitchFamily="2" charset="0"/>
                <a:ea typeface="Times New Roman" panose="02020603050405020304" pitchFamily="18" charset="0"/>
              </a:rPr>
              <a:t>Uxr</a:t>
            </a:r>
            <a:r>
              <a:rPr lang="en-US" sz="2800" dirty="0">
                <a:solidFill>
                  <a:srgbClr val="002060"/>
                </a:solidFill>
                <a:effectLst/>
                <a:latin typeface="HebrewTh" pitchFamily="2" charset="0"/>
                <a:ea typeface="Times New Roman" panose="02020603050405020304" pitchFamily="18" charset="0"/>
              </a:rPr>
              <a:t>! yn1yfev4 </a:t>
            </a:r>
            <a:r>
              <a:rPr lang="en-US" sz="2800" dirty="0" err="1">
                <a:solidFill>
                  <a:srgbClr val="002060"/>
                </a:solidFill>
                <a:effectLst/>
                <a:latin typeface="HebrewTh" pitchFamily="2" charset="0"/>
                <a:ea typeface="Times New Roman" panose="02020603050405020304" pitchFamily="18" charset="0"/>
              </a:rPr>
              <a:t>yl</a:t>
            </a:r>
            <a:r>
              <a:rPr lang="en-US" sz="2800" dirty="0">
                <a:solidFill>
                  <a:srgbClr val="002060"/>
                </a:solidFill>
                <a:effectLst/>
                <a:latin typeface="HebrewTh" pitchFamily="2" charset="0"/>
                <a:ea typeface="Times New Roman" panose="02020603050405020304" pitchFamily="18" charset="0"/>
              </a:rPr>
              <a:t>.-</a:t>
            </a:r>
            <a:r>
              <a:rPr lang="en-US" sz="2800" dirty="0" err="1">
                <a:solidFill>
                  <a:srgbClr val="002060"/>
                </a:solidFill>
                <a:effectLst/>
                <a:latin typeface="HebrewTh" pitchFamily="2" charset="0"/>
                <a:ea typeface="Times New Roman" panose="02020603050405020304" pitchFamily="18" charset="0"/>
              </a:rPr>
              <a:t>Hz@H,x</a:t>
            </a:r>
            <a:r>
              <a:rPr lang="en-US" sz="2800" dirty="0">
                <a:solidFill>
                  <a:srgbClr val="002060"/>
                </a:solidFill>
                <a:effectLst/>
                <a:latin typeface="HebrewTh" pitchFamily="2" charset="0"/>
                <a:ea typeface="Times New Roman" panose="02020603050405020304" pitchFamily="18" charset="0"/>
              </a:rPr>
              <a:t>, yn9xE </a:t>
            </a:r>
            <a:r>
              <a:rPr lang="en-US" sz="2800" dirty="0" err="1">
                <a:solidFill>
                  <a:srgbClr val="002060"/>
                </a:solidFill>
                <a:effectLst/>
                <a:latin typeface="HebrewTh" pitchFamily="2" charset="0"/>
                <a:ea typeface="Times New Roman" panose="02020603050405020304" pitchFamily="18" charset="0"/>
              </a:rPr>
              <a:t>rw,xE</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indent="0" algn="r">
              <a:spcBef>
                <a:spcPts val="0"/>
              </a:spcBef>
              <a:spcAft>
                <a:spcPts val="0"/>
              </a:spcAft>
              <a:buNone/>
            </a:pPr>
            <a:r>
              <a:rPr lang="en-US" sz="2800" b="1" i="1" dirty="0">
                <a:effectLst/>
                <a:latin typeface="Times New Roman" panose="02020603050405020304" pitchFamily="18" charset="0"/>
                <a:ea typeface="Times New Roman" panose="02020603050405020304" pitchFamily="18" charset="0"/>
              </a:rPr>
              <a:t>Whom I will see for myself, and my eyes will behold [Him], and not a stranger!</a:t>
            </a:r>
            <a:endParaRPr lang="en-US" sz="2800" b="1" dirty="0">
              <a:effectLst/>
              <a:latin typeface="Times New Roman" panose="02020603050405020304" pitchFamily="18" charset="0"/>
              <a:ea typeface="Times New Roman" panose="02020603050405020304" pitchFamily="18" charset="0"/>
            </a:endParaRPr>
          </a:p>
          <a:p>
            <a:pPr marL="3657600" marR="0" indent="0" algn="r">
              <a:spcBef>
                <a:spcPts val="0"/>
              </a:spcBef>
              <a:spcAft>
                <a:spcPts val="0"/>
              </a:spcAft>
              <a:buNone/>
            </a:pPr>
            <a:r>
              <a:rPr lang="en-US" sz="2800" dirty="0">
                <a:solidFill>
                  <a:srgbClr val="002060"/>
                </a:solidFill>
                <a:effectLst/>
                <a:latin typeface="HebrewTh" pitchFamily="2" charset="0"/>
                <a:ea typeface="Times New Roman" panose="02020603050405020304" pitchFamily="18" charset="0"/>
              </a:rPr>
              <a:t>   :yq9HeB; </a:t>
            </a:r>
            <a:r>
              <a:rPr lang="en-US" sz="2800" dirty="0" err="1">
                <a:solidFill>
                  <a:srgbClr val="002060"/>
                </a:solidFill>
                <a:effectLst/>
                <a:latin typeface="HebrewTh" pitchFamily="2" charset="0"/>
                <a:ea typeface="Times New Roman" panose="02020603050405020304" pitchFamily="18" charset="0"/>
              </a:rPr>
              <a:t>ytay</a:t>
            </a:r>
            <a:r>
              <a:rPr lang="en-US" sz="2800" dirty="0">
                <a:solidFill>
                  <a:srgbClr val="002060"/>
                </a:solidFill>
                <a:effectLst/>
                <a:latin typeface="HebrewTh" pitchFamily="2" charset="0"/>
                <a:ea typeface="Times New Roman" panose="02020603050405020304" pitchFamily="18" charset="0"/>
              </a:rPr>
              <a:t>*</a:t>
            </a:r>
            <a:r>
              <a:rPr lang="en-US" sz="2800" dirty="0" err="1">
                <a:solidFill>
                  <a:srgbClr val="002060"/>
                </a:solidFill>
                <a:effectLst/>
                <a:latin typeface="HebrewTh" pitchFamily="2" charset="0"/>
                <a:ea typeface="Times New Roman" panose="02020603050405020304" pitchFamily="18" charset="0"/>
              </a:rPr>
              <a:t>l;ki</a:t>
            </a:r>
            <a:r>
              <a:rPr lang="en-US" sz="2800" dirty="0">
                <a:solidFill>
                  <a:srgbClr val="002060"/>
                </a:solidFill>
                <a:effectLst/>
                <a:latin typeface="HebrewTh" pitchFamily="2" charset="0"/>
                <a:ea typeface="Times New Roman" panose="02020603050405020304" pitchFamily="18" charset="0"/>
              </a:rPr>
              <a:t> </a:t>
            </a:r>
            <a:r>
              <a:rPr lang="en-US" sz="2800" dirty="0" err="1">
                <a:solidFill>
                  <a:srgbClr val="002060"/>
                </a:solidFill>
                <a:effectLst/>
                <a:latin typeface="HebrewTh" pitchFamily="2" charset="0"/>
                <a:ea typeface="Times New Roman" panose="02020603050405020304" pitchFamily="18" charset="0"/>
              </a:rPr>
              <a:t>UlKA</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indent="0" algn="r">
              <a:spcBef>
                <a:spcPts val="0"/>
              </a:spcBef>
              <a:spcAft>
                <a:spcPts val="0"/>
              </a:spcAft>
              <a:buNone/>
            </a:pPr>
            <a:r>
              <a:rPr lang="en-US" sz="2800" b="1" i="1" dirty="0">
                <a:effectLst/>
                <a:latin typeface="Times New Roman" panose="02020603050405020304" pitchFamily="18" charset="0"/>
                <a:ea typeface="Times New Roman" panose="02020603050405020304" pitchFamily="18" charset="0"/>
              </a:rPr>
              <a:t>	How my “heart” [kidney] is spent in my bosom! </a:t>
            </a:r>
          </a:p>
          <a:p>
            <a:pPr marL="0" marR="0" indent="0" algn="r">
              <a:spcBef>
                <a:spcPts val="0"/>
              </a:spcBef>
              <a:spcAft>
                <a:spcPts val="0"/>
              </a:spcAft>
              <a:buNone/>
            </a:pPr>
            <a:endParaRPr lang="en-US" sz="900" dirty="0">
              <a:latin typeface="Times New Roman" panose="02020603050405020304" pitchFamily="18" charset="0"/>
              <a:ea typeface="Times New Roman" panose="02020603050405020304" pitchFamily="18" charset="0"/>
            </a:endParaRPr>
          </a:p>
          <a:p>
            <a:pPr marL="0" marR="0" indent="0" algn="r">
              <a:spcBef>
                <a:spcPts val="0"/>
              </a:spcBef>
              <a:spcAft>
                <a:spcPts val="0"/>
              </a:spcAft>
              <a:buNone/>
            </a:pPr>
            <a:r>
              <a:rPr lang="en-US" sz="2000" dirty="0">
                <a:latin typeface="Times New Roman" panose="02020603050405020304" pitchFamily="18" charset="0"/>
                <a:ea typeface="Times New Roman" panose="02020603050405020304" pitchFamily="18" charset="0"/>
              </a:rPr>
              <a:t>(my translation)</a:t>
            </a:r>
            <a:endParaRPr lang="en-US" sz="22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A81DF7E8-5DC3-7F27-3109-2650087CD74D}"/>
              </a:ext>
            </a:extLst>
          </p:cNvPr>
          <p:cNvSpPr txBox="1"/>
          <p:nvPr/>
        </p:nvSpPr>
        <p:spPr>
          <a:xfrm>
            <a:off x="0" y="5847050"/>
            <a:ext cx="12192000" cy="523220"/>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FF99"/>
                </a:solidFill>
                <a:latin typeface="Eras Demi ITC" panose="020B0805030504020804" pitchFamily="34" charset="0"/>
              </a:rPr>
              <a:t>Job anticipates his vindication, even if after death!</a:t>
            </a:r>
            <a:endParaRPr kumimoji="0" lang="en-US" sz="2800" b="0" i="0" u="none" strike="noStrike" kern="1200" cap="none" spc="0" normalizeH="0" baseline="0" noProof="0" dirty="0">
              <a:ln>
                <a:noFill/>
              </a:ln>
              <a:solidFill>
                <a:srgbClr val="FFFF99"/>
              </a:solidFill>
              <a:effectLst/>
              <a:uLnTx/>
              <a:uFillTx/>
              <a:latin typeface="Eras Demi ITC" panose="020B0805030504020804" pitchFamily="34" charset="0"/>
              <a:ea typeface="+mn-ea"/>
              <a:cs typeface="+mn-cs"/>
            </a:endParaRPr>
          </a:p>
        </p:txBody>
      </p:sp>
      <p:sp>
        <p:nvSpPr>
          <p:cNvPr id="5" name="Slide Number Placeholder 4">
            <a:extLst>
              <a:ext uri="{FF2B5EF4-FFF2-40B4-BE49-F238E27FC236}">
                <a16:creationId xmlns:a16="http://schemas.microsoft.com/office/drawing/2014/main" id="{42F2295E-581E-59BE-A4C1-BBDA39786E5D}"/>
              </a:ext>
            </a:extLst>
          </p:cNvPr>
          <p:cNvSpPr>
            <a:spLocks noGrp="1"/>
          </p:cNvSpPr>
          <p:nvPr>
            <p:ph type="sldNum" sz="quarter" idx="12"/>
          </p:nvPr>
        </p:nvSpPr>
        <p:spPr/>
        <p:txBody>
          <a:bodyPr/>
          <a:lstStyle/>
          <a:p>
            <a:fld id="{34B7E4EF-A1BD-40F4-AB7B-04F084DD991D}" type="slidenum">
              <a:rPr lang="en-US" smtClean="0"/>
              <a:t>135</a:t>
            </a:fld>
            <a:endParaRPr lang="en-US" dirty="0"/>
          </a:p>
        </p:txBody>
      </p:sp>
    </p:spTree>
    <p:extLst>
      <p:ext uri="{BB962C8B-B14F-4D97-AF65-F5344CB8AC3E}">
        <p14:creationId xmlns:p14="http://schemas.microsoft.com/office/powerpoint/2010/main" val="413339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3">
                                            <p:txEl>
                                              <p:pRg st="5" end="5"/>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3">
                                            <p:txEl>
                                              <p:pRg st="6" end="6"/>
                                            </p:txEl>
                                          </p:spTgt>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p:cTn id="4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3">
                                            <p:txEl>
                                              <p:pRg st="7" end="7"/>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p:cTn id="47"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49" dur="500"/>
                                        <p:tgtEl>
                                          <p:spTgt spid="3">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5"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vertical)">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0642-D799-8B6D-27A9-DB4F2042A605}"/>
              </a:ext>
            </a:extLst>
          </p:cNvPr>
          <p:cNvSpPr>
            <a:spLocks noGrp="1"/>
          </p:cNvSpPr>
          <p:nvPr>
            <p:ph type="title"/>
          </p:nvPr>
        </p:nvSpPr>
        <p:spPr/>
        <p:txBody>
          <a:bodyPr/>
          <a:lstStyle/>
          <a:p>
            <a:r>
              <a:rPr lang="en-US" dirty="0">
                <a:solidFill>
                  <a:srgbClr val="C00000"/>
                </a:solidFill>
              </a:rPr>
              <a:t>ZOPHAR SPEAKS (20)</a:t>
            </a:r>
          </a:p>
        </p:txBody>
      </p:sp>
      <p:sp>
        <p:nvSpPr>
          <p:cNvPr id="3" name="Content Placeholder 2">
            <a:extLst>
              <a:ext uri="{FF2B5EF4-FFF2-40B4-BE49-F238E27FC236}">
                <a16:creationId xmlns:a16="http://schemas.microsoft.com/office/drawing/2014/main" id="{94AC482C-7E5C-25A6-20CF-22DC77248B70}"/>
              </a:ext>
            </a:extLst>
          </p:cNvPr>
          <p:cNvSpPr>
            <a:spLocks noGrp="1"/>
          </p:cNvSpPr>
          <p:nvPr>
            <p:ph idx="1"/>
          </p:nvPr>
        </p:nvSpPr>
        <p:spPr>
          <a:xfrm>
            <a:off x="1066800" y="1896086"/>
            <a:ext cx="10058400" cy="4245922"/>
          </a:xfrm>
        </p:spPr>
        <p:txBody>
          <a:bodyPr>
            <a:normAutofit/>
          </a:bodyPr>
          <a:lstStyle/>
          <a:p>
            <a:pPr marL="0" indent="0">
              <a:buNone/>
            </a:pPr>
            <a:r>
              <a:rPr lang="en-US" sz="2800" b="1" dirty="0">
                <a:solidFill>
                  <a:srgbClr val="002060"/>
                </a:solidFill>
              </a:rPr>
              <a:t>Zophar claims to be personally insulted by Job, and from an inner dialogue with himself, he claims to offer wisdom (20:1-3).</a:t>
            </a:r>
          </a:p>
          <a:p>
            <a:r>
              <a:rPr lang="en-US" sz="2400" i="1" dirty="0"/>
              <a:t>He seems shocked that Job refuses to follow the wisdom of the ages (20:4-5).</a:t>
            </a:r>
          </a:p>
          <a:p>
            <a:r>
              <a:rPr lang="en-US" sz="2400" i="1" dirty="0"/>
              <a:t>Hence, he resorts to crude analogies—that such prideful wickedness ends up like feces, as ephemeral as a dream (20:6-9).</a:t>
            </a:r>
          </a:p>
          <a:p>
            <a:r>
              <a:rPr lang="en-US" sz="2400" i="1" dirty="0"/>
              <a:t>The children of such a man become beggars, while the man himself is destined to an early death (20:10-12).</a:t>
            </a:r>
          </a:p>
        </p:txBody>
      </p:sp>
      <p:sp>
        <p:nvSpPr>
          <p:cNvPr id="4" name="Slide Number Placeholder 3">
            <a:extLst>
              <a:ext uri="{FF2B5EF4-FFF2-40B4-BE49-F238E27FC236}">
                <a16:creationId xmlns:a16="http://schemas.microsoft.com/office/drawing/2014/main" id="{EE06696A-64EB-82C7-CFD5-607B49036F44}"/>
              </a:ext>
            </a:extLst>
          </p:cNvPr>
          <p:cNvSpPr>
            <a:spLocks noGrp="1"/>
          </p:cNvSpPr>
          <p:nvPr>
            <p:ph type="sldNum" sz="quarter" idx="12"/>
          </p:nvPr>
        </p:nvSpPr>
        <p:spPr/>
        <p:txBody>
          <a:bodyPr/>
          <a:lstStyle/>
          <a:p>
            <a:fld id="{34B7E4EF-A1BD-40F4-AB7B-04F084DD991D}" type="slidenum">
              <a:rPr lang="en-US" smtClean="0"/>
              <a:t>136</a:t>
            </a:fld>
            <a:endParaRPr lang="en-US" dirty="0"/>
          </a:p>
        </p:txBody>
      </p:sp>
    </p:spTree>
    <p:extLst>
      <p:ext uri="{BB962C8B-B14F-4D97-AF65-F5344CB8AC3E}">
        <p14:creationId xmlns:p14="http://schemas.microsoft.com/office/powerpoint/2010/main" val="106170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D3D12-66BD-2C2B-6017-BC8AD71049C1}"/>
              </a:ext>
            </a:extLst>
          </p:cNvPr>
          <p:cNvSpPr>
            <a:spLocks noGrp="1"/>
          </p:cNvSpPr>
          <p:nvPr>
            <p:ph type="title"/>
          </p:nvPr>
        </p:nvSpPr>
        <p:spPr>
          <a:xfrm>
            <a:off x="1066800" y="642594"/>
            <a:ext cx="10058400" cy="1093978"/>
          </a:xfrm>
        </p:spPr>
        <p:txBody>
          <a:bodyPr/>
          <a:lstStyle/>
          <a:p>
            <a:r>
              <a:rPr lang="en-US" dirty="0">
                <a:solidFill>
                  <a:srgbClr val="C00000"/>
                </a:solidFill>
              </a:rPr>
              <a:t>Zophar’s Crude Analogies Continue</a:t>
            </a:r>
          </a:p>
        </p:txBody>
      </p:sp>
      <p:sp>
        <p:nvSpPr>
          <p:cNvPr id="3" name="Content Placeholder 2">
            <a:extLst>
              <a:ext uri="{FF2B5EF4-FFF2-40B4-BE49-F238E27FC236}">
                <a16:creationId xmlns:a16="http://schemas.microsoft.com/office/drawing/2014/main" id="{55E15921-3EDB-1FA7-10A7-6F5510A11413}"/>
              </a:ext>
            </a:extLst>
          </p:cNvPr>
          <p:cNvSpPr>
            <a:spLocks noGrp="1"/>
          </p:cNvSpPr>
          <p:nvPr>
            <p:ph idx="1"/>
          </p:nvPr>
        </p:nvSpPr>
        <p:spPr>
          <a:xfrm>
            <a:off x="1066800" y="1736572"/>
            <a:ext cx="10058400" cy="3107235"/>
          </a:xfrm>
        </p:spPr>
        <p:txBody>
          <a:bodyPr>
            <a:normAutofit/>
          </a:bodyPr>
          <a:lstStyle/>
          <a:p>
            <a:pPr marL="0" indent="0">
              <a:buNone/>
            </a:pPr>
            <a:r>
              <a:rPr lang="en-US" sz="2800" b="1" dirty="0">
                <a:solidFill>
                  <a:srgbClr val="002060"/>
                </a:solidFill>
              </a:rPr>
              <a:t>The wicked man’s ill-gotten gain is like poison food, like sucking snake venom (20:13-19).</a:t>
            </a:r>
          </a:p>
          <a:p>
            <a:r>
              <a:rPr lang="en-US" sz="2400" i="1" dirty="0"/>
              <a:t>Because of his insatiable greed, God will send disasters upon him like weapons of war (20:20-25).</a:t>
            </a:r>
          </a:p>
          <a:p>
            <a:r>
              <a:rPr lang="en-US" sz="2400" i="1" dirty="0"/>
              <a:t>Divine wrath will destroy him as surely as a raging fire (20:26-28).</a:t>
            </a:r>
          </a:p>
          <a:p>
            <a:r>
              <a:rPr lang="en-US" sz="2400" i="1" dirty="0"/>
              <a:t>This is the dark heritage of the wicked man (20:29)!</a:t>
            </a:r>
          </a:p>
        </p:txBody>
      </p:sp>
      <p:sp>
        <p:nvSpPr>
          <p:cNvPr id="5" name="TextBox 4">
            <a:extLst>
              <a:ext uri="{FF2B5EF4-FFF2-40B4-BE49-F238E27FC236}">
                <a16:creationId xmlns:a16="http://schemas.microsoft.com/office/drawing/2014/main" id="{D7C105F7-E59C-E7FB-D389-B32A2AF7CF22}"/>
              </a:ext>
            </a:extLst>
          </p:cNvPr>
          <p:cNvSpPr txBox="1"/>
          <p:nvPr/>
        </p:nvSpPr>
        <p:spPr>
          <a:xfrm>
            <a:off x="592347" y="4983678"/>
            <a:ext cx="11007306" cy="954107"/>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FF99"/>
                </a:solidFill>
                <a:latin typeface="Eras Demi ITC" panose="020B0805030504020804" pitchFamily="34" charset="0"/>
              </a:rPr>
              <a:t>Zophar seems to have no room for divine mercy, and his </a:t>
            </a:r>
            <a:r>
              <a:rPr lang="en-US" sz="2800" dirty="0" err="1">
                <a:solidFill>
                  <a:srgbClr val="FFFF99"/>
                </a:solidFill>
                <a:latin typeface="Eras Demi ITC" panose="020B0805030504020804" pitchFamily="34" charset="0"/>
              </a:rPr>
              <a:t>generalisms</a:t>
            </a:r>
            <a:r>
              <a:rPr lang="en-US" sz="2800" dirty="0">
                <a:solidFill>
                  <a:srgbClr val="FFFF99"/>
                </a:solidFill>
                <a:latin typeface="Eras Demi ITC" panose="020B0805030504020804" pitchFamily="34" charset="0"/>
              </a:rPr>
              <a:t> have little to do with Job’s specific circumstance.</a:t>
            </a:r>
            <a:endParaRPr kumimoji="0" lang="en-US" sz="2800" b="0" i="0" u="none" strike="noStrike" kern="1200" cap="none" spc="0" normalizeH="0" baseline="0" noProof="0" dirty="0">
              <a:ln>
                <a:noFill/>
              </a:ln>
              <a:solidFill>
                <a:srgbClr val="FFFF99"/>
              </a:solidFill>
              <a:effectLst/>
              <a:uLnTx/>
              <a:uFillTx/>
              <a:latin typeface="Eras Demi ITC" panose="020B0805030504020804" pitchFamily="34" charset="0"/>
              <a:ea typeface="+mn-ea"/>
              <a:cs typeface="+mn-cs"/>
            </a:endParaRPr>
          </a:p>
        </p:txBody>
      </p:sp>
      <p:sp>
        <p:nvSpPr>
          <p:cNvPr id="4" name="Slide Number Placeholder 3">
            <a:extLst>
              <a:ext uri="{FF2B5EF4-FFF2-40B4-BE49-F238E27FC236}">
                <a16:creationId xmlns:a16="http://schemas.microsoft.com/office/drawing/2014/main" id="{3488D07C-A203-CB54-BA04-853C9EA40452}"/>
              </a:ext>
            </a:extLst>
          </p:cNvPr>
          <p:cNvSpPr>
            <a:spLocks noGrp="1"/>
          </p:cNvSpPr>
          <p:nvPr>
            <p:ph type="sldNum" sz="quarter" idx="12"/>
          </p:nvPr>
        </p:nvSpPr>
        <p:spPr/>
        <p:txBody>
          <a:bodyPr/>
          <a:lstStyle/>
          <a:p>
            <a:fld id="{34B7E4EF-A1BD-40F4-AB7B-04F084DD991D}" type="slidenum">
              <a:rPr lang="en-US" smtClean="0"/>
              <a:t>137</a:t>
            </a:fld>
            <a:endParaRPr lang="en-US" dirty="0"/>
          </a:p>
        </p:txBody>
      </p:sp>
    </p:spTree>
    <p:extLst>
      <p:ext uri="{BB962C8B-B14F-4D97-AF65-F5344CB8AC3E}">
        <p14:creationId xmlns:p14="http://schemas.microsoft.com/office/powerpoint/2010/main" val="34436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70B28-0962-886D-859B-EF7601055C8C}"/>
              </a:ext>
            </a:extLst>
          </p:cNvPr>
          <p:cNvSpPr>
            <a:spLocks noGrp="1"/>
          </p:cNvSpPr>
          <p:nvPr>
            <p:ph type="title"/>
          </p:nvPr>
        </p:nvSpPr>
        <p:spPr/>
        <p:txBody>
          <a:bodyPr/>
          <a:lstStyle/>
          <a:p>
            <a:r>
              <a:rPr lang="en-US" dirty="0">
                <a:solidFill>
                  <a:srgbClr val="C00000"/>
                </a:solidFill>
              </a:rPr>
              <a:t>JOB RESPONDS (21)</a:t>
            </a:r>
          </a:p>
        </p:txBody>
      </p:sp>
      <p:sp>
        <p:nvSpPr>
          <p:cNvPr id="3" name="Content Placeholder 2">
            <a:extLst>
              <a:ext uri="{FF2B5EF4-FFF2-40B4-BE49-F238E27FC236}">
                <a16:creationId xmlns:a16="http://schemas.microsoft.com/office/drawing/2014/main" id="{309B3000-1C45-BE00-D530-154BD8563FCC}"/>
              </a:ext>
            </a:extLst>
          </p:cNvPr>
          <p:cNvSpPr>
            <a:spLocks noGrp="1"/>
          </p:cNvSpPr>
          <p:nvPr>
            <p:ph idx="1"/>
          </p:nvPr>
        </p:nvSpPr>
        <p:spPr/>
        <p:txBody>
          <a:bodyPr>
            <a:normAutofit/>
          </a:bodyPr>
          <a:lstStyle/>
          <a:p>
            <a:pPr marL="0" indent="0">
              <a:buNone/>
            </a:pPr>
            <a:r>
              <a:rPr lang="en-US" sz="2800" b="1" dirty="0">
                <a:solidFill>
                  <a:srgbClr val="002060"/>
                </a:solidFill>
              </a:rPr>
              <a:t>In his closing speech, Job continues to counter the theodicy of his friends, refuting their arguments.</a:t>
            </a:r>
          </a:p>
          <a:p>
            <a:r>
              <a:rPr lang="en-US" sz="2400" i="1" dirty="0"/>
              <a:t>He references their arguments with “you say” (21:28), but even where he does not, this is probably implied (i.e., 21:19a).</a:t>
            </a:r>
          </a:p>
          <a:p>
            <a:r>
              <a:rPr lang="en-US" sz="2400" i="1" dirty="0"/>
              <a:t>It is not always easy to know when Job is referencing statements by his friends, since he does not quote them verbatim, but rather, by allusion.</a:t>
            </a:r>
          </a:p>
        </p:txBody>
      </p:sp>
      <p:sp>
        <p:nvSpPr>
          <p:cNvPr id="4" name="Slide Number Placeholder 3">
            <a:extLst>
              <a:ext uri="{FF2B5EF4-FFF2-40B4-BE49-F238E27FC236}">
                <a16:creationId xmlns:a16="http://schemas.microsoft.com/office/drawing/2014/main" id="{3F1E7B16-310D-5327-DE6B-2465A80DDD6A}"/>
              </a:ext>
            </a:extLst>
          </p:cNvPr>
          <p:cNvSpPr>
            <a:spLocks noGrp="1"/>
          </p:cNvSpPr>
          <p:nvPr>
            <p:ph type="sldNum" sz="quarter" idx="12"/>
          </p:nvPr>
        </p:nvSpPr>
        <p:spPr/>
        <p:txBody>
          <a:bodyPr/>
          <a:lstStyle/>
          <a:p>
            <a:fld id="{34B7E4EF-A1BD-40F4-AB7B-04F084DD991D}" type="slidenum">
              <a:rPr lang="en-US" smtClean="0"/>
              <a:t>138</a:t>
            </a:fld>
            <a:endParaRPr lang="en-US" dirty="0"/>
          </a:p>
        </p:txBody>
      </p:sp>
    </p:spTree>
    <p:extLst>
      <p:ext uri="{BB962C8B-B14F-4D97-AF65-F5344CB8AC3E}">
        <p14:creationId xmlns:p14="http://schemas.microsoft.com/office/powerpoint/2010/main" val="152821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B5CAA9B7-8791-8273-CCE6-A47E3075A1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462863-ED31-10BB-A747-9CDE90855B58}"/>
              </a:ext>
            </a:extLst>
          </p:cNvPr>
          <p:cNvSpPr>
            <a:spLocks noGrp="1"/>
          </p:cNvSpPr>
          <p:nvPr>
            <p:ph type="title"/>
          </p:nvPr>
        </p:nvSpPr>
        <p:spPr>
          <a:xfrm>
            <a:off x="1066800" y="36576"/>
            <a:ext cx="10058400" cy="1371600"/>
          </a:xfrm>
        </p:spPr>
        <p:txBody>
          <a:bodyPr>
            <a:normAutofit/>
          </a:bodyPr>
          <a:lstStyle/>
          <a:p>
            <a:pPr algn="ctr"/>
            <a:r>
              <a:rPr lang="en-US" sz="6000" dirty="0">
                <a:solidFill>
                  <a:srgbClr val="C00000"/>
                </a:solidFill>
                <a:latin typeface="Brush Script MT" panose="03060802040406070304" pitchFamily="66" charset="0"/>
              </a:rPr>
              <a:t>Job’s Allusions to His Friends</a:t>
            </a:r>
          </a:p>
        </p:txBody>
      </p:sp>
      <p:sp>
        <p:nvSpPr>
          <p:cNvPr id="3" name="Content Placeholder 2">
            <a:extLst>
              <a:ext uri="{FF2B5EF4-FFF2-40B4-BE49-F238E27FC236}">
                <a16:creationId xmlns:a16="http://schemas.microsoft.com/office/drawing/2014/main" id="{62EA3F1E-3DAE-6092-8199-184CE40D180A}"/>
              </a:ext>
            </a:extLst>
          </p:cNvPr>
          <p:cNvSpPr>
            <a:spLocks noGrp="1"/>
          </p:cNvSpPr>
          <p:nvPr>
            <p:ph idx="1"/>
          </p:nvPr>
        </p:nvSpPr>
        <p:spPr>
          <a:xfrm>
            <a:off x="495300" y="1144638"/>
            <a:ext cx="11201400" cy="5497701"/>
          </a:xfrm>
        </p:spPr>
        <p:txBody>
          <a:bodyPr>
            <a:normAutofit/>
          </a:bodyPr>
          <a:lstStyle/>
          <a:p>
            <a:pPr marL="0" indent="0">
              <a:buNone/>
            </a:pPr>
            <a:r>
              <a:rPr lang="en-US" sz="3500" b="1" dirty="0">
                <a:solidFill>
                  <a:srgbClr val="002060"/>
                </a:solidFill>
                <a:latin typeface="Agency FB" panose="020B0503020202020204" pitchFamily="34" charset="0"/>
              </a:rPr>
              <a:t>Here are some of Job’s references to his friends’ arguments:</a:t>
            </a:r>
          </a:p>
          <a:p>
            <a:pPr marL="0" indent="0">
              <a:buNone/>
            </a:pPr>
            <a:r>
              <a:rPr lang="en-US" sz="2800" i="1" dirty="0">
                <a:latin typeface="Arial Narrow" panose="020B0606020202030204" pitchFamily="34" charset="0"/>
              </a:rPr>
              <a:t>	21:2	--	15:11</a:t>
            </a:r>
          </a:p>
          <a:p>
            <a:pPr marL="0" indent="0">
              <a:buNone/>
            </a:pPr>
            <a:r>
              <a:rPr lang="en-US" sz="2800" i="1" dirty="0">
                <a:latin typeface="Arial Narrow" panose="020B0606020202030204" pitchFamily="34" charset="0"/>
              </a:rPr>
              <a:t>	21:7	--	20:11</a:t>
            </a:r>
          </a:p>
          <a:p>
            <a:pPr marL="0" indent="0">
              <a:buNone/>
            </a:pPr>
            <a:r>
              <a:rPr lang="en-US" sz="2800" i="1" dirty="0">
                <a:latin typeface="Arial Narrow" panose="020B0606020202030204" pitchFamily="34" charset="0"/>
              </a:rPr>
              <a:t>	21:8	--	18:19</a:t>
            </a:r>
          </a:p>
          <a:p>
            <a:pPr marL="0" indent="0">
              <a:buNone/>
            </a:pPr>
            <a:r>
              <a:rPr lang="en-US" sz="2800" i="1" dirty="0">
                <a:latin typeface="Arial Narrow" panose="020B0606020202030204" pitchFamily="34" charset="0"/>
              </a:rPr>
              <a:t>	21:9	--	15:24</a:t>
            </a:r>
          </a:p>
          <a:p>
            <a:pPr marL="0" indent="0">
              <a:buNone/>
            </a:pPr>
            <a:r>
              <a:rPr lang="en-US" sz="2800" i="1" dirty="0">
                <a:latin typeface="Arial Narrow" panose="020B0606020202030204" pitchFamily="34" charset="0"/>
              </a:rPr>
              <a:t>	21:17	--	18:5</a:t>
            </a:r>
          </a:p>
          <a:p>
            <a:pPr marL="0" indent="0">
              <a:buNone/>
            </a:pPr>
            <a:r>
              <a:rPr lang="en-US" sz="2800" i="1" dirty="0">
                <a:latin typeface="Arial Narrow" panose="020B0606020202030204" pitchFamily="34" charset="0"/>
              </a:rPr>
              <a:t>	21:19	--	20:10</a:t>
            </a:r>
          </a:p>
          <a:p>
            <a:pPr marL="0" indent="0">
              <a:buNone/>
            </a:pPr>
            <a:r>
              <a:rPr lang="en-US" sz="2800" i="1" dirty="0">
                <a:latin typeface="Arial Narrow" panose="020B0606020202030204" pitchFamily="34" charset="0"/>
              </a:rPr>
              <a:t>	21:28	--	8:22; 15:34; 20:26</a:t>
            </a:r>
          </a:p>
          <a:p>
            <a:pPr marL="0" indent="0">
              <a:buNone/>
            </a:pPr>
            <a:r>
              <a:rPr lang="en-US" sz="2800" i="1" dirty="0">
                <a:latin typeface="Arial Narrow" panose="020B0606020202030204" pitchFamily="34" charset="0"/>
              </a:rPr>
              <a:t>	21:29	--	15:19; 20:4</a:t>
            </a:r>
          </a:p>
        </p:txBody>
      </p:sp>
      <p:sp>
        <p:nvSpPr>
          <p:cNvPr id="4" name="Slide Number Placeholder 3">
            <a:extLst>
              <a:ext uri="{FF2B5EF4-FFF2-40B4-BE49-F238E27FC236}">
                <a16:creationId xmlns:a16="http://schemas.microsoft.com/office/drawing/2014/main" id="{3326B81C-7F03-E942-E122-92265B4A5C88}"/>
              </a:ext>
            </a:extLst>
          </p:cNvPr>
          <p:cNvSpPr>
            <a:spLocks noGrp="1"/>
          </p:cNvSpPr>
          <p:nvPr>
            <p:ph type="sldNum" sz="quarter" idx="12"/>
          </p:nvPr>
        </p:nvSpPr>
        <p:spPr/>
        <p:txBody>
          <a:bodyPr/>
          <a:lstStyle/>
          <a:p>
            <a:fld id="{34B7E4EF-A1BD-40F4-AB7B-04F084DD991D}" type="slidenum">
              <a:rPr lang="en-US" smtClean="0"/>
              <a:t>139</a:t>
            </a:fld>
            <a:endParaRPr lang="en-US" dirty="0"/>
          </a:p>
        </p:txBody>
      </p:sp>
    </p:spTree>
    <p:extLst>
      <p:ext uri="{BB962C8B-B14F-4D97-AF65-F5344CB8AC3E}">
        <p14:creationId xmlns:p14="http://schemas.microsoft.com/office/powerpoint/2010/main" val="574189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B6F51-6B24-F2B5-A70C-03F55CDC19C2}"/>
              </a:ext>
            </a:extLst>
          </p:cNvPr>
          <p:cNvSpPr>
            <a:spLocks noGrp="1"/>
          </p:cNvSpPr>
          <p:nvPr>
            <p:ph type="title"/>
          </p:nvPr>
        </p:nvSpPr>
        <p:spPr>
          <a:xfrm>
            <a:off x="0" y="2950792"/>
            <a:ext cx="5737860" cy="662635"/>
          </a:xfrm>
        </p:spPr>
        <p:txBody>
          <a:bodyPr/>
          <a:lstStyle/>
          <a:p>
            <a:pPr algn="ctr"/>
            <a:r>
              <a:rPr lang="en-US" b="1" dirty="0">
                <a:solidFill>
                  <a:srgbClr val="FF0000"/>
                </a:solidFill>
                <a:latin typeface="Eras Demi ITC" panose="020B0805030504020804" pitchFamily="34" charset="0"/>
              </a:rPr>
              <a:t>Dispute Over Suicide</a:t>
            </a:r>
          </a:p>
        </p:txBody>
      </p:sp>
      <p:sp>
        <p:nvSpPr>
          <p:cNvPr id="3" name="Content Placeholder 2">
            <a:extLst>
              <a:ext uri="{FF2B5EF4-FFF2-40B4-BE49-F238E27FC236}">
                <a16:creationId xmlns:a16="http://schemas.microsoft.com/office/drawing/2014/main" id="{331C0081-99DB-9AC5-8B9D-658D1B73FC8C}"/>
              </a:ext>
            </a:extLst>
          </p:cNvPr>
          <p:cNvSpPr>
            <a:spLocks noGrp="1"/>
          </p:cNvSpPr>
          <p:nvPr>
            <p:ph idx="1"/>
          </p:nvPr>
        </p:nvSpPr>
        <p:spPr>
          <a:xfrm>
            <a:off x="339943" y="3616822"/>
            <a:ext cx="11512113" cy="3004660"/>
          </a:xfrm>
        </p:spPr>
        <p:txBody>
          <a:bodyPr>
            <a:normAutofit fontScale="92500" lnSpcReduction="20000"/>
          </a:bodyPr>
          <a:lstStyle/>
          <a:p>
            <a:pPr marL="0" indent="0">
              <a:buNone/>
            </a:pPr>
            <a:r>
              <a:rPr lang="en-US" sz="3000" b="1" dirty="0">
                <a:solidFill>
                  <a:srgbClr val="002060"/>
                </a:solidFill>
                <a:latin typeface="Arial Narrow" panose="020B0606020202030204" pitchFamily="34" charset="0"/>
              </a:rPr>
              <a:t>This introspective text, from the Middle Kingdom Period, is written in hieratic on papyrus.</a:t>
            </a:r>
          </a:p>
          <a:p>
            <a:r>
              <a:rPr lang="en-US" sz="2600" i="1" dirty="0">
                <a:latin typeface="Arial Narrow" panose="020B0606020202030204" pitchFamily="34" charset="0"/>
              </a:rPr>
              <a:t>In the text, a man is depicted in internal dialogue with his Ba (soul).</a:t>
            </a:r>
          </a:p>
          <a:p>
            <a:r>
              <a:rPr lang="en-US" sz="2600" i="1" dirty="0">
                <a:latin typeface="Arial Narrow" panose="020B0606020202030204" pitchFamily="34" charset="0"/>
              </a:rPr>
              <a:t>He discusses the possibilities of death and afterlife as better than human earthly life, which is filled with evil and hardship.</a:t>
            </a:r>
          </a:p>
          <a:p>
            <a:r>
              <a:rPr lang="en-US" sz="2600" i="1" dirty="0">
                <a:latin typeface="Arial Narrow" panose="020B0606020202030204" pitchFamily="34" charset="0"/>
              </a:rPr>
              <a:t>His Ba, however, urges restraint and that the man should continue his earthly life and not seek death before its time.</a:t>
            </a:r>
          </a:p>
        </p:txBody>
      </p:sp>
      <p:pic>
        <p:nvPicPr>
          <p:cNvPr id="2052" name="Picture 4" descr="The report about the dispute of a man and his ba. Papyrus Berlin 3024 ...">
            <a:extLst>
              <a:ext uri="{FF2B5EF4-FFF2-40B4-BE49-F238E27FC236}">
                <a16:creationId xmlns:a16="http://schemas.microsoft.com/office/drawing/2014/main" id="{E6129F71-459B-A269-5083-E47CD023A73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6200000">
            <a:off x="4841241" y="-4211720"/>
            <a:ext cx="2545909" cy="113854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203CC0-AD7D-A2A0-D77E-E67CDBC3849E}"/>
              </a:ext>
            </a:extLst>
          </p:cNvPr>
          <p:cNvSpPr txBox="1"/>
          <p:nvPr/>
        </p:nvSpPr>
        <p:spPr>
          <a:xfrm>
            <a:off x="9631680" y="2766126"/>
            <a:ext cx="2560320" cy="369332"/>
          </a:xfrm>
          <a:prstGeom prst="rect">
            <a:avLst/>
          </a:prstGeom>
          <a:noFill/>
        </p:spPr>
        <p:txBody>
          <a:bodyPr wrap="square" rtlCol="0">
            <a:spAutoFit/>
          </a:bodyPr>
          <a:lstStyle/>
          <a:p>
            <a:r>
              <a:rPr lang="en-US" dirty="0"/>
              <a:t>Papyrus Berlin 3024</a:t>
            </a:r>
          </a:p>
        </p:txBody>
      </p:sp>
      <p:sp>
        <p:nvSpPr>
          <p:cNvPr id="5" name="Slide Number Placeholder 4">
            <a:extLst>
              <a:ext uri="{FF2B5EF4-FFF2-40B4-BE49-F238E27FC236}">
                <a16:creationId xmlns:a16="http://schemas.microsoft.com/office/drawing/2014/main" id="{1B364CA1-C372-A6E4-F039-6A64173FACE8}"/>
              </a:ext>
            </a:extLst>
          </p:cNvPr>
          <p:cNvSpPr>
            <a:spLocks noGrp="1"/>
          </p:cNvSpPr>
          <p:nvPr>
            <p:ph type="sldNum" sz="quarter" idx="12"/>
          </p:nvPr>
        </p:nvSpPr>
        <p:spPr/>
        <p:txBody>
          <a:bodyPr/>
          <a:lstStyle/>
          <a:p>
            <a:fld id="{34B7E4EF-A1BD-40F4-AB7B-04F084DD991D}" type="slidenum">
              <a:rPr lang="en-US" smtClean="0"/>
              <a:t>14</a:t>
            </a:fld>
            <a:endParaRPr lang="en-US" dirty="0"/>
          </a:p>
        </p:txBody>
      </p:sp>
    </p:spTree>
    <p:extLst>
      <p:ext uri="{BB962C8B-B14F-4D97-AF65-F5344CB8AC3E}">
        <p14:creationId xmlns:p14="http://schemas.microsoft.com/office/powerpoint/2010/main" val="190155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0D6B-4A7D-5F9B-4A80-04AC70F65E60}"/>
              </a:ext>
            </a:extLst>
          </p:cNvPr>
          <p:cNvSpPr>
            <a:spLocks noGrp="1"/>
          </p:cNvSpPr>
          <p:nvPr>
            <p:ph type="title"/>
          </p:nvPr>
        </p:nvSpPr>
        <p:spPr/>
        <p:txBody>
          <a:bodyPr/>
          <a:lstStyle/>
          <a:p>
            <a:r>
              <a:rPr lang="en-US" dirty="0">
                <a:solidFill>
                  <a:srgbClr val="C00000"/>
                </a:solidFill>
              </a:rPr>
              <a:t>The Plea to Listen</a:t>
            </a:r>
          </a:p>
        </p:txBody>
      </p:sp>
      <p:sp>
        <p:nvSpPr>
          <p:cNvPr id="3" name="Content Placeholder 2">
            <a:extLst>
              <a:ext uri="{FF2B5EF4-FFF2-40B4-BE49-F238E27FC236}">
                <a16:creationId xmlns:a16="http://schemas.microsoft.com/office/drawing/2014/main" id="{5D958319-84F4-1D72-C457-4CCCD4170FCF}"/>
              </a:ext>
            </a:extLst>
          </p:cNvPr>
          <p:cNvSpPr>
            <a:spLocks noGrp="1"/>
          </p:cNvSpPr>
          <p:nvPr>
            <p:ph idx="1"/>
          </p:nvPr>
        </p:nvSpPr>
        <p:spPr>
          <a:xfrm>
            <a:off x="1066800" y="1923543"/>
            <a:ext cx="10058400" cy="3849624"/>
          </a:xfrm>
        </p:spPr>
        <p:txBody>
          <a:bodyPr>
            <a:normAutofit/>
          </a:bodyPr>
          <a:lstStyle/>
          <a:p>
            <a:pPr marL="0" indent="0">
              <a:buNone/>
            </a:pPr>
            <a:r>
              <a:rPr lang="en-US" sz="2800" b="1" dirty="0">
                <a:solidFill>
                  <a:srgbClr val="002060"/>
                </a:solidFill>
              </a:rPr>
              <a:t>Job begins his rebuttal by calling for his friends to actually listen to him, and then if they want to mock him they can do so (21:1-3).</a:t>
            </a:r>
          </a:p>
          <a:p>
            <a:r>
              <a:rPr lang="en-US" sz="2400" i="1" dirty="0"/>
              <a:t>He especially directs his comments towards Zophar </a:t>
            </a:r>
            <a:r>
              <a:rPr lang="en-US" sz="2400" dirty="0">
                <a:latin typeface="Calibri" panose="020F0502020204030204" pitchFamily="34" charset="0"/>
                <a:ea typeface="Calibri" panose="020F0502020204030204" pitchFamily="34" charset="0"/>
                <a:cs typeface="Calibri" panose="020F0502020204030204" pitchFamily="34" charset="0"/>
              </a:rPr>
              <a:t>(the expression </a:t>
            </a:r>
            <a:r>
              <a:rPr lang="en-US" sz="2400" dirty="0">
                <a:effectLst/>
                <a:latin typeface="Calibri" panose="020F0502020204030204" pitchFamily="34" charset="0"/>
                <a:ea typeface="Calibri" panose="020F0502020204030204" pitchFamily="34" charset="0"/>
                <a:cs typeface="Arial" panose="020B0604020202020204" pitchFamily="34" charset="0"/>
              </a:rPr>
              <a:t>(</a:t>
            </a:r>
            <a:r>
              <a:rPr lang="en-US" sz="2400" dirty="0">
                <a:effectLst/>
                <a:latin typeface="HebrewTh" pitchFamily="2" charset="0"/>
                <a:ea typeface="Calibri" panose="020F0502020204030204" pitchFamily="34" charset="0"/>
                <a:cs typeface="Arial" panose="020B0604020202020204" pitchFamily="34" charset="0"/>
              </a:rPr>
              <a:t>gyfil4ta</a:t>
            </a:r>
            <a:r>
              <a:rPr lang="en-US" sz="2400" dirty="0">
                <a:effectLst/>
                <a:latin typeface="Calibri" panose="020F0502020204030204" pitchFamily="34" charset="0"/>
                <a:ea typeface="Calibri" panose="020F0502020204030204" pitchFamily="34" charset="0"/>
                <a:cs typeface="Arial" panose="020B0604020202020204" pitchFamily="34" charset="0"/>
              </a:rPr>
              <a:t> = “you may mock” is 2</a:t>
            </a:r>
            <a:r>
              <a:rPr lang="en-US" sz="2400" baseline="30000" dirty="0">
                <a:effectLst/>
                <a:latin typeface="Calibri" panose="020F0502020204030204" pitchFamily="34" charset="0"/>
                <a:ea typeface="Calibri" panose="020F0502020204030204" pitchFamily="34" charset="0"/>
                <a:cs typeface="Arial" panose="020B0604020202020204" pitchFamily="34" charset="0"/>
              </a:rPr>
              <a:t>nd</a:t>
            </a:r>
            <a:r>
              <a:rPr lang="en-US" sz="2400" dirty="0">
                <a:effectLst/>
                <a:latin typeface="Calibri" panose="020F0502020204030204" pitchFamily="34" charset="0"/>
                <a:ea typeface="Calibri" panose="020F0502020204030204" pitchFamily="34" charset="0"/>
                <a:cs typeface="Arial" panose="020B0604020202020204" pitchFamily="34" charset="0"/>
              </a:rPr>
              <a:t> person singular in Hebrew, which is not apparent in English).</a:t>
            </a:r>
            <a:endParaRPr lang="en-US" sz="2400" i="1" dirty="0"/>
          </a:p>
          <a:p>
            <a:r>
              <a:rPr lang="en-US" sz="2400" i="1" dirty="0"/>
              <a:t>Job knows that what he says will stun them (21:4-5), and he himself regards his thoughts as audacious and frightening (21:6).</a:t>
            </a:r>
          </a:p>
        </p:txBody>
      </p:sp>
      <p:sp>
        <p:nvSpPr>
          <p:cNvPr id="4" name="Slide Number Placeholder 3">
            <a:extLst>
              <a:ext uri="{FF2B5EF4-FFF2-40B4-BE49-F238E27FC236}">
                <a16:creationId xmlns:a16="http://schemas.microsoft.com/office/drawing/2014/main" id="{4A1DA59E-A044-C082-8985-52A7D78AA2C0}"/>
              </a:ext>
            </a:extLst>
          </p:cNvPr>
          <p:cNvSpPr>
            <a:spLocks noGrp="1"/>
          </p:cNvSpPr>
          <p:nvPr>
            <p:ph type="sldNum" sz="quarter" idx="12"/>
          </p:nvPr>
        </p:nvSpPr>
        <p:spPr/>
        <p:txBody>
          <a:bodyPr/>
          <a:lstStyle/>
          <a:p>
            <a:fld id="{34B7E4EF-A1BD-40F4-AB7B-04F084DD991D}" type="slidenum">
              <a:rPr lang="en-US" smtClean="0"/>
              <a:t>140</a:t>
            </a:fld>
            <a:endParaRPr lang="en-US" dirty="0"/>
          </a:p>
        </p:txBody>
      </p:sp>
    </p:spTree>
    <p:extLst>
      <p:ext uri="{BB962C8B-B14F-4D97-AF65-F5344CB8AC3E}">
        <p14:creationId xmlns:p14="http://schemas.microsoft.com/office/powerpoint/2010/main" val="7087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37EBD-6147-E957-B60B-42BF78712A37}"/>
              </a:ext>
            </a:extLst>
          </p:cNvPr>
          <p:cNvSpPr>
            <a:spLocks noGrp="1"/>
          </p:cNvSpPr>
          <p:nvPr>
            <p:ph type="title"/>
          </p:nvPr>
        </p:nvSpPr>
        <p:spPr/>
        <p:txBody>
          <a:bodyPr/>
          <a:lstStyle/>
          <a:p>
            <a:r>
              <a:rPr lang="en-US" dirty="0">
                <a:solidFill>
                  <a:srgbClr val="C00000"/>
                </a:solidFill>
              </a:rPr>
              <a:t>The Problem with Cause-and-Effect Theodicy</a:t>
            </a:r>
          </a:p>
        </p:txBody>
      </p:sp>
      <p:sp>
        <p:nvSpPr>
          <p:cNvPr id="3" name="Content Placeholder 2">
            <a:extLst>
              <a:ext uri="{FF2B5EF4-FFF2-40B4-BE49-F238E27FC236}">
                <a16:creationId xmlns:a16="http://schemas.microsoft.com/office/drawing/2014/main" id="{1766C59B-45AF-2D68-391F-D405879B5C40}"/>
              </a:ext>
            </a:extLst>
          </p:cNvPr>
          <p:cNvSpPr>
            <a:spLocks noGrp="1"/>
          </p:cNvSpPr>
          <p:nvPr>
            <p:ph idx="1"/>
          </p:nvPr>
        </p:nvSpPr>
        <p:spPr/>
        <p:txBody>
          <a:bodyPr>
            <a:normAutofit/>
          </a:bodyPr>
          <a:lstStyle/>
          <a:p>
            <a:pPr marL="0" indent="0">
              <a:buNone/>
            </a:pPr>
            <a:r>
              <a:rPr lang="en-US" sz="2800" b="1" dirty="0">
                <a:solidFill>
                  <a:srgbClr val="002060"/>
                </a:solidFill>
              </a:rPr>
              <a:t>The basic problem with his friends’ theodicy is that it is not true to life.</a:t>
            </a:r>
          </a:p>
          <a:p>
            <a:r>
              <a:rPr lang="en-US" sz="2400" i="1" dirty="0"/>
              <a:t>Wicked people sometimes live long and healthy lives (21:7-13)!</a:t>
            </a:r>
          </a:p>
          <a:p>
            <a:r>
              <a:rPr lang="en-US" sz="2400" i="1" dirty="0"/>
              <a:t>Though the Hebrew in this passage is problematic, the basic idea seems to be that in Job’s observation of life, divine retribution doesn’t seem to happen consistently (21:14-16).</a:t>
            </a:r>
          </a:p>
        </p:txBody>
      </p:sp>
      <p:sp>
        <p:nvSpPr>
          <p:cNvPr id="4" name="Slide Number Placeholder 3">
            <a:extLst>
              <a:ext uri="{FF2B5EF4-FFF2-40B4-BE49-F238E27FC236}">
                <a16:creationId xmlns:a16="http://schemas.microsoft.com/office/drawing/2014/main" id="{A1D378B9-4A96-3C44-8D7C-1D26F5EB6406}"/>
              </a:ext>
            </a:extLst>
          </p:cNvPr>
          <p:cNvSpPr>
            <a:spLocks noGrp="1"/>
          </p:cNvSpPr>
          <p:nvPr>
            <p:ph type="sldNum" sz="quarter" idx="12"/>
          </p:nvPr>
        </p:nvSpPr>
        <p:spPr/>
        <p:txBody>
          <a:bodyPr/>
          <a:lstStyle/>
          <a:p>
            <a:fld id="{34B7E4EF-A1BD-40F4-AB7B-04F084DD991D}" type="slidenum">
              <a:rPr lang="en-US" smtClean="0"/>
              <a:t>141</a:t>
            </a:fld>
            <a:endParaRPr lang="en-US" dirty="0"/>
          </a:p>
        </p:txBody>
      </p:sp>
    </p:spTree>
    <p:extLst>
      <p:ext uri="{BB962C8B-B14F-4D97-AF65-F5344CB8AC3E}">
        <p14:creationId xmlns:p14="http://schemas.microsoft.com/office/powerpoint/2010/main" val="932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B586C-4C8D-CC1F-48AF-B5D395E4B4DD}"/>
              </a:ext>
            </a:extLst>
          </p:cNvPr>
          <p:cNvSpPr>
            <a:spLocks noGrp="1"/>
          </p:cNvSpPr>
          <p:nvPr>
            <p:ph type="title"/>
          </p:nvPr>
        </p:nvSpPr>
        <p:spPr/>
        <p:txBody>
          <a:bodyPr/>
          <a:lstStyle/>
          <a:p>
            <a:r>
              <a:rPr lang="en-US" dirty="0">
                <a:solidFill>
                  <a:srgbClr val="C00000"/>
                </a:solidFill>
              </a:rPr>
              <a:t>Job’s Rhetorical Questions</a:t>
            </a:r>
          </a:p>
        </p:txBody>
      </p:sp>
      <p:sp>
        <p:nvSpPr>
          <p:cNvPr id="3" name="Content Placeholder 2">
            <a:extLst>
              <a:ext uri="{FF2B5EF4-FFF2-40B4-BE49-F238E27FC236}">
                <a16:creationId xmlns:a16="http://schemas.microsoft.com/office/drawing/2014/main" id="{B82D5F9E-4AF7-BC6B-912B-B0B653516EBA}"/>
              </a:ext>
            </a:extLst>
          </p:cNvPr>
          <p:cNvSpPr>
            <a:spLocks noGrp="1"/>
          </p:cNvSpPr>
          <p:nvPr>
            <p:ph idx="1"/>
          </p:nvPr>
        </p:nvSpPr>
        <p:spPr>
          <a:xfrm>
            <a:off x="1066800" y="1923543"/>
            <a:ext cx="10058400" cy="4314933"/>
          </a:xfrm>
        </p:spPr>
        <p:txBody>
          <a:bodyPr>
            <a:normAutofit/>
          </a:bodyPr>
          <a:lstStyle/>
          <a:p>
            <a:pPr marL="0" indent="0">
              <a:buNone/>
            </a:pPr>
            <a:r>
              <a:rPr lang="en-US" sz="2800" b="1" dirty="0">
                <a:solidFill>
                  <a:srgbClr val="002060"/>
                </a:solidFill>
              </a:rPr>
              <a:t>Job now poses his own set of rhetorical questions:</a:t>
            </a:r>
          </a:p>
          <a:p>
            <a:r>
              <a:rPr lang="en-US" sz="2400" i="1" dirty="0"/>
              <a:t>How often do the wicked really experience calamity (21:17-18)?</a:t>
            </a:r>
          </a:p>
          <a:p>
            <a:r>
              <a:rPr lang="en-US" sz="2400" i="1" dirty="0"/>
              <a:t>Job’s friends have argued that God stores up punishment, paying it out to the children even if the parents don’t full experience it (21:19-21), but is this really true?</a:t>
            </a:r>
          </a:p>
          <a:p>
            <a:r>
              <a:rPr lang="en-US" sz="2400" i="1" dirty="0"/>
              <a:t>Who gets to tell God how to run the world (21:22)?</a:t>
            </a:r>
          </a:p>
          <a:p>
            <a:r>
              <a:rPr lang="en-US" sz="2400" i="1" dirty="0"/>
              <a:t>The fates of any two individuals, one healthy and prosperous and the other bereft and poor, are the same—they both die (21:23-26)!</a:t>
            </a:r>
          </a:p>
        </p:txBody>
      </p:sp>
      <p:sp>
        <p:nvSpPr>
          <p:cNvPr id="4" name="Slide Number Placeholder 3">
            <a:extLst>
              <a:ext uri="{FF2B5EF4-FFF2-40B4-BE49-F238E27FC236}">
                <a16:creationId xmlns:a16="http://schemas.microsoft.com/office/drawing/2014/main" id="{5D6EBA45-9C4E-300C-83A9-9F0894D9A518}"/>
              </a:ext>
            </a:extLst>
          </p:cNvPr>
          <p:cNvSpPr>
            <a:spLocks noGrp="1"/>
          </p:cNvSpPr>
          <p:nvPr>
            <p:ph type="sldNum" sz="quarter" idx="12"/>
          </p:nvPr>
        </p:nvSpPr>
        <p:spPr/>
        <p:txBody>
          <a:bodyPr/>
          <a:lstStyle/>
          <a:p>
            <a:fld id="{34B7E4EF-A1BD-40F4-AB7B-04F084DD991D}" type="slidenum">
              <a:rPr lang="en-US" smtClean="0"/>
              <a:t>142</a:t>
            </a:fld>
            <a:endParaRPr lang="en-US" dirty="0"/>
          </a:p>
        </p:txBody>
      </p:sp>
    </p:spTree>
    <p:extLst>
      <p:ext uri="{BB962C8B-B14F-4D97-AF65-F5344CB8AC3E}">
        <p14:creationId xmlns:p14="http://schemas.microsoft.com/office/powerpoint/2010/main" val="363853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722C-C955-4171-3A25-16D942D82E3B}"/>
              </a:ext>
            </a:extLst>
          </p:cNvPr>
          <p:cNvSpPr>
            <a:spLocks noGrp="1"/>
          </p:cNvSpPr>
          <p:nvPr>
            <p:ph type="title"/>
          </p:nvPr>
        </p:nvSpPr>
        <p:spPr/>
        <p:txBody>
          <a:bodyPr/>
          <a:lstStyle/>
          <a:p>
            <a:r>
              <a:rPr lang="en-US" dirty="0">
                <a:solidFill>
                  <a:srgbClr val="C00000"/>
                </a:solidFill>
              </a:rPr>
              <a:t>How Can One Understand God’s Justice?</a:t>
            </a:r>
          </a:p>
        </p:txBody>
      </p:sp>
      <p:sp>
        <p:nvSpPr>
          <p:cNvPr id="3" name="Content Placeholder 2">
            <a:extLst>
              <a:ext uri="{FF2B5EF4-FFF2-40B4-BE49-F238E27FC236}">
                <a16:creationId xmlns:a16="http://schemas.microsoft.com/office/drawing/2014/main" id="{9527043E-5D45-3C32-39CB-AE29ABD8963A}"/>
              </a:ext>
            </a:extLst>
          </p:cNvPr>
          <p:cNvSpPr>
            <a:spLocks noGrp="1"/>
          </p:cNvSpPr>
          <p:nvPr>
            <p:ph idx="1"/>
          </p:nvPr>
        </p:nvSpPr>
        <p:spPr>
          <a:xfrm>
            <a:off x="1066800" y="2014194"/>
            <a:ext cx="10058400" cy="3849624"/>
          </a:xfrm>
        </p:spPr>
        <p:txBody>
          <a:bodyPr>
            <a:normAutofit/>
          </a:bodyPr>
          <a:lstStyle/>
          <a:p>
            <a:pPr marL="0" indent="0">
              <a:buNone/>
            </a:pPr>
            <a:r>
              <a:rPr lang="en-US" sz="2800" b="1" dirty="0">
                <a:solidFill>
                  <a:srgbClr val="002060"/>
                </a:solidFill>
              </a:rPr>
              <a:t>In view of the inequities in the world of experience, Job’s dilemma is how to explain them.</a:t>
            </a:r>
          </a:p>
          <a:p>
            <a:r>
              <a:rPr lang="en-US" sz="2400" i="1" dirty="0"/>
              <a:t>The world seems more characterized by randomness than anything else (see also, Eccl. 9:1-3).</a:t>
            </a:r>
          </a:p>
          <a:p>
            <a:r>
              <a:rPr lang="en-US" sz="2400" i="1" dirty="0"/>
              <a:t>Of course, his friends will continue to cite this or that occasion when some noble has lost everything, but any chance traveler on the road knows that very often the wicked person escapes entirely (21:27-33).</a:t>
            </a:r>
          </a:p>
          <a:p>
            <a:r>
              <a:rPr lang="en-US" sz="2400" i="1" dirty="0"/>
              <a:t>In the end, his friends’ consolations are just so much nonsense (21:34).</a:t>
            </a:r>
          </a:p>
        </p:txBody>
      </p:sp>
      <p:sp>
        <p:nvSpPr>
          <p:cNvPr id="4" name="Slide Number Placeholder 3">
            <a:extLst>
              <a:ext uri="{FF2B5EF4-FFF2-40B4-BE49-F238E27FC236}">
                <a16:creationId xmlns:a16="http://schemas.microsoft.com/office/drawing/2014/main" id="{FAD5B5AB-7977-A6E6-D201-1BEA5A74E60E}"/>
              </a:ext>
            </a:extLst>
          </p:cNvPr>
          <p:cNvSpPr>
            <a:spLocks noGrp="1"/>
          </p:cNvSpPr>
          <p:nvPr>
            <p:ph type="sldNum" sz="quarter" idx="12"/>
          </p:nvPr>
        </p:nvSpPr>
        <p:spPr/>
        <p:txBody>
          <a:bodyPr/>
          <a:lstStyle/>
          <a:p>
            <a:fld id="{34B7E4EF-A1BD-40F4-AB7B-04F084DD991D}" type="slidenum">
              <a:rPr lang="en-US" smtClean="0"/>
              <a:t>143</a:t>
            </a:fld>
            <a:endParaRPr lang="en-US" dirty="0"/>
          </a:p>
        </p:txBody>
      </p:sp>
    </p:spTree>
    <p:extLst>
      <p:ext uri="{BB962C8B-B14F-4D97-AF65-F5344CB8AC3E}">
        <p14:creationId xmlns:p14="http://schemas.microsoft.com/office/powerpoint/2010/main" val="428216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4229527-94EE-C10C-68A0-07DCA1CA32A6}"/>
            </a:ext>
          </a:extLst>
        </p:cNvPr>
        <p:cNvGrpSpPr/>
        <p:nvPr/>
      </p:nvGrpSpPr>
      <p:grpSpPr>
        <a:xfrm>
          <a:off x="0" y="0"/>
          <a:ext cx="0" cy="0"/>
          <a:chOff x="0" y="0"/>
          <a:chExt cx="0" cy="0"/>
        </a:xfrm>
      </p:grpSpPr>
      <p:sp>
        <p:nvSpPr>
          <p:cNvPr id="129026" name="Rectangle 2">
            <a:extLst>
              <a:ext uri="{FF2B5EF4-FFF2-40B4-BE49-F238E27FC236}">
                <a16:creationId xmlns:a16="http://schemas.microsoft.com/office/drawing/2014/main" id="{AACDB72B-1FDF-5CA0-24D5-3B8ED0B5F1FE}"/>
              </a:ext>
            </a:extLst>
          </p:cNvPr>
          <p:cNvSpPr>
            <a:spLocks noGrp="1" noChangeArrowheads="1"/>
          </p:cNvSpPr>
          <p:nvPr>
            <p:ph type="title"/>
          </p:nvPr>
        </p:nvSpPr>
        <p:spPr>
          <a:xfrm>
            <a:off x="293298" y="152400"/>
            <a:ext cx="11479602" cy="1371600"/>
          </a:xfrm>
        </p:spPr>
        <p:txBody>
          <a:bodyPr/>
          <a:lstStyle/>
          <a:p>
            <a:r>
              <a:rPr lang="en-US" altLang="en-US" dirty="0">
                <a:latin typeface="Copperplate Gothic Bold" panose="020E0705020206020404" pitchFamily="34" charset="0"/>
              </a:rPr>
              <a:t>What Have We Learned in the Second Dialogue?</a:t>
            </a:r>
          </a:p>
        </p:txBody>
      </p:sp>
      <p:sp>
        <p:nvSpPr>
          <p:cNvPr id="129027" name="Rectangle 3">
            <a:extLst>
              <a:ext uri="{FF2B5EF4-FFF2-40B4-BE49-F238E27FC236}">
                <a16:creationId xmlns:a16="http://schemas.microsoft.com/office/drawing/2014/main" id="{A9F72E59-16E2-2BAB-441E-0F6A7477EF2D}"/>
              </a:ext>
            </a:extLst>
          </p:cNvPr>
          <p:cNvSpPr>
            <a:spLocks noGrp="1" noChangeArrowheads="1"/>
          </p:cNvSpPr>
          <p:nvPr>
            <p:ph type="body" idx="1"/>
          </p:nvPr>
        </p:nvSpPr>
        <p:spPr>
          <a:xfrm>
            <a:off x="673100" y="1673524"/>
            <a:ext cx="11099800" cy="3116495"/>
          </a:xfrm>
        </p:spPr>
        <p:txBody>
          <a:bodyPr/>
          <a:lstStyle/>
          <a:p>
            <a:pPr>
              <a:lnSpc>
                <a:spcPct val="90000"/>
              </a:lnSpc>
              <a:buFont typeface="Wingdings" panose="05000000000000000000" pitchFamily="2" charset="2"/>
              <a:buNone/>
            </a:pPr>
            <a:r>
              <a:rPr lang="en-US" altLang="en-US" b="1" dirty="0">
                <a:solidFill>
                  <a:srgbClr val="002060"/>
                </a:solidFill>
                <a:effectLst/>
                <a:latin typeface="Franklin Gothic Medium" panose="020B0603020102020204" pitchFamily="34" charset="0"/>
              </a:rPr>
              <a:t>Job’s friends continue to press their cause-and-effect theology.</a:t>
            </a:r>
            <a:endParaRPr lang="en-US" altLang="en-US" b="1" i="1" dirty="0">
              <a:latin typeface="Corbel" panose="020B0503020204020204" pitchFamily="34" charset="0"/>
            </a:endParaRPr>
          </a:p>
          <a:p>
            <a:pPr>
              <a:lnSpc>
                <a:spcPct val="90000"/>
              </a:lnSpc>
            </a:pPr>
            <a:r>
              <a:rPr lang="en-US" altLang="en-US" b="1" i="1" dirty="0">
                <a:latin typeface="Corbel" panose="020B0503020204020204" pitchFamily="34" charset="0"/>
              </a:rPr>
              <a:t>Job, for his part, sees such “wisdom” as deeply flawed and contrary to the broad experience of life.</a:t>
            </a:r>
          </a:p>
          <a:p>
            <a:pPr>
              <a:lnSpc>
                <a:spcPct val="90000"/>
              </a:lnSpc>
            </a:pPr>
            <a:r>
              <a:rPr lang="en-US" altLang="en-US" b="1" i="1" dirty="0">
                <a:latin typeface="Corbel" panose="020B0503020204020204" pitchFamily="34" charset="0"/>
              </a:rPr>
              <a:t>Their debate often takes the form of sarcastic and rhetorical questions, but they make little progress in solving the problem of how to understand divine justice.</a:t>
            </a:r>
            <a:endParaRPr lang="en-US" altLang="en-US" b="1" i="1" dirty="0">
              <a:latin typeface="HebrewTh" pitchFamily="2" charset="0"/>
            </a:endParaRPr>
          </a:p>
        </p:txBody>
      </p:sp>
      <p:sp>
        <p:nvSpPr>
          <p:cNvPr id="129028" name="Text Box 4">
            <a:extLst>
              <a:ext uri="{FF2B5EF4-FFF2-40B4-BE49-F238E27FC236}">
                <a16:creationId xmlns:a16="http://schemas.microsoft.com/office/drawing/2014/main" id="{CC3D1549-A2D1-C22B-781F-C743CBC42CF8}"/>
              </a:ext>
            </a:extLst>
          </p:cNvPr>
          <p:cNvSpPr txBox="1">
            <a:spLocks noChangeArrowheads="1"/>
          </p:cNvSpPr>
          <p:nvPr/>
        </p:nvSpPr>
        <p:spPr bwMode="auto">
          <a:xfrm>
            <a:off x="120770" y="4616448"/>
            <a:ext cx="11938958" cy="212365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4400" dirty="0">
                <a:solidFill>
                  <a:srgbClr val="FFFF00"/>
                </a:solidFill>
                <a:effectLst>
                  <a:outerShdw blurRad="38100" dist="38100" dir="2700000" algn="tl">
                    <a:srgbClr val="000000"/>
                  </a:outerShdw>
                </a:effectLst>
                <a:latin typeface="Agency FB" panose="020B0503020202020204" pitchFamily="34" charset="0"/>
                <a:cs typeface="Arial" panose="020B0604020202020204" pitchFamily="34" charset="0"/>
              </a:rPr>
              <a:t>On the positive side, Job tenaciously defends his innocence and voices his full expectation that he will be vindicated by God, even if after death</a:t>
            </a:r>
            <a:r>
              <a:rPr kumimoji="0" lang="en-US" altLang="en-US" sz="4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gency FB" panose="020B0503020202020204" pitchFamily="34" charset="0"/>
                <a:ea typeface="+mn-ea"/>
                <a:cs typeface="Arial" panose="020B0604020202020204" pitchFamily="34" charset="0"/>
              </a:rPr>
              <a:t>.</a:t>
            </a:r>
          </a:p>
        </p:txBody>
      </p:sp>
      <p:sp>
        <p:nvSpPr>
          <p:cNvPr id="2" name="Slide Number Placeholder 1">
            <a:extLst>
              <a:ext uri="{FF2B5EF4-FFF2-40B4-BE49-F238E27FC236}">
                <a16:creationId xmlns:a16="http://schemas.microsoft.com/office/drawing/2014/main" id="{CA207F6D-E111-C4EC-A034-B80BDF332762}"/>
              </a:ext>
            </a:extLst>
          </p:cNvPr>
          <p:cNvSpPr>
            <a:spLocks noGrp="1"/>
          </p:cNvSpPr>
          <p:nvPr>
            <p:ph type="sldNum" sz="quarter" idx="12"/>
          </p:nvPr>
        </p:nvSpPr>
        <p:spPr/>
        <p:txBody>
          <a:bodyPr/>
          <a:lstStyle/>
          <a:p>
            <a:fld id="{8D732C59-9077-45F4-8B50-1A3DE580376C}" type="slidenum">
              <a:rPr lang="en-US" altLang="en-US" smtClean="0"/>
              <a:pPr/>
              <a:t>144</a:t>
            </a:fld>
            <a:endParaRPr lang="en-US" altLang="en-US"/>
          </a:p>
        </p:txBody>
      </p:sp>
    </p:spTree>
    <p:extLst>
      <p:ext uri="{BB962C8B-B14F-4D97-AF65-F5344CB8AC3E}">
        <p14:creationId xmlns:p14="http://schemas.microsoft.com/office/powerpoint/2010/main" val="2423977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500" fill="hold"/>
                                        <p:tgtEl>
                                          <p:spTgt spid="129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90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29027">
                                            <p:txEl>
                                              <p:pRg st="1" end="1"/>
                                            </p:txEl>
                                          </p:spTgt>
                                        </p:tgtEl>
                                        <p:attrNameLst>
                                          <p:attrName>style.visibility</p:attrName>
                                        </p:attrNameLst>
                                      </p:cBhvr>
                                      <p:to>
                                        <p:strVal val="visible"/>
                                      </p:to>
                                    </p:set>
                                    <p:anim calcmode="lin" valueType="num">
                                      <p:cBhvr>
                                        <p:cTn id="13" dur="500" fill="hold"/>
                                        <p:tgtEl>
                                          <p:spTgt spid="1290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902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9027">
                                            <p:txEl>
                                              <p:pRg st="2" end="2"/>
                                            </p:txEl>
                                          </p:spTgt>
                                        </p:tgtEl>
                                        <p:attrNameLst>
                                          <p:attrName>style.visibility</p:attrName>
                                        </p:attrNameLst>
                                      </p:cBhvr>
                                      <p:to>
                                        <p:strVal val="visible"/>
                                      </p:to>
                                    </p:set>
                                    <p:anim calcmode="lin" valueType="num">
                                      <p:cBhvr>
                                        <p:cTn id="19" dur="500" fill="hold"/>
                                        <p:tgtEl>
                                          <p:spTgt spid="1290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902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29028"/>
                                        </p:tgtEl>
                                        <p:attrNameLst>
                                          <p:attrName>style.visibility</p:attrName>
                                        </p:attrNameLst>
                                      </p:cBhvr>
                                      <p:to>
                                        <p:strVal val="visible"/>
                                      </p:to>
                                    </p:set>
                                    <p:animEffect transition="in" filter="dissolve">
                                      <p:cBhvr>
                                        <p:cTn id="25" dur="500"/>
                                        <p:tgtEl>
                                          <p:spTgt spid="12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93322-5A80-7C98-396A-41C39F19A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D6C3B8-02A0-6A82-121F-52B08AB1434A}"/>
              </a:ext>
            </a:extLst>
          </p:cNvPr>
          <p:cNvSpPr>
            <a:spLocks noGrp="1"/>
          </p:cNvSpPr>
          <p:nvPr>
            <p:ph type="title"/>
          </p:nvPr>
        </p:nvSpPr>
        <p:spPr>
          <a:xfrm>
            <a:off x="1629156" y="2916846"/>
            <a:ext cx="8933688" cy="1382436"/>
          </a:xfrm>
        </p:spPr>
        <p:txBody>
          <a:bodyPr>
            <a:normAutofit fontScale="90000"/>
          </a:bodyPr>
          <a:lstStyle/>
          <a:p>
            <a:r>
              <a:rPr lang="en-US" dirty="0"/>
              <a:t>third CYCLE OF DIALOGUES</a:t>
            </a:r>
          </a:p>
        </p:txBody>
      </p:sp>
      <p:sp>
        <p:nvSpPr>
          <p:cNvPr id="3" name="Text Placeholder 2">
            <a:extLst>
              <a:ext uri="{FF2B5EF4-FFF2-40B4-BE49-F238E27FC236}">
                <a16:creationId xmlns:a16="http://schemas.microsoft.com/office/drawing/2014/main" id="{697C2AB2-3B4F-77CE-DEF0-6DBD345847C0}"/>
              </a:ext>
            </a:extLst>
          </p:cNvPr>
          <p:cNvSpPr>
            <a:spLocks noGrp="1"/>
          </p:cNvSpPr>
          <p:nvPr>
            <p:ph type="body" idx="1"/>
          </p:nvPr>
        </p:nvSpPr>
        <p:spPr>
          <a:xfrm>
            <a:off x="1629156" y="4567987"/>
            <a:ext cx="8939784" cy="457200"/>
          </a:xfrm>
        </p:spPr>
        <p:txBody>
          <a:bodyPr>
            <a:noAutofit/>
          </a:bodyPr>
          <a:lstStyle/>
          <a:p>
            <a:r>
              <a:rPr lang="en-US" sz="2800" dirty="0"/>
              <a:t>22-27</a:t>
            </a:r>
          </a:p>
        </p:txBody>
      </p:sp>
      <p:sp>
        <p:nvSpPr>
          <p:cNvPr id="4" name="Slide Number Placeholder 3">
            <a:extLst>
              <a:ext uri="{FF2B5EF4-FFF2-40B4-BE49-F238E27FC236}">
                <a16:creationId xmlns:a16="http://schemas.microsoft.com/office/drawing/2014/main" id="{23EF4DCF-7155-6536-6768-E414C35C33A4}"/>
              </a:ext>
            </a:extLst>
          </p:cNvPr>
          <p:cNvSpPr>
            <a:spLocks noGrp="1"/>
          </p:cNvSpPr>
          <p:nvPr>
            <p:ph type="sldNum" sz="quarter" idx="12"/>
          </p:nvPr>
        </p:nvSpPr>
        <p:spPr/>
        <p:txBody>
          <a:bodyPr/>
          <a:lstStyle/>
          <a:p>
            <a:fld id="{34B7E4EF-A1BD-40F4-AB7B-04F084DD991D}" type="slidenum">
              <a:rPr lang="en-US" smtClean="0"/>
              <a:t>145</a:t>
            </a:fld>
            <a:endParaRPr lang="en-US" dirty="0"/>
          </a:p>
        </p:txBody>
      </p:sp>
    </p:spTree>
    <p:extLst>
      <p:ext uri="{BB962C8B-B14F-4D97-AF65-F5344CB8AC3E}">
        <p14:creationId xmlns:p14="http://schemas.microsoft.com/office/powerpoint/2010/main" val="22160927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798F-9F53-E913-80D3-C579584F9722}"/>
              </a:ext>
            </a:extLst>
          </p:cNvPr>
          <p:cNvSpPr>
            <a:spLocks noGrp="1"/>
          </p:cNvSpPr>
          <p:nvPr>
            <p:ph type="title"/>
          </p:nvPr>
        </p:nvSpPr>
        <p:spPr>
          <a:xfrm>
            <a:off x="1066800" y="317859"/>
            <a:ext cx="10058400" cy="1371600"/>
          </a:xfrm>
        </p:spPr>
        <p:txBody>
          <a:bodyPr/>
          <a:lstStyle/>
          <a:p>
            <a:r>
              <a:rPr lang="en-US" dirty="0">
                <a:solidFill>
                  <a:srgbClr val="C00000"/>
                </a:solidFill>
              </a:rPr>
              <a:t>THE THIRD CYCLE</a:t>
            </a:r>
          </a:p>
        </p:txBody>
      </p:sp>
      <p:sp>
        <p:nvSpPr>
          <p:cNvPr id="3" name="Content Placeholder 2">
            <a:extLst>
              <a:ext uri="{FF2B5EF4-FFF2-40B4-BE49-F238E27FC236}">
                <a16:creationId xmlns:a16="http://schemas.microsoft.com/office/drawing/2014/main" id="{4162B9EB-46CB-6E7A-A85F-17C4AE043ABC}"/>
              </a:ext>
            </a:extLst>
          </p:cNvPr>
          <p:cNvSpPr>
            <a:spLocks noGrp="1"/>
          </p:cNvSpPr>
          <p:nvPr>
            <p:ph idx="1"/>
          </p:nvPr>
        </p:nvSpPr>
        <p:spPr>
          <a:xfrm>
            <a:off x="1066800" y="1482018"/>
            <a:ext cx="10058400" cy="3366028"/>
          </a:xfrm>
        </p:spPr>
        <p:txBody>
          <a:bodyPr>
            <a:normAutofit/>
          </a:bodyPr>
          <a:lstStyle/>
          <a:p>
            <a:pPr marL="0" indent="0">
              <a:buNone/>
            </a:pPr>
            <a:r>
              <a:rPr lang="en-US" sz="2800" b="1" dirty="0">
                <a:solidFill>
                  <a:srgbClr val="002060"/>
                </a:solidFill>
              </a:rPr>
              <a:t>In the third cycle, Job’s friends become even more severe with sharp accusations of personal transgression.</a:t>
            </a:r>
          </a:p>
          <a:p>
            <a:r>
              <a:rPr lang="en-US" sz="2400" i="1" dirty="0"/>
              <a:t>To be sure, their accusations are not based on any real knowledge: they only have deduced that Job MUST be a heinous sinner, else he would not be suffering.</a:t>
            </a:r>
          </a:p>
          <a:p>
            <a:r>
              <a:rPr lang="en-US" sz="2400" i="1" dirty="0"/>
              <a:t>In this round, Bildad’s speech is quite short and Zophar does not speak at all (apparently, he has said all he intends to say).</a:t>
            </a:r>
          </a:p>
        </p:txBody>
      </p:sp>
      <p:sp>
        <p:nvSpPr>
          <p:cNvPr id="4" name="TextBox 3">
            <a:extLst>
              <a:ext uri="{FF2B5EF4-FFF2-40B4-BE49-F238E27FC236}">
                <a16:creationId xmlns:a16="http://schemas.microsoft.com/office/drawing/2014/main" id="{ADEDA09D-4B71-AA4B-D685-B7337ECD5FD2}"/>
              </a:ext>
            </a:extLst>
          </p:cNvPr>
          <p:cNvSpPr txBox="1"/>
          <p:nvPr/>
        </p:nvSpPr>
        <p:spPr>
          <a:xfrm>
            <a:off x="592347" y="5261299"/>
            <a:ext cx="11007306" cy="954107"/>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FF99"/>
                </a:solidFill>
                <a:latin typeface="Eras Demi ITC" panose="020B0805030504020804" pitchFamily="34" charset="0"/>
              </a:rPr>
              <a:t>Bildad’s brevity and Zophar’s silence may be a literary device for showing that the discussions are grinding to a halt.</a:t>
            </a:r>
            <a:endParaRPr kumimoji="0" lang="en-US" sz="2800" b="0" i="0" u="none" strike="noStrike" kern="1200" cap="none" spc="0" normalizeH="0" baseline="0" noProof="0" dirty="0">
              <a:ln>
                <a:noFill/>
              </a:ln>
              <a:solidFill>
                <a:srgbClr val="FFFF99"/>
              </a:solidFill>
              <a:effectLst/>
              <a:uLnTx/>
              <a:uFillTx/>
              <a:latin typeface="Eras Demi ITC" panose="020B0805030504020804" pitchFamily="34" charset="0"/>
              <a:ea typeface="+mn-ea"/>
              <a:cs typeface="+mn-cs"/>
            </a:endParaRPr>
          </a:p>
        </p:txBody>
      </p:sp>
      <p:sp>
        <p:nvSpPr>
          <p:cNvPr id="5" name="Slide Number Placeholder 4">
            <a:extLst>
              <a:ext uri="{FF2B5EF4-FFF2-40B4-BE49-F238E27FC236}">
                <a16:creationId xmlns:a16="http://schemas.microsoft.com/office/drawing/2014/main" id="{B0AF021A-9868-B5CD-D847-816E7906A2F8}"/>
              </a:ext>
            </a:extLst>
          </p:cNvPr>
          <p:cNvSpPr>
            <a:spLocks noGrp="1"/>
          </p:cNvSpPr>
          <p:nvPr>
            <p:ph type="sldNum" sz="quarter" idx="12"/>
          </p:nvPr>
        </p:nvSpPr>
        <p:spPr/>
        <p:txBody>
          <a:bodyPr/>
          <a:lstStyle/>
          <a:p>
            <a:fld id="{34B7E4EF-A1BD-40F4-AB7B-04F084DD991D}" type="slidenum">
              <a:rPr lang="en-US" smtClean="0"/>
              <a:t>146</a:t>
            </a:fld>
            <a:endParaRPr lang="en-US" dirty="0"/>
          </a:p>
        </p:txBody>
      </p:sp>
    </p:spTree>
    <p:extLst>
      <p:ext uri="{BB962C8B-B14F-4D97-AF65-F5344CB8AC3E}">
        <p14:creationId xmlns:p14="http://schemas.microsoft.com/office/powerpoint/2010/main" val="184958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AA7BB-85D5-EA42-6B16-7F015BE5E381}"/>
              </a:ext>
            </a:extLst>
          </p:cNvPr>
          <p:cNvSpPr>
            <a:spLocks noGrp="1"/>
          </p:cNvSpPr>
          <p:nvPr>
            <p:ph type="title"/>
          </p:nvPr>
        </p:nvSpPr>
        <p:spPr>
          <a:xfrm>
            <a:off x="1066800" y="474453"/>
            <a:ext cx="10058400" cy="1371600"/>
          </a:xfrm>
        </p:spPr>
        <p:txBody>
          <a:bodyPr/>
          <a:lstStyle/>
          <a:p>
            <a:r>
              <a:rPr lang="en-US" dirty="0">
                <a:solidFill>
                  <a:srgbClr val="C00000"/>
                </a:solidFill>
              </a:rPr>
              <a:t>ELIPHAZ SPEAKS (22)</a:t>
            </a:r>
          </a:p>
        </p:txBody>
      </p:sp>
      <p:sp>
        <p:nvSpPr>
          <p:cNvPr id="3" name="Content Placeholder 2">
            <a:extLst>
              <a:ext uri="{FF2B5EF4-FFF2-40B4-BE49-F238E27FC236}">
                <a16:creationId xmlns:a16="http://schemas.microsoft.com/office/drawing/2014/main" id="{C39FF73B-469D-CD7B-3AD5-81D95C5FADE7}"/>
              </a:ext>
            </a:extLst>
          </p:cNvPr>
          <p:cNvSpPr>
            <a:spLocks noGrp="1"/>
          </p:cNvSpPr>
          <p:nvPr>
            <p:ph idx="1"/>
          </p:nvPr>
        </p:nvSpPr>
        <p:spPr>
          <a:xfrm>
            <a:off x="1066800" y="1708031"/>
            <a:ext cx="10058400" cy="3881887"/>
          </a:xfrm>
        </p:spPr>
        <p:txBody>
          <a:bodyPr>
            <a:normAutofit/>
          </a:bodyPr>
          <a:lstStyle/>
          <a:p>
            <a:pPr marL="0" indent="0">
              <a:buNone/>
            </a:pPr>
            <a:r>
              <a:rPr lang="en-US" sz="2800" b="1" dirty="0">
                <a:solidFill>
                  <a:srgbClr val="002060"/>
                </a:solidFill>
              </a:rPr>
              <a:t>As predicted, Eliphaz is shocked by Job’s observations that God seems aloof.</a:t>
            </a:r>
          </a:p>
          <a:p>
            <a:r>
              <a:rPr lang="en-US" sz="2400" i="1" dirty="0"/>
              <a:t>Hence, he poses the question as to whether God even needs humans (22:1-3).</a:t>
            </a:r>
          </a:p>
          <a:p>
            <a:r>
              <a:rPr lang="en-US" sz="2400" i="1" dirty="0"/>
              <a:t>Surely not! God does not dispense judgments or even rewards to better himself; rather, he judges impartially and fairly.</a:t>
            </a:r>
          </a:p>
          <a:p>
            <a:r>
              <a:rPr lang="en-US" sz="2400" i="1" dirty="0"/>
              <a:t>Thus, he asks, was the suffering of Job some sort of unreasonable backlash because Job was blameless (22:4)?</a:t>
            </a:r>
          </a:p>
        </p:txBody>
      </p:sp>
      <p:sp>
        <p:nvSpPr>
          <p:cNvPr id="4" name="Slide Number Placeholder 3">
            <a:extLst>
              <a:ext uri="{FF2B5EF4-FFF2-40B4-BE49-F238E27FC236}">
                <a16:creationId xmlns:a16="http://schemas.microsoft.com/office/drawing/2014/main" id="{D6404059-096A-4063-8231-CA931957F2FB}"/>
              </a:ext>
            </a:extLst>
          </p:cNvPr>
          <p:cNvSpPr>
            <a:spLocks noGrp="1"/>
          </p:cNvSpPr>
          <p:nvPr>
            <p:ph type="sldNum" sz="quarter" idx="12"/>
          </p:nvPr>
        </p:nvSpPr>
        <p:spPr/>
        <p:txBody>
          <a:bodyPr/>
          <a:lstStyle/>
          <a:p>
            <a:fld id="{34B7E4EF-A1BD-40F4-AB7B-04F084DD991D}" type="slidenum">
              <a:rPr lang="en-US" smtClean="0"/>
              <a:t>147</a:t>
            </a:fld>
            <a:endParaRPr lang="en-US" dirty="0"/>
          </a:p>
        </p:txBody>
      </p:sp>
    </p:spTree>
    <p:extLst>
      <p:ext uri="{BB962C8B-B14F-4D97-AF65-F5344CB8AC3E}">
        <p14:creationId xmlns:p14="http://schemas.microsoft.com/office/powerpoint/2010/main" val="309241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ACDF7FEC-E8BD-3D7E-1D61-913AADDA50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0C5FE-C5D9-1A4D-EEB7-FD004CC0F393}"/>
              </a:ext>
            </a:extLst>
          </p:cNvPr>
          <p:cNvSpPr>
            <a:spLocks noGrp="1"/>
          </p:cNvSpPr>
          <p:nvPr>
            <p:ph type="title"/>
          </p:nvPr>
        </p:nvSpPr>
        <p:spPr>
          <a:xfrm>
            <a:off x="1066800" y="36576"/>
            <a:ext cx="10058400" cy="1371600"/>
          </a:xfrm>
        </p:spPr>
        <p:txBody>
          <a:bodyPr>
            <a:normAutofit/>
          </a:bodyPr>
          <a:lstStyle/>
          <a:p>
            <a:pPr algn="ctr"/>
            <a:r>
              <a:rPr lang="en-US" sz="6000" dirty="0">
                <a:solidFill>
                  <a:srgbClr val="C00000"/>
                </a:solidFill>
                <a:latin typeface="Brush Script MT" panose="03060802040406070304" pitchFamily="66" charset="0"/>
              </a:rPr>
              <a:t>This, of course, is the irony.</a:t>
            </a:r>
          </a:p>
        </p:txBody>
      </p:sp>
      <p:sp>
        <p:nvSpPr>
          <p:cNvPr id="3" name="Content Placeholder 2">
            <a:extLst>
              <a:ext uri="{FF2B5EF4-FFF2-40B4-BE49-F238E27FC236}">
                <a16:creationId xmlns:a16="http://schemas.microsoft.com/office/drawing/2014/main" id="{74BF1CBE-16F6-E7F3-0509-251197ADA738}"/>
              </a:ext>
            </a:extLst>
          </p:cNvPr>
          <p:cNvSpPr>
            <a:spLocks noGrp="1"/>
          </p:cNvSpPr>
          <p:nvPr>
            <p:ph idx="1"/>
          </p:nvPr>
        </p:nvSpPr>
        <p:spPr>
          <a:xfrm>
            <a:off x="495300" y="1144638"/>
            <a:ext cx="11201400" cy="5497701"/>
          </a:xfrm>
        </p:spPr>
        <p:txBody>
          <a:bodyPr>
            <a:normAutofit/>
          </a:bodyPr>
          <a:lstStyle/>
          <a:p>
            <a:pPr marL="0" indent="0">
              <a:buNone/>
            </a:pPr>
            <a:r>
              <a:rPr lang="en-US" sz="3500" b="1" dirty="0">
                <a:solidFill>
                  <a:srgbClr val="002060"/>
                </a:solidFill>
                <a:latin typeface="Agency FB" panose="020B0503020202020204" pitchFamily="34" charset="0"/>
              </a:rPr>
              <a:t>Job’s sufferings had come precisely because he was blameless and upright, as the dialogues between God and the </a:t>
            </a:r>
            <a:r>
              <a:rPr lang="en-US" sz="3500" b="1" i="1" dirty="0" err="1">
                <a:solidFill>
                  <a:srgbClr val="002060"/>
                </a:solidFill>
                <a:latin typeface="Agency FB" panose="020B0503020202020204" pitchFamily="34" charset="0"/>
              </a:rPr>
              <a:t>satan</a:t>
            </a:r>
            <a:r>
              <a:rPr lang="en-US" sz="3500" b="1" dirty="0">
                <a:solidFill>
                  <a:srgbClr val="002060"/>
                </a:solidFill>
                <a:latin typeface="Agency FB" panose="020B0503020202020204" pitchFamily="34" charset="0"/>
              </a:rPr>
              <a:t> demonstrate at the beginning:</a:t>
            </a:r>
          </a:p>
          <a:p>
            <a:r>
              <a:rPr lang="en-US" sz="2800" i="1" dirty="0">
                <a:latin typeface="Arial Narrow" panose="020B0606020202030204" pitchFamily="34" charset="0"/>
              </a:rPr>
              <a:t>Neither Eliphaz nor Job were privy to the backstory, so both must argue out of limited knowledge.</a:t>
            </a:r>
          </a:p>
          <a:p>
            <a:pPr lvl="1"/>
            <a:r>
              <a:rPr lang="en-US" sz="2600" b="1" dirty="0">
                <a:latin typeface="Arial Narrow" panose="020B0606020202030204" pitchFamily="34" charset="0"/>
              </a:rPr>
              <a:t>For Eliphaz, the whole notion that a man could suffer blamelessly was ridiculous!</a:t>
            </a:r>
          </a:p>
          <a:p>
            <a:pPr lvl="1"/>
            <a:r>
              <a:rPr lang="en-US" sz="2600" b="1" dirty="0">
                <a:latin typeface="Arial Narrow" panose="020B0606020202030204" pitchFamily="34" charset="0"/>
              </a:rPr>
              <a:t>For Job, he only knows that he is innocent, and he cannot unravel the puzzle of why this has happened to him.</a:t>
            </a:r>
          </a:p>
          <a:p>
            <a:r>
              <a:rPr lang="en-US" sz="2800" i="1" dirty="0">
                <a:latin typeface="Arial Narrow" panose="020B0606020202030204" pitchFamily="34" charset="0"/>
              </a:rPr>
              <a:t>So, Eliphaz presses the same old assertions—Job must be guilty of something.</a:t>
            </a:r>
          </a:p>
        </p:txBody>
      </p:sp>
      <p:sp>
        <p:nvSpPr>
          <p:cNvPr id="4" name="Slide Number Placeholder 3">
            <a:extLst>
              <a:ext uri="{FF2B5EF4-FFF2-40B4-BE49-F238E27FC236}">
                <a16:creationId xmlns:a16="http://schemas.microsoft.com/office/drawing/2014/main" id="{2FFCAB2C-7E5D-A2A4-8152-44AB78D59C23}"/>
              </a:ext>
            </a:extLst>
          </p:cNvPr>
          <p:cNvSpPr>
            <a:spLocks noGrp="1"/>
          </p:cNvSpPr>
          <p:nvPr>
            <p:ph type="sldNum" sz="quarter" idx="12"/>
          </p:nvPr>
        </p:nvSpPr>
        <p:spPr/>
        <p:txBody>
          <a:bodyPr/>
          <a:lstStyle/>
          <a:p>
            <a:fld id="{34B7E4EF-A1BD-40F4-AB7B-04F084DD991D}" type="slidenum">
              <a:rPr lang="en-US" smtClean="0"/>
              <a:t>148</a:t>
            </a:fld>
            <a:endParaRPr lang="en-US" dirty="0"/>
          </a:p>
        </p:txBody>
      </p:sp>
    </p:spTree>
    <p:extLst>
      <p:ext uri="{BB962C8B-B14F-4D97-AF65-F5344CB8AC3E}">
        <p14:creationId xmlns:p14="http://schemas.microsoft.com/office/powerpoint/2010/main" val="298565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9436B-9A05-4236-5E00-320A9629F06F}"/>
              </a:ext>
            </a:extLst>
          </p:cNvPr>
          <p:cNvSpPr>
            <a:spLocks noGrp="1"/>
          </p:cNvSpPr>
          <p:nvPr>
            <p:ph type="title"/>
          </p:nvPr>
        </p:nvSpPr>
        <p:spPr/>
        <p:txBody>
          <a:bodyPr/>
          <a:lstStyle/>
          <a:p>
            <a:r>
              <a:rPr lang="en-US" dirty="0">
                <a:solidFill>
                  <a:srgbClr val="C00000"/>
                </a:solidFill>
              </a:rPr>
              <a:t>Wild Speculations</a:t>
            </a:r>
          </a:p>
        </p:txBody>
      </p:sp>
      <p:sp>
        <p:nvSpPr>
          <p:cNvPr id="3" name="Content Placeholder 2">
            <a:extLst>
              <a:ext uri="{FF2B5EF4-FFF2-40B4-BE49-F238E27FC236}">
                <a16:creationId xmlns:a16="http://schemas.microsoft.com/office/drawing/2014/main" id="{7BE12338-0C09-759A-AAE2-42BB0A3826BD}"/>
              </a:ext>
            </a:extLst>
          </p:cNvPr>
          <p:cNvSpPr>
            <a:spLocks noGrp="1"/>
          </p:cNvSpPr>
          <p:nvPr>
            <p:ph idx="1"/>
          </p:nvPr>
        </p:nvSpPr>
        <p:spPr>
          <a:xfrm>
            <a:off x="1066800" y="1828800"/>
            <a:ext cx="10058400" cy="4537494"/>
          </a:xfrm>
        </p:spPr>
        <p:txBody>
          <a:bodyPr>
            <a:normAutofit lnSpcReduction="10000"/>
          </a:bodyPr>
          <a:lstStyle/>
          <a:p>
            <a:pPr marL="0" indent="0">
              <a:buNone/>
            </a:pPr>
            <a:r>
              <a:rPr lang="en-US" sz="2800" b="1" dirty="0">
                <a:solidFill>
                  <a:srgbClr val="002060"/>
                </a:solidFill>
              </a:rPr>
              <a:t>Given his conclusion that Job must be guilty of something, Eliphaz now resorts to wild speculations (22:5).</a:t>
            </a:r>
          </a:p>
          <a:p>
            <a:r>
              <a:rPr lang="en-US" sz="2400" i="1" dirty="0"/>
              <a:t>Maybe Job cheated someone by refusing to return a garment given in pledge (22:6).</a:t>
            </a:r>
          </a:p>
          <a:p>
            <a:r>
              <a:rPr lang="en-US" sz="2400" i="1" dirty="0"/>
              <a:t>Maybe he refused food and water to someone in need (22:7).</a:t>
            </a:r>
          </a:p>
          <a:p>
            <a:r>
              <a:rPr lang="en-US" sz="2400" i="1" dirty="0"/>
              <a:t>Maybe he seized someone else’s property (22:8).</a:t>
            </a:r>
          </a:p>
          <a:p>
            <a:r>
              <a:rPr lang="en-US" sz="2400" i="1" dirty="0"/>
              <a:t>Maybe he neglected widows and orphans (22:9).</a:t>
            </a:r>
          </a:p>
          <a:p>
            <a:r>
              <a:rPr lang="en-US" sz="2400" i="1" dirty="0"/>
              <a:t>Something like this MUST have happened to cause Job’s downfall (22:10-11).</a:t>
            </a:r>
          </a:p>
        </p:txBody>
      </p:sp>
      <p:sp>
        <p:nvSpPr>
          <p:cNvPr id="4" name="Slide Number Placeholder 3">
            <a:extLst>
              <a:ext uri="{FF2B5EF4-FFF2-40B4-BE49-F238E27FC236}">
                <a16:creationId xmlns:a16="http://schemas.microsoft.com/office/drawing/2014/main" id="{AA831534-21A7-3B56-5834-083F19585B99}"/>
              </a:ext>
            </a:extLst>
          </p:cNvPr>
          <p:cNvSpPr>
            <a:spLocks noGrp="1"/>
          </p:cNvSpPr>
          <p:nvPr>
            <p:ph type="sldNum" sz="quarter" idx="12"/>
          </p:nvPr>
        </p:nvSpPr>
        <p:spPr/>
        <p:txBody>
          <a:bodyPr/>
          <a:lstStyle/>
          <a:p>
            <a:fld id="{34B7E4EF-A1BD-40F4-AB7B-04F084DD991D}" type="slidenum">
              <a:rPr lang="en-US" smtClean="0"/>
              <a:t>149</a:t>
            </a:fld>
            <a:endParaRPr lang="en-US" dirty="0"/>
          </a:p>
        </p:txBody>
      </p:sp>
    </p:spTree>
    <p:extLst>
      <p:ext uri="{BB962C8B-B14F-4D97-AF65-F5344CB8AC3E}">
        <p14:creationId xmlns:p14="http://schemas.microsoft.com/office/powerpoint/2010/main" val="40255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1A3D-18BF-789F-E2AF-3A404703B93D}"/>
              </a:ext>
            </a:extLst>
          </p:cNvPr>
          <p:cNvSpPr>
            <a:spLocks noGrp="1"/>
          </p:cNvSpPr>
          <p:nvPr>
            <p:ph type="title"/>
          </p:nvPr>
        </p:nvSpPr>
        <p:spPr>
          <a:xfrm>
            <a:off x="213361" y="320040"/>
            <a:ext cx="6736079" cy="1463040"/>
          </a:xfrm>
        </p:spPr>
        <p:txBody>
          <a:bodyPr/>
          <a:lstStyle/>
          <a:p>
            <a:r>
              <a:rPr lang="en-US" b="1" dirty="0">
                <a:solidFill>
                  <a:srgbClr val="FF0000"/>
                </a:solidFill>
                <a:latin typeface="Eras Demi ITC" panose="020B0805030504020804" pitchFamily="34" charset="0"/>
              </a:rPr>
              <a:t>Dialogue About Pessimism</a:t>
            </a:r>
          </a:p>
        </p:txBody>
      </p:sp>
      <p:sp>
        <p:nvSpPr>
          <p:cNvPr id="4" name="Content Placeholder 3">
            <a:extLst>
              <a:ext uri="{FF2B5EF4-FFF2-40B4-BE49-F238E27FC236}">
                <a16:creationId xmlns:a16="http://schemas.microsoft.com/office/drawing/2014/main" id="{06D69C46-1B60-B095-D604-3E6DCA6A83D2}"/>
              </a:ext>
            </a:extLst>
          </p:cNvPr>
          <p:cNvSpPr>
            <a:spLocks noGrp="1"/>
          </p:cNvSpPr>
          <p:nvPr>
            <p:ph sz="half" idx="1"/>
          </p:nvPr>
        </p:nvSpPr>
        <p:spPr>
          <a:xfrm>
            <a:off x="533401" y="1783080"/>
            <a:ext cx="6256019" cy="4503420"/>
          </a:xfrm>
        </p:spPr>
        <p:txBody>
          <a:bodyPr>
            <a:normAutofit/>
          </a:bodyPr>
          <a:lstStyle/>
          <a:p>
            <a:pPr marL="0" indent="0">
              <a:buNone/>
            </a:pPr>
            <a:r>
              <a:rPr lang="en-US" sz="2800" b="1" dirty="0">
                <a:solidFill>
                  <a:srgbClr val="002060"/>
                </a:solidFill>
                <a:latin typeface="Arial Narrow" panose="020B0606020202030204" pitchFamily="34" charset="0"/>
              </a:rPr>
              <a:t>Composed ca. 1000 BC, this Babylonian text consists of short exchanges between a master and a slave.</a:t>
            </a:r>
          </a:p>
          <a:p>
            <a:r>
              <a:rPr lang="en-US" sz="2400" i="1" dirty="0">
                <a:latin typeface="Arial Narrow" panose="020B0606020202030204" pitchFamily="34" charset="0"/>
              </a:rPr>
              <a:t>When the master proposes some action, the slave agrees enthusiastically.</a:t>
            </a:r>
          </a:p>
          <a:p>
            <a:r>
              <a:rPr lang="en-US" sz="2400" i="1" dirty="0">
                <a:latin typeface="Arial Narrow" panose="020B0606020202030204" pitchFamily="34" charset="0"/>
              </a:rPr>
              <a:t>When the master changes his mind, the slave cites all sorts of reasons why the new proposal is better.</a:t>
            </a:r>
          </a:p>
          <a:p>
            <a:r>
              <a:rPr lang="en-US" sz="2400" i="1" dirty="0">
                <a:latin typeface="Arial Narrow" panose="020B0606020202030204" pitchFamily="34" charset="0"/>
              </a:rPr>
              <a:t>In the end, life seems absurd and ambiguous.</a:t>
            </a:r>
          </a:p>
        </p:txBody>
      </p:sp>
      <p:pic>
        <p:nvPicPr>
          <p:cNvPr id="6" name="Picture 2">
            <a:extLst>
              <a:ext uri="{FF2B5EF4-FFF2-40B4-BE49-F238E27FC236}">
                <a16:creationId xmlns:a16="http://schemas.microsoft.com/office/drawing/2014/main" id="{ED91D416-B72A-B5CE-7B87-2425F7160A10}"/>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7836493" y="320040"/>
            <a:ext cx="3967384" cy="620354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9901BD6-C8C0-1E21-9E7D-B5A188CDA4D8}"/>
              </a:ext>
            </a:extLst>
          </p:cNvPr>
          <p:cNvSpPr>
            <a:spLocks noGrp="1"/>
          </p:cNvSpPr>
          <p:nvPr>
            <p:ph type="sldNum" sz="quarter" idx="12"/>
          </p:nvPr>
        </p:nvSpPr>
        <p:spPr/>
        <p:txBody>
          <a:bodyPr/>
          <a:lstStyle/>
          <a:p>
            <a:fld id="{34B7E4EF-A1BD-40F4-AB7B-04F084DD991D}" type="slidenum">
              <a:rPr lang="en-US" smtClean="0"/>
              <a:t>15</a:t>
            </a:fld>
            <a:endParaRPr lang="en-US" dirty="0"/>
          </a:p>
        </p:txBody>
      </p:sp>
    </p:spTree>
    <p:extLst>
      <p:ext uri="{BB962C8B-B14F-4D97-AF65-F5344CB8AC3E}">
        <p14:creationId xmlns:p14="http://schemas.microsoft.com/office/powerpoint/2010/main" val="243274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001326"/>
        </a:solidFill>
        <a:effectLst/>
      </p:bgPr>
    </p:bg>
    <p:spTree>
      <p:nvGrpSpPr>
        <p:cNvPr id="1" name=""/>
        <p:cNvGrpSpPr/>
        <p:nvPr/>
      </p:nvGrpSpPr>
      <p:grpSpPr>
        <a:xfrm>
          <a:off x="0" y="0"/>
          <a:ext cx="0" cy="0"/>
          <a:chOff x="0" y="0"/>
          <a:chExt cx="0" cy="0"/>
        </a:xfrm>
      </p:grpSpPr>
      <p:sp>
        <p:nvSpPr>
          <p:cNvPr id="131076" name="Rectangle 4">
            <a:extLst>
              <a:ext uri="{FF2B5EF4-FFF2-40B4-BE49-F238E27FC236}">
                <a16:creationId xmlns:a16="http://schemas.microsoft.com/office/drawing/2014/main" id="{AF78DC91-E232-8756-F368-548CE8032708}"/>
              </a:ext>
            </a:extLst>
          </p:cNvPr>
          <p:cNvSpPr>
            <a:spLocks noGrp="1"/>
          </p:cNvSpPr>
          <p:nvPr>
            <p:ph type="title"/>
          </p:nvPr>
        </p:nvSpPr>
        <p:spPr>
          <a:xfrm>
            <a:off x="6626226" y="452438"/>
            <a:ext cx="3825875" cy="6170612"/>
          </a:xfrm>
        </p:spPr>
        <p:txBody>
          <a:bodyPr/>
          <a:lstStyle/>
          <a:p>
            <a:r>
              <a:rPr lang="en-US" altLang="en-US" sz="2800">
                <a:solidFill>
                  <a:srgbClr val="00FFFF"/>
                </a:solidFill>
              </a:rPr>
              <a:t>Translation</a:t>
            </a:r>
            <a:br>
              <a:rPr lang="en-US" altLang="en-US" sz="2800">
                <a:solidFill>
                  <a:srgbClr val="00FFFF"/>
                </a:solidFill>
              </a:rPr>
            </a:br>
            <a:r>
              <a:rPr lang="en-US" altLang="en-US" sz="2000" b="1" i="1">
                <a:solidFill>
                  <a:schemeClr val="tx1"/>
                </a:solidFill>
                <a:latin typeface="Arial Narrow" panose="020B0606020202030204" pitchFamily="34" charset="0"/>
              </a:rPr>
              <a:t>…your servant was at Ha-saar-Asam (when the following incident occurred). …when your servant had finished (his) reaping and had stored it a few days ago, Hoshayahu ben Shabay came and took your servant’s garment. …all of my companions will vouch for me…(that) I am guiltless of any in[fraction]. [(So) please return] my garment. If the official does not consider it an obligation to return [your servant’s garment, then have] pity upon him [and return] your servant’s [garment] from that motivation. You must not remain silent [when your servant is without his garment].</a:t>
            </a:r>
            <a:endParaRPr lang="en-US" altLang="en-US" sz="2800" b="1">
              <a:solidFill>
                <a:srgbClr val="00FFFF"/>
              </a:solidFill>
              <a:latin typeface="Arial Narrow" panose="020B0606020202030204" pitchFamily="34" charset="0"/>
            </a:endParaRPr>
          </a:p>
        </p:txBody>
      </p:sp>
      <p:pic>
        <p:nvPicPr>
          <p:cNvPr id="131078" name="Picture 6">
            <a:extLst>
              <a:ext uri="{FF2B5EF4-FFF2-40B4-BE49-F238E27FC236}">
                <a16:creationId xmlns:a16="http://schemas.microsoft.com/office/drawing/2014/main" id="{9BB633D0-8237-5D42-CB57-81E7A78EB1B9}"/>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619251" y="95251"/>
            <a:ext cx="4697413" cy="4881563"/>
          </a:xfrm>
        </p:spPr>
      </p:pic>
      <p:sp>
        <p:nvSpPr>
          <p:cNvPr id="131079" name="Text Box 7">
            <a:extLst>
              <a:ext uri="{FF2B5EF4-FFF2-40B4-BE49-F238E27FC236}">
                <a16:creationId xmlns:a16="http://schemas.microsoft.com/office/drawing/2014/main" id="{4FEF2799-8C02-F839-F4EA-E46F3CEA8FBC}"/>
              </a:ext>
            </a:extLst>
          </p:cNvPr>
          <p:cNvSpPr txBox="1">
            <a:spLocks noChangeArrowheads="1"/>
          </p:cNvSpPr>
          <p:nvPr/>
        </p:nvSpPr>
        <p:spPr bwMode="auto">
          <a:xfrm>
            <a:off x="1706563" y="4941888"/>
            <a:ext cx="463391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dirty="0">
                <a:solidFill>
                  <a:prstClr val="white"/>
                </a:solidFill>
                <a:latin typeface="Arial Narrow" panose="020B0606020202030204" pitchFamily="34" charset="0"/>
              </a:rPr>
              <a:t>This 7</a:t>
            </a:r>
            <a:r>
              <a:rPr lang="en-US" altLang="en-US" sz="2400" baseline="30000" dirty="0">
                <a:solidFill>
                  <a:prstClr val="white"/>
                </a:solidFill>
                <a:latin typeface="Arial Narrow" panose="020B0606020202030204" pitchFamily="34" charset="0"/>
              </a:rPr>
              <a:t>th</a:t>
            </a:r>
            <a:r>
              <a:rPr lang="en-US" altLang="en-US" sz="2400" dirty="0">
                <a:solidFill>
                  <a:prstClr val="white"/>
                </a:solidFill>
                <a:latin typeface="Arial Narrow" panose="020B0606020202030204" pitchFamily="34" charset="0"/>
              </a:rPr>
              <a:t> century BC ostracon from the Israelite coast specifically mentions the </a:t>
            </a:r>
            <a:r>
              <a:rPr lang="en-US" altLang="en-US" sz="2400" dirty="0" err="1">
                <a:solidFill>
                  <a:prstClr val="white"/>
                </a:solidFill>
                <a:latin typeface="HebrewTh" pitchFamily="2" charset="0"/>
              </a:rPr>
              <a:t>dgb</a:t>
            </a:r>
            <a:r>
              <a:rPr lang="en-US" altLang="en-US" sz="2400" dirty="0">
                <a:solidFill>
                  <a:prstClr val="white"/>
                </a:solidFill>
                <a:latin typeface="Arial Narrow" panose="020B0606020202030204" pitchFamily="34" charset="0"/>
              </a:rPr>
              <a:t>, the “garment” which functioned as a cloak by day and a blanket by night (cf. Dt. 24:12-13).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1076"/>
                                        </p:tgtEl>
                                        <p:attrNameLst>
                                          <p:attrName>style.visibility</p:attrName>
                                        </p:attrNameLst>
                                      </p:cBhvr>
                                      <p:to>
                                        <p:strVal val="visible"/>
                                      </p:to>
                                    </p:set>
                                    <p:anim calcmode="lin" valueType="num">
                                      <p:cBhvr>
                                        <p:cTn id="7" dur="500" fill="hold"/>
                                        <p:tgtEl>
                                          <p:spTgt spid="131076"/>
                                        </p:tgtEl>
                                        <p:attrNameLst>
                                          <p:attrName>ppt_w</p:attrName>
                                        </p:attrNameLst>
                                      </p:cBhvr>
                                      <p:tavLst>
                                        <p:tav tm="0">
                                          <p:val>
                                            <p:fltVal val="0"/>
                                          </p:val>
                                        </p:tav>
                                        <p:tav tm="100000">
                                          <p:val>
                                            <p:strVal val="#ppt_w"/>
                                          </p:val>
                                        </p:tav>
                                      </p:tavLst>
                                    </p:anim>
                                    <p:anim calcmode="lin" valueType="num">
                                      <p:cBhvr>
                                        <p:cTn id="8" dur="500" fill="hold"/>
                                        <p:tgtEl>
                                          <p:spTgt spid="1310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8EDFA-A6D7-288A-C576-93F6CDE2E72B}"/>
              </a:ext>
            </a:extLst>
          </p:cNvPr>
          <p:cNvSpPr>
            <a:spLocks noGrp="1"/>
          </p:cNvSpPr>
          <p:nvPr>
            <p:ph type="title"/>
          </p:nvPr>
        </p:nvSpPr>
        <p:spPr/>
        <p:txBody>
          <a:bodyPr/>
          <a:lstStyle/>
          <a:p>
            <a:r>
              <a:rPr lang="en-US" dirty="0">
                <a:solidFill>
                  <a:srgbClr val="C00000"/>
                </a:solidFill>
              </a:rPr>
              <a:t>Job’s Sins are Open to God!</a:t>
            </a:r>
          </a:p>
        </p:txBody>
      </p:sp>
      <p:sp>
        <p:nvSpPr>
          <p:cNvPr id="3" name="Content Placeholder 2">
            <a:extLst>
              <a:ext uri="{FF2B5EF4-FFF2-40B4-BE49-F238E27FC236}">
                <a16:creationId xmlns:a16="http://schemas.microsoft.com/office/drawing/2014/main" id="{78D8C6BB-15F7-9CB9-A3F3-8C7D9AFF9038}"/>
              </a:ext>
            </a:extLst>
          </p:cNvPr>
          <p:cNvSpPr>
            <a:spLocks noGrp="1"/>
          </p:cNvSpPr>
          <p:nvPr>
            <p:ph idx="1"/>
          </p:nvPr>
        </p:nvSpPr>
        <p:spPr/>
        <p:txBody>
          <a:bodyPr>
            <a:normAutofit/>
          </a:bodyPr>
          <a:lstStyle/>
          <a:p>
            <a:pPr marL="0" indent="0">
              <a:buNone/>
            </a:pPr>
            <a:r>
              <a:rPr lang="en-US" sz="2800" b="1" dirty="0">
                <a:solidFill>
                  <a:srgbClr val="002060"/>
                </a:solidFill>
              </a:rPr>
              <a:t>Continuing his diatribe, Eliphaz charges that Job cannot hope to hide his sins from God (22:12-14).</a:t>
            </a:r>
          </a:p>
          <a:p>
            <a:r>
              <a:rPr lang="en-US" sz="2400" i="1" dirty="0"/>
              <a:t>The folly of those who think God is oblivious is apparent in their downfall and premature death (22:15-18).</a:t>
            </a:r>
          </a:p>
          <a:p>
            <a:r>
              <a:rPr lang="en-US" sz="2400" i="1" dirty="0"/>
              <a:t>When the righteous see the ruin of such wicked men, they rejoice (22:19-20).</a:t>
            </a:r>
          </a:p>
        </p:txBody>
      </p:sp>
      <p:sp>
        <p:nvSpPr>
          <p:cNvPr id="4" name="Slide Number Placeholder 3">
            <a:extLst>
              <a:ext uri="{FF2B5EF4-FFF2-40B4-BE49-F238E27FC236}">
                <a16:creationId xmlns:a16="http://schemas.microsoft.com/office/drawing/2014/main" id="{4782FB2B-7C66-8EB2-7196-BEC991A41EF3}"/>
              </a:ext>
            </a:extLst>
          </p:cNvPr>
          <p:cNvSpPr>
            <a:spLocks noGrp="1"/>
          </p:cNvSpPr>
          <p:nvPr>
            <p:ph type="sldNum" sz="quarter" idx="12"/>
          </p:nvPr>
        </p:nvSpPr>
        <p:spPr/>
        <p:txBody>
          <a:bodyPr/>
          <a:lstStyle/>
          <a:p>
            <a:fld id="{34B7E4EF-A1BD-40F4-AB7B-04F084DD991D}" type="slidenum">
              <a:rPr lang="en-US" smtClean="0"/>
              <a:t>151</a:t>
            </a:fld>
            <a:endParaRPr lang="en-US" dirty="0"/>
          </a:p>
        </p:txBody>
      </p:sp>
    </p:spTree>
    <p:extLst>
      <p:ext uri="{BB962C8B-B14F-4D97-AF65-F5344CB8AC3E}">
        <p14:creationId xmlns:p14="http://schemas.microsoft.com/office/powerpoint/2010/main" val="179473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7601-620B-51E8-79E3-EC0BE829F6BD}"/>
              </a:ext>
            </a:extLst>
          </p:cNvPr>
          <p:cNvSpPr>
            <a:spLocks noGrp="1"/>
          </p:cNvSpPr>
          <p:nvPr>
            <p:ph type="title"/>
          </p:nvPr>
        </p:nvSpPr>
        <p:spPr>
          <a:xfrm>
            <a:off x="1066800" y="642594"/>
            <a:ext cx="10058400" cy="892908"/>
          </a:xfrm>
        </p:spPr>
        <p:txBody>
          <a:bodyPr/>
          <a:lstStyle/>
          <a:p>
            <a:r>
              <a:rPr lang="en-US" dirty="0">
                <a:solidFill>
                  <a:srgbClr val="C00000"/>
                </a:solidFill>
              </a:rPr>
              <a:t>Eliphaz’s Final Advice</a:t>
            </a:r>
          </a:p>
        </p:txBody>
      </p:sp>
      <p:sp>
        <p:nvSpPr>
          <p:cNvPr id="3" name="Content Placeholder 2">
            <a:extLst>
              <a:ext uri="{FF2B5EF4-FFF2-40B4-BE49-F238E27FC236}">
                <a16:creationId xmlns:a16="http://schemas.microsoft.com/office/drawing/2014/main" id="{635D6877-EB1D-B2E7-E5E2-88BCD1131FAC}"/>
              </a:ext>
            </a:extLst>
          </p:cNvPr>
          <p:cNvSpPr>
            <a:spLocks noGrp="1"/>
          </p:cNvSpPr>
          <p:nvPr>
            <p:ph idx="1"/>
          </p:nvPr>
        </p:nvSpPr>
        <p:spPr>
          <a:xfrm>
            <a:off x="1066800" y="1690777"/>
            <a:ext cx="10492596" cy="4524629"/>
          </a:xfrm>
        </p:spPr>
        <p:txBody>
          <a:bodyPr>
            <a:normAutofit lnSpcReduction="10000"/>
          </a:bodyPr>
          <a:lstStyle/>
          <a:p>
            <a:pPr marL="0" indent="0">
              <a:buNone/>
            </a:pPr>
            <a:r>
              <a:rPr lang="en-US" sz="2800" b="1" dirty="0">
                <a:solidFill>
                  <a:srgbClr val="002060"/>
                </a:solidFill>
              </a:rPr>
              <a:t>In closing his final speech, Eliphaz urges Job to come to terms and submit to God.</a:t>
            </a:r>
          </a:p>
          <a:p>
            <a:r>
              <a:rPr lang="en-US" sz="2400" i="1" dirty="0"/>
              <a:t>If he will do this, his prosperity will return (22:21-25).</a:t>
            </a:r>
          </a:p>
          <a:p>
            <a:r>
              <a:rPr lang="en-US" sz="2400" i="1" dirty="0"/>
              <a:t>His desire for intimacy with God will be fulfilled (22:26-28).</a:t>
            </a:r>
          </a:p>
          <a:p>
            <a:r>
              <a:rPr lang="en-US" sz="2400" i="1" dirty="0"/>
              <a:t>The Hebrew in the final lines of Eliphaz’s speech is difficult, so some variations appear among translators. Literally, it reads: </a:t>
            </a:r>
            <a:r>
              <a:rPr lang="en-US" sz="2400" b="1" dirty="0">
                <a:effectLst/>
                <a:latin typeface="Calibri" panose="020F0502020204030204" pitchFamily="34" charset="0"/>
                <a:ea typeface="Calibri" panose="020F0502020204030204" pitchFamily="34" charset="0"/>
                <a:cs typeface="Arial" panose="020B0604020202020204" pitchFamily="34" charset="0"/>
              </a:rPr>
              <a:t>“When they are abased, you will say [it is because of] pride; and he will save the lowly of eyes. He will deliver [the one] not clean, and he will escape through your clean hands.” </a:t>
            </a:r>
            <a:r>
              <a:rPr lang="en-US" sz="2400" i="1" dirty="0"/>
              <a:t>Who are the “they” and who is the “he?” Whatever this line means, Eliphaz seems to be exhorting Job that restoration is possible.</a:t>
            </a:r>
            <a:endParaRPr lang="en-US" sz="2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339F36F-AFB6-752F-6655-4B211C94A3F6}"/>
              </a:ext>
            </a:extLst>
          </p:cNvPr>
          <p:cNvSpPr>
            <a:spLocks noGrp="1"/>
          </p:cNvSpPr>
          <p:nvPr>
            <p:ph type="sldNum" sz="quarter" idx="12"/>
          </p:nvPr>
        </p:nvSpPr>
        <p:spPr/>
        <p:txBody>
          <a:bodyPr/>
          <a:lstStyle/>
          <a:p>
            <a:fld id="{34B7E4EF-A1BD-40F4-AB7B-04F084DD991D}" type="slidenum">
              <a:rPr lang="en-US" smtClean="0"/>
              <a:t>152</a:t>
            </a:fld>
            <a:endParaRPr lang="en-US" dirty="0"/>
          </a:p>
        </p:txBody>
      </p:sp>
    </p:spTree>
    <p:extLst>
      <p:ext uri="{BB962C8B-B14F-4D97-AF65-F5344CB8AC3E}">
        <p14:creationId xmlns:p14="http://schemas.microsoft.com/office/powerpoint/2010/main" val="144945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C5416-AE5C-E79D-147A-4EEE38A2D714}"/>
              </a:ext>
            </a:extLst>
          </p:cNvPr>
          <p:cNvSpPr>
            <a:spLocks noGrp="1"/>
          </p:cNvSpPr>
          <p:nvPr>
            <p:ph type="title"/>
          </p:nvPr>
        </p:nvSpPr>
        <p:spPr/>
        <p:txBody>
          <a:bodyPr/>
          <a:lstStyle/>
          <a:p>
            <a:r>
              <a:rPr lang="en-US" dirty="0">
                <a:solidFill>
                  <a:srgbClr val="C00000"/>
                </a:solidFill>
              </a:rPr>
              <a:t>JOB RESPONDS (23-24)</a:t>
            </a:r>
          </a:p>
        </p:txBody>
      </p:sp>
      <p:sp>
        <p:nvSpPr>
          <p:cNvPr id="3" name="Content Placeholder 2">
            <a:extLst>
              <a:ext uri="{FF2B5EF4-FFF2-40B4-BE49-F238E27FC236}">
                <a16:creationId xmlns:a16="http://schemas.microsoft.com/office/drawing/2014/main" id="{F573B163-3170-D4D9-5F07-DBED22409EC9}"/>
              </a:ext>
            </a:extLst>
          </p:cNvPr>
          <p:cNvSpPr>
            <a:spLocks noGrp="1"/>
          </p:cNvSpPr>
          <p:nvPr>
            <p:ph idx="1"/>
          </p:nvPr>
        </p:nvSpPr>
        <p:spPr/>
        <p:txBody>
          <a:bodyPr>
            <a:normAutofit/>
          </a:bodyPr>
          <a:lstStyle/>
          <a:p>
            <a:pPr marL="0" indent="0">
              <a:buNone/>
            </a:pPr>
            <a:r>
              <a:rPr lang="en-US" sz="2800" b="1" dirty="0">
                <a:solidFill>
                  <a:srgbClr val="002060"/>
                </a:solidFill>
              </a:rPr>
              <a:t>Job responds by once more voicing his bitterness and suffering (23:1-2).</a:t>
            </a:r>
          </a:p>
          <a:p>
            <a:r>
              <a:rPr lang="en-US" sz="2400" i="1" dirty="0"/>
              <a:t>Eliphaz asserted that Job must put things right between himself and God, but Job sees no way to do so, since God seems hidden (23:3).</a:t>
            </a:r>
          </a:p>
          <a:p>
            <a:r>
              <a:rPr lang="en-US" sz="2400" i="1" dirty="0"/>
              <a:t>If he could just lay his case before God, he was confident that God would be fair, and he would be vindicated (23:4-7).</a:t>
            </a:r>
          </a:p>
          <a:p>
            <a:r>
              <a:rPr lang="en-US" sz="2400" i="1" dirty="0"/>
              <a:t>But here was the problem: Job has searched in every direction, but he still has been unable to gain access to God (23:8-9).</a:t>
            </a:r>
          </a:p>
        </p:txBody>
      </p:sp>
      <p:sp>
        <p:nvSpPr>
          <p:cNvPr id="4" name="Slide Number Placeholder 3">
            <a:extLst>
              <a:ext uri="{FF2B5EF4-FFF2-40B4-BE49-F238E27FC236}">
                <a16:creationId xmlns:a16="http://schemas.microsoft.com/office/drawing/2014/main" id="{6D25AA7E-705F-9878-8E97-D04BA78C75B3}"/>
              </a:ext>
            </a:extLst>
          </p:cNvPr>
          <p:cNvSpPr>
            <a:spLocks noGrp="1"/>
          </p:cNvSpPr>
          <p:nvPr>
            <p:ph type="sldNum" sz="quarter" idx="12"/>
          </p:nvPr>
        </p:nvSpPr>
        <p:spPr/>
        <p:txBody>
          <a:bodyPr/>
          <a:lstStyle/>
          <a:p>
            <a:fld id="{34B7E4EF-A1BD-40F4-AB7B-04F084DD991D}" type="slidenum">
              <a:rPr lang="en-US" smtClean="0"/>
              <a:t>153</a:t>
            </a:fld>
            <a:endParaRPr lang="en-US" dirty="0"/>
          </a:p>
        </p:txBody>
      </p:sp>
    </p:spTree>
    <p:extLst>
      <p:ext uri="{BB962C8B-B14F-4D97-AF65-F5344CB8AC3E}">
        <p14:creationId xmlns:p14="http://schemas.microsoft.com/office/powerpoint/2010/main" val="141634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DC5AA-4C05-0645-8B1A-430A6A51FFAB}"/>
              </a:ext>
            </a:extLst>
          </p:cNvPr>
          <p:cNvSpPr>
            <a:spLocks noGrp="1"/>
          </p:cNvSpPr>
          <p:nvPr>
            <p:ph type="title"/>
          </p:nvPr>
        </p:nvSpPr>
        <p:spPr>
          <a:xfrm>
            <a:off x="1066800" y="388190"/>
            <a:ext cx="10058400" cy="1151699"/>
          </a:xfrm>
        </p:spPr>
        <p:txBody>
          <a:bodyPr/>
          <a:lstStyle/>
          <a:p>
            <a:r>
              <a:rPr lang="en-US" dirty="0">
                <a:solidFill>
                  <a:srgbClr val="C00000"/>
                </a:solidFill>
              </a:rPr>
              <a:t>Job’s Confidence</a:t>
            </a:r>
          </a:p>
        </p:txBody>
      </p:sp>
      <p:sp>
        <p:nvSpPr>
          <p:cNvPr id="3" name="Content Placeholder 2">
            <a:extLst>
              <a:ext uri="{FF2B5EF4-FFF2-40B4-BE49-F238E27FC236}">
                <a16:creationId xmlns:a16="http://schemas.microsoft.com/office/drawing/2014/main" id="{85209BC0-41CE-5219-CF37-CD97E2E28F71}"/>
              </a:ext>
            </a:extLst>
          </p:cNvPr>
          <p:cNvSpPr>
            <a:spLocks noGrp="1"/>
          </p:cNvSpPr>
          <p:nvPr>
            <p:ph idx="1"/>
          </p:nvPr>
        </p:nvSpPr>
        <p:spPr>
          <a:xfrm>
            <a:off x="1066800" y="1345721"/>
            <a:ext cx="10458091" cy="5124089"/>
          </a:xfrm>
        </p:spPr>
        <p:txBody>
          <a:bodyPr>
            <a:normAutofit/>
          </a:bodyPr>
          <a:lstStyle/>
          <a:p>
            <a:pPr marL="0" indent="0">
              <a:buNone/>
            </a:pPr>
            <a:r>
              <a:rPr lang="en-US" sz="2800" b="1" dirty="0">
                <a:solidFill>
                  <a:srgbClr val="002060"/>
                </a:solidFill>
              </a:rPr>
              <a:t>Despite his frustration over God’s hiddenness, Job instinctively knows that God knows his plight.</a:t>
            </a:r>
          </a:p>
          <a:p>
            <a:r>
              <a:rPr lang="en-US" sz="2400" i="1" dirty="0"/>
              <a:t>In the end, this whole wretched experience will be revealed to be, not a punishment for sin, but a test of Job’s faithfulness (23:10-12).</a:t>
            </a:r>
          </a:p>
          <a:p>
            <a:r>
              <a:rPr lang="en-US" sz="2400" i="1" dirty="0"/>
              <a:t>God is sovereign (lit., “…and he [is] in one…”); he accomplishes his ends without assistance (23:13-14).</a:t>
            </a:r>
          </a:p>
          <a:p>
            <a:r>
              <a:rPr lang="en-US" sz="2400" i="1" dirty="0"/>
              <a:t>Job may not know where to find God, but God surely knows where to find Job, and in this, Job will be satisfied! </a:t>
            </a:r>
          </a:p>
          <a:p>
            <a:r>
              <a:rPr lang="en-US" sz="2400" i="1" dirty="0"/>
              <a:t>Before such a Being, Job can only stand in awe (23:15-17). </a:t>
            </a:r>
            <a:r>
              <a:rPr lang="en-US" sz="2400" dirty="0">
                <a:latin typeface="Calibri" panose="020F0502020204030204" pitchFamily="34" charset="0"/>
                <a:ea typeface="Calibri" panose="020F0502020204030204" pitchFamily="34" charset="0"/>
                <a:cs typeface="Calibri" panose="020F0502020204030204" pitchFamily="34" charset="0"/>
              </a:rPr>
              <a:t>(The Hebrew in 23:17 is very difficult, nearly unintelligible, which is why there are so many variations in English translation.)</a:t>
            </a:r>
          </a:p>
          <a:p>
            <a:pPr marL="0" indent="0">
              <a:buNone/>
            </a:pPr>
            <a:endParaRPr lang="en-US" sz="2400" i="1" dirty="0"/>
          </a:p>
        </p:txBody>
      </p:sp>
      <p:sp>
        <p:nvSpPr>
          <p:cNvPr id="4" name="Slide Number Placeholder 3">
            <a:extLst>
              <a:ext uri="{FF2B5EF4-FFF2-40B4-BE49-F238E27FC236}">
                <a16:creationId xmlns:a16="http://schemas.microsoft.com/office/drawing/2014/main" id="{573A8BA7-B2DF-00A1-60A4-868116AE9441}"/>
              </a:ext>
            </a:extLst>
          </p:cNvPr>
          <p:cNvSpPr>
            <a:spLocks noGrp="1"/>
          </p:cNvSpPr>
          <p:nvPr>
            <p:ph type="sldNum" sz="quarter" idx="12"/>
          </p:nvPr>
        </p:nvSpPr>
        <p:spPr/>
        <p:txBody>
          <a:bodyPr/>
          <a:lstStyle/>
          <a:p>
            <a:fld id="{34B7E4EF-A1BD-40F4-AB7B-04F084DD991D}" type="slidenum">
              <a:rPr lang="en-US" smtClean="0"/>
              <a:t>154</a:t>
            </a:fld>
            <a:endParaRPr lang="en-US" dirty="0"/>
          </a:p>
        </p:txBody>
      </p:sp>
    </p:spTree>
    <p:extLst>
      <p:ext uri="{BB962C8B-B14F-4D97-AF65-F5344CB8AC3E}">
        <p14:creationId xmlns:p14="http://schemas.microsoft.com/office/powerpoint/2010/main" val="362450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0BB0C-6643-CC1F-06A1-4193C1A073A3}"/>
              </a:ext>
            </a:extLst>
          </p:cNvPr>
          <p:cNvSpPr>
            <a:spLocks noGrp="1"/>
          </p:cNvSpPr>
          <p:nvPr>
            <p:ph type="title"/>
          </p:nvPr>
        </p:nvSpPr>
        <p:spPr>
          <a:xfrm>
            <a:off x="1066800" y="304800"/>
            <a:ext cx="10058400" cy="990600"/>
          </a:xfrm>
        </p:spPr>
        <p:txBody>
          <a:bodyPr>
            <a:normAutofit/>
          </a:bodyPr>
          <a:lstStyle/>
          <a:p>
            <a:r>
              <a:rPr lang="en-US" sz="4400" dirty="0">
                <a:solidFill>
                  <a:srgbClr val="00B0F0"/>
                </a:solidFill>
                <a:latin typeface="Impact" panose="020B0806030902050204" pitchFamily="34" charset="0"/>
              </a:rPr>
              <a:t>The Challenge in Translating Chapter 24</a:t>
            </a:r>
          </a:p>
        </p:txBody>
      </p:sp>
      <p:sp>
        <p:nvSpPr>
          <p:cNvPr id="3" name="Content Placeholder 2">
            <a:extLst>
              <a:ext uri="{FF2B5EF4-FFF2-40B4-BE49-F238E27FC236}">
                <a16:creationId xmlns:a16="http://schemas.microsoft.com/office/drawing/2014/main" id="{121FB4CB-DE63-24B8-8F1F-09FB58F927C0}"/>
              </a:ext>
            </a:extLst>
          </p:cNvPr>
          <p:cNvSpPr>
            <a:spLocks noGrp="1"/>
          </p:cNvSpPr>
          <p:nvPr>
            <p:ph idx="1"/>
          </p:nvPr>
        </p:nvSpPr>
        <p:spPr>
          <a:xfrm>
            <a:off x="377449" y="1576463"/>
            <a:ext cx="11437101" cy="4779034"/>
          </a:xfrm>
        </p:spPr>
        <p:txBody>
          <a:bodyPr>
            <a:normAutofit/>
          </a:bodyPr>
          <a:lstStyle/>
          <a:p>
            <a:r>
              <a:rPr lang="en-US" sz="2800" b="1" dirty="0">
                <a:solidFill>
                  <a:srgbClr val="FFC000"/>
                </a:solidFill>
                <a:latin typeface="Baskerville Old Face" panose="02020602080505020303" pitchFamily="18" charset="0"/>
              </a:rPr>
              <a:t>Translators all agree that the Hebrew text in Chapter 24 is very difficult.</a:t>
            </a:r>
          </a:p>
          <a:p>
            <a:pPr>
              <a:buClr>
                <a:schemeClr val="accent5">
                  <a:lumMod val="40000"/>
                  <a:lumOff val="60000"/>
                </a:schemeClr>
              </a:buClr>
            </a:pPr>
            <a:r>
              <a:rPr lang="en-US" sz="2400" i="1" dirty="0">
                <a:solidFill>
                  <a:schemeClr val="bg1"/>
                </a:solidFill>
                <a:latin typeface="Baskerville Old Face" panose="02020602080505020303" pitchFamily="18" charset="0"/>
              </a:rPr>
              <a:t>Job’s expressions in 24:18-24 seem at odds with what he has said earlier; here, he appears to argue that God summarily gives judgment, the very thing he argued against in Chapter 21.</a:t>
            </a:r>
          </a:p>
          <a:p>
            <a:pPr lvl="1">
              <a:buClr>
                <a:schemeClr val="accent5">
                  <a:lumMod val="40000"/>
                  <a:lumOff val="60000"/>
                </a:schemeClr>
              </a:buClr>
            </a:pPr>
            <a:r>
              <a:rPr lang="en-US" sz="2200" b="1" dirty="0">
                <a:solidFill>
                  <a:srgbClr val="FFFF99"/>
                </a:solidFill>
                <a:latin typeface="Baskerville Old Face" panose="02020602080505020303" pitchFamily="18" charset="0"/>
              </a:rPr>
              <a:t>Some scholars have suggested textual dislocations and have rearranged the verse order (so JB).</a:t>
            </a:r>
          </a:p>
          <a:p>
            <a:pPr lvl="1">
              <a:buClr>
                <a:schemeClr val="accent5">
                  <a:lumMod val="40000"/>
                  <a:lumOff val="60000"/>
                </a:schemeClr>
              </a:buClr>
            </a:pPr>
            <a:r>
              <a:rPr lang="en-US" sz="2200" b="1" dirty="0">
                <a:solidFill>
                  <a:srgbClr val="FFFF99"/>
                </a:solidFill>
                <a:latin typeface="Baskerville Old Face" panose="02020602080505020303" pitchFamily="18" charset="0"/>
              </a:rPr>
              <a:t>Others have attributed these passages to either Bildad or Zophar, especially in light of Bildad’s brevity and Zophar’s silence in this round of dialogues (so NAB).</a:t>
            </a:r>
          </a:p>
          <a:p>
            <a:pPr lvl="1">
              <a:buClr>
                <a:schemeClr val="accent5">
                  <a:lumMod val="40000"/>
                  <a:lumOff val="60000"/>
                </a:schemeClr>
              </a:buClr>
            </a:pPr>
            <a:r>
              <a:rPr lang="en-US" sz="2200" b="1" dirty="0">
                <a:solidFill>
                  <a:srgbClr val="FFFF99"/>
                </a:solidFill>
                <a:latin typeface="Baskerville Old Face" panose="02020602080505020303" pitchFamily="18" charset="0"/>
              </a:rPr>
              <a:t>Still others have suggested that Job’s words are quotations of his friends, so they insert words like “you say” before 24:18 (so RSV, ESV, NET).</a:t>
            </a:r>
          </a:p>
          <a:p>
            <a:pPr lvl="1">
              <a:buClr>
                <a:schemeClr val="accent5">
                  <a:lumMod val="40000"/>
                  <a:lumOff val="60000"/>
                </a:schemeClr>
              </a:buClr>
            </a:pPr>
            <a:r>
              <a:rPr lang="en-US" sz="2200" b="1" dirty="0">
                <a:solidFill>
                  <a:srgbClr val="FFFF99"/>
                </a:solidFill>
                <a:latin typeface="Baskerville Old Face" panose="02020602080505020303" pitchFamily="18" charset="0"/>
              </a:rPr>
              <a:t>Finally, some treat the verbs as </a:t>
            </a:r>
            <a:r>
              <a:rPr lang="en-US" sz="2200" b="1" dirty="0" err="1">
                <a:solidFill>
                  <a:srgbClr val="FFFF99"/>
                </a:solidFill>
                <a:latin typeface="Baskerville Old Face" panose="02020602080505020303" pitchFamily="18" charset="0"/>
              </a:rPr>
              <a:t>optatives</a:t>
            </a:r>
            <a:r>
              <a:rPr lang="en-US" sz="2200" b="1" dirty="0">
                <a:solidFill>
                  <a:srgbClr val="FFFF99"/>
                </a:solidFill>
                <a:latin typeface="Baskerville Old Face" panose="02020602080505020303" pitchFamily="18" charset="0"/>
              </a:rPr>
              <a:t> (i.e., what Job wishes, so LXX, Vulgate, Peshitta) rather than declarations of things as they are.</a:t>
            </a:r>
          </a:p>
          <a:p>
            <a:pPr>
              <a:buClr>
                <a:schemeClr val="accent5">
                  <a:lumMod val="40000"/>
                  <a:lumOff val="60000"/>
                </a:schemeClr>
              </a:buClr>
            </a:pPr>
            <a:r>
              <a:rPr lang="en-US" sz="2400" i="1" dirty="0">
                <a:solidFill>
                  <a:schemeClr val="bg1"/>
                </a:solidFill>
                <a:latin typeface="Baskerville Old Face" panose="02020602080505020303" pitchFamily="18" charset="0"/>
              </a:rPr>
              <a:t>Hence, any interpretation of Chapter 24 must be offered with a degree of tentativeness.</a:t>
            </a:r>
          </a:p>
        </p:txBody>
      </p:sp>
      <p:sp>
        <p:nvSpPr>
          <p:cNvPr id="4" name="Slide Number Placeholder 3">
            <a:extLst>
              <a:ext uri="{FF2B5EF4-FFF2-40B4-BE49-F238E27FC236}">
                <a16:creationId xmlns:a16="http://schemas.microsoft.com/office/drawing/2014/main" id="{2B591778-A5DD-38D3-2740-C0B02BDF66B6}"/>
              </a:ext>
            </a:extLst>
          </p:cNvPr>
          <p:cNvSpPr>
            <a:spLocks noGrp="1"/>
          </p:cNvSpPr>
          <p:nvPr>
            <p:ph type="sldNum" sz="quarter" idx="12"/>
          </p:nvPr>
        </p:nvSpPr>
        <p:spPr/>
        <p:txBody>
          <a:bodyPr/>
          <a:lstStyle/>
          <a:p>
            <a:fld id="{34B7E4EF-A1BD-40F4-AB7B-04F084DD991D}" type="slidenum">
              <a:rPr lang="en-US" smtClean="0"/>
              <a:t>155</a:t>
            </a:fld>
            <a:endParaRPr lang="en-US" dirty="0"/>
          </a:p>
        </p:txBody>
      </p:sp>
    </p:spTree>
    <p:extLst>
      <p:ext uri="{BB962C8B-B14F-4D97-AF65-F5344CB8AC3E}">
        <p14:creationId xmlns:p14="http://schemas.microsoft.com/office/powerpoint/2010/main" val="160173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37B58-F595-7B13-E67A-5895AAC4FDAC}"/>
              </a:ext>
            </a:extLst>
          </p:cNvPr>
          <p:cNvSpPr>
            <a:spLocks noGrp="1"/>
          </p:cNvSpPr>
          <p:nvPr>
            <p:ph type="title"/>
          </p:nvPr>
        </p:nvSpPr>
        <p:spPr/>
        <p:txBody>
          <a:bodyPr/>
          <a:lstStyle/>
          <a:p>
            <a:r>
              <a:rPr lang="en-US" dirty="0">
                <a:solidFill>
                  <a:srgbClr val="C00000"/>
                </a:solidFill>
              </a:rPr>
              <a:t>The Nature of Divine Judgment Postponed</a:t>
            </a:r>
          </a:p>
        </p:txBody>
      </p:sp>
      <p:sp>
        <p:nvSpPr>
          <p:cNvPr id="3" name="Content Placeholder 2">
            <a:extLst>
              <a:ext uri="{FF2B5EF4-FFF2-40B4-BE49-F238E27FC236}">
                <a16:creationId xmlns:a16="http://schemas.microsoft.com/office/drawing/2014/main" id="{60040653-7548-E310-2697-EB8E48D9FADD}"/>
              </a:ext>
            </a:extLst>
          </p:cNvPr>
          <p:cNvSpPr>
            <a:spLocks noGrp="1"/>
          </p:cNvSpPr>
          <p:nvPr>
            <p:ph idx="1"/>
          </p:nvPr>
        </p:nvSpPr>
        <p:spPr>
          <a:xfrm>
            <a:off x="1066800" y="1940796"/>
            <a:ext cx="10058400" cy="3849624"/>
          </a:xfrm>
        </p:spPr>
        <p:txBody>
          <a:bodyPr>
            <a:normAutofit/>
          </a:bodyPr>
          <a:lstStyle/>
          <a:p>
            <a:pPr marL="0" indent="0">
              <a:buNone/>
            </a:pPr>
            <a:r>
              <a:rPr lang="en-US" sz="2800" b="1" dirty="0">
                <a:solidFill>
                  <a:srgbClr val="002060"/>
                </a:solidFill>
              </a:rPr>
              <a:t>Job begins with the question of why God has no fixed times for judgment (24:1).</a:t>
            </a:r>
          </a:p>
          <a:p>
            <a:r>
              <a:rPr lang="en-US" sz="2400" i="1" dirty="0"/>
              <a:t>His friends have argued that God dispenses judgment quickly, but Job observes that real life indicates otherwise.</a:t>
            </a:r>
          </a:p>
          <a:p>
            <a:r>
              <a:rPr lang="en-US" sz="2400" i="1" dirty="0"/>
              <a:t>Crimes often go unpunished, and Job offers a list to prove his point (24:2-12).</a:t>
            </a:r>
          </a:p>
          <a:p>
            <a:r>
              <a:rPr lang="en-US" sz="2400" i="1" dirty="0"/>
              <a:t>Such crimes even include murderers, adulterers, and burglars (24:13-17).</a:t>
            </a:r>
          </a:p>
        </p:txBody>
      </p:sp>
      <p:sp>
        <p:nvSpPr>
          <p:cNvPr id="4" name="Slide Number Placeholder 3">
            <a:extLst>
              <a:ext uri="{FF2B5EF4-FFF2-40B4-BE49-F238E27FC236}">
                <a16:creationId xmlns:a16="http://schemas.microsoft.com/office/drawing/2014/main" id="{C9DF6D74-F12E-E81D-8878-D0D2085B65AD}"/>
              </a:ext>
            </a:extLst>
          </p:cNvPr>
          <p:cNvSpPr>
            <a:spLocks noGrp="1"/>
          </p:cNvSpPr>
          <p:nvPr>
            <p:ph type="sldNum" sz="quarter" idx="12"/>
          </p:nvPr>
        </p:nvSpPr>
        <p:spPr/>
        <p:txBody>
          <a:bodyPr/>
          <a:lstStyle/>
          <a:p>
            <a:fld id="{34B7E4EF-A1BD-40F4-AB7B-04F084DD991D}" type="slidenum">
              <a:rPr lang="en-US" smtClean="0"/>
              <a:t>156</a:t>
            </a:fld>
            <a:endParaRPr lang="en-US" dirty="0"/>
          </a:p>
        </p:txBody>
      </p:sp>
    </p:spTree>
    <p:extLst>
      <p:ext uri="{BB962C8B-B14F-4D97-AF65-F5344CB8AC3E}">
        <p14:creationId xmlns:p14="http://schemas.microsoft.com/office/powerpoint/2010/main" val="188700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DC9FE-0353-BA32-BF6A-51219798D216}"/>
              </a:ext>
            </a:extLst>
          </p:cNvPr>
          <p:cNvSpPr>
            <a:spLocks noGrp="1"/>
          </p:cNvSpPr>
          <p:nvPr>
            <p:ph type="title"/>
          </p:nvPr>
        </p:nvSpPr>
        <p:spPr>
          <a:xfrm>
            <a:off x="1066800" y="642594"/>
            <a:ext cx="10058400" cy="996425"/>
          </a:xfrm>
        </p:spPr>
        <p:txBody>
          <a:bodyPr/>
          <a:lstStyle/>
          <a:p>
            <a:r>
              <a:rPr lang="en-US" dirty="0">
                <a:solidFill>
                  <a:srgbClr val="C00000"/>
                </a:solidFill>
              </a:rPr>
              <a:t>The “You say…” Section (24:18-25)</a:t>
            </a:r>
          </a:p>
        </p:txBody>
      </p:sp>
      <p:sp>
        <p:nvSpPr>
          <p:cNvPr id="3" name="Content Placeholder 2">
            <a:extLst>
              <a:ext uri="{FF2B5EF4-FFF2-40B4-BE49-F238E27FC236}">
                <a16:creationId xmlns:a16="http://schemas.microsoft.com/office/drawing/2014/main" id="{0FBCB67A-D458-7831-EB77-B302F12AB609}"/>
              </a:ext>
            </a:extLst>
          </p:cNvPr>
          <p:cNvSpPr>
            <a:spLocks noGrp="1"/>
          </p:cNvSpPr>
          <p:nvPr>
            <p:ph idx="1"/>
          </p:nvPr>
        </p:nvSpPr>
        <p:spPr>
          <a:xfrm>
            <a:off x="1066799" y="1639019"/>
            <a:ext cx="10389079" cy="4779034"/>
          </a:xfrm>
        </p:spPr>
        <p:txBody>
          <a:bodyPr>
            <a:normAutofit lnSpcReduction="10000"/>
          </a:bodyPr>
          <a:lstStyle/>
          <a:p>
            <a:pPr marL="0" indent="0">
              <a:buNone/>
            </a:pPr>
            <a:r>
              <a:rPr lang="en-US" sz="2800" b="1" dirty="0">
                <a:solidFill>
                  <a:srgbClr val="002060"/>
                </a:solidFill>
              </a:rPr>
              <a:t>The introductory “you say” is not in the Hebrew text, but it may be implied, and there is a precedent in 21:19, where most translators add “you say,” even though absent in Hebrew. However, in 21:28, there is a clear “you say” in the Hebrew text.</a:t>
            </a:r>
          </a:p>
          <a:p>
            <a:r>
              <a:rPr lang="en-US" sz="2400" i="1" dirty="0"/>
              <a:t>If so, then Job is sarcastically parroting his friends’ assertion that crimes are swiftly punished by God, an assertion with which Job vehemently disagrees (so Chapter 21:7-18).</a:t>
            </a:r>
          </a:p>
          <a:p>
            <a:r>
              <a:rPr lang="en-US" sz="2400" i="1" dirty="0"/>
              <a:t>Actually, as Job stated earlier, oppressors often live their lives in security and longevity, and he concludes by challenging his friends to prove otherwise (24:25).</a:t>
            </a:r>
          </a:p>
        </p:txBody>
      </p:sp>
      <p:sp>
        <p:nvSpPr>
          <p:cNvPr id="4" name="Slide Number Placeholder 3">
            <a:extLst>
              <a:ext uri="{FF2B5EF4-FFF2-40B4-BE49-F238E27FC236}">
                <a16:creationId xmlns:a16="http://schemas.microsoft.com/office/drawing/2014/main" id="{9AD99A89-77B9-F180-14D5-68E4C3A8B41A}"/>
              </a:ext>
            </a:extLst>
          </p:cNvPr>
          <p:cNvSpPr>
            <a:spLocks noGrp="1"/>
          </p:cNvSpPr>
          <p:nvPr>
            <p:ph type="sldNum" sz="quarter" idx="12"/>
          </p:nvPr>
        </p:nvSpPr>
        <p:spPr/>
        <p:txBody>
          <a:bodyPr/>
          <a:lstStyle/>
          <a:p>
            <a:fld id="{34B7E4EF-A1BD-40F4-AB7B-04F084DD991D}" type="slidenum">
              <a:rPr lang="en-US" smtClean="0"/>
              <a:t>157</a:t>
            </a:fld>
            <a:endParaRPr lang="en-US" dirty="0"/>
          </a:p>
        </p:txBody>
      </p:sp>
    </p:spTree>
    <p:extLst>
      <p:ext uri="{BB962C8B-B14F-4D97-AF65-F5344CB8AC3E}">
        <p14:creationId xmlns:p14="http://schemas.microsoft.com/office/powerpoint/2010/main" val="91665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31DE9-F04E-1608-D03B-D5E5E52B360F}"/>
              </a:ext>
            </a:extLst>
          </p:cNvPr>
          <p:cNvSpPr>
            <a:spLocks noGrp="1"/>
          </p:cNvSpPr>
          <p:nvPr>
            <p:ph type="title"/>
          </p:nvPr>
        </p:nvSpPr>
        <p:spPr/>
        <p:txBody>
          <a:bodyPr/>
          <a:lstStyle/>
          <a:p>
            <a:r>
              <a:rPr lang="en-US" dirty="0">
                <a:solidFill>
                  <a:srgbClr val="C00000"/>
                </a:solidFill>
              </a:rPr>
              <a:t>BILDAD SPEAKS (25)</a:t>
            </a:r>
          </a:p>
        </p:txBody>
      </p:sp>
      <p:sp>
        <p:nvSpPr>
          <p:cNvPr id="3" name="Content Placeholder 2">
            <a:extLst>
              <a:ext uri="{FF2B5EF4-FFF2-40B4-BE49-F238E27FC236}">
                <a16:creationId xmlns:a16="http://schemas.microsoft.com/office/drawing/2014/main" id="{C359A008-D658-16DE-828C-29AC4FEB292D}"/>
              </a:ext>
            </a:extLst>
          </p:cNvPr>
          <p:cNvSpPr>
            <a:spLocks noGrp="1"/>
          </p:cNvSpPr>
          <p:nvPr>
            <p:ph idx="1"/>
          </p:nvPr>
        </p:nvSpPr>
        <p:spPr/>
        <p:txBody>
          <a:bodyPr>
            <a:normAutofit/>
          </a:bodyPr>
          <a:lstStyle/>
          <a:p>
            <a:pPr marL="0" indent="0">
              <a:buNone/>
            </a:pPr>
            <a:r>
              <a:rPr lang="en-US" sz="2800" b="1" dirty="0">
                <a:solidFill>
                  <a:srgbClr val="002060"/>
                </a:solidFill>
              </a:rPr>
              <a:t>Bildad will now offer his final speech, which is also his shortest.</a:t>
            </a:r>
          </a:p>
          <a:p>
            <a:r>
              <a:rPr lang="en-US" sz="2400" i="1" dirty="0"/>
              <a:t>Here, he contents himself with a series of rhetorical questions about how any lowly human could possibly think he could be justified before God (25:1-4).</a:t>
            </a:r>
          </a:p>
          <a:p>
            <a:r>
              <a:rPr lang="en-US" sz="2400" i="1" dirty="0"/>
              <a:t>Even the celestial bodies seem dim and unworthy, much less a human who is nothing but vermin (25:5-6).</a:t>
            </a:r>
          </a:p>
        </p:txBody>
      </p:sp>
      <p:sp>
        <p:nvSpPr>
          <p:cNvPr id="4" name="Slide Number Placeholder 3">
            <a:extLst>
              <a:ext uri="{FF2B5EF4-FFF2-40B4-BE49-F238E27FC236}">
                <a16:creationId xmlns:a16="http://schemas.microsoft.com/office/drawing/2014/main" id="{DFB0A9D3-6A4C-BAEE-52D5-97D8882C719C}"/>
              </a:ext>
            </a:extLst>
          </p:cNvPr>
          <p:cNvSpPr>
            <a:spLocks noGrp="1"/>
          </p:cNvSpPr>
          <p:nvPr>
            <p:ph type="sldNum" sz="quarter" idx="12"/>
          </p:nvPr>
        </p:nvSpPr>
        <p:spPr/>
        <p:txBody>
          <a:bodyPr/>
          <a:lstStyle/>
          <a:p>
            <a:fld id="{34B7E4EF-A1BD-40F4-AB7B-04F084DD991D}" type="slidenum">
              <a:rPr lang="en-US" smtClean="0"/>
              <a:t>158</a:t>
            </a:fld>
            <a:endParaRPr lang="en-US" dirty="0"/>
          </a:p>
        </p:txBody>
      </p:sp>
    </p:spTree>
    <p:extLst>
      <p:ext uri="{BB962C8B-B14F-4D97-AF65-F5344CB8AC3E}">
        <p14:creationId xmlns:p14="http://schemas.microsoft.com/office/powerpoint/2010/main" val="270130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546D1-EEFC-13C4-26BB-B12DE2153049}"/>
              </a:ext>
            </a:extLst>
          </p:cNvPr>
          <p:cNvSpPr>
            <a:spLocks noGrp="1"/>
          </p:cNvSpPr>
          <p:nvPr>
            <p:ph type="title"/>
          </p:nvPr>
        </p:nvSpPr>
        <p:spPr>
          <a:xfrm>
            <a:off x="1066800" y="642594"/>
            <a:ext cx="10058400" cy="1117380"/>
          </a:xfrm>
        </p:spPr>
        <p:txBody>
          <a:bodyPr/>
          <a:lstStyle/>
          <a:p>
            <a:r>
              <a:rPr lang="en-US" dirty="0">
                <a:solidFill>
                  <a:srgbClr val="C00000"/>
                </a:solidFill>
              </a:rPr>
              <a:t>JOB RESPONDS (26-27)</a:t>
            </a:r>
          </a:p>
        </p:txBody>
      </p:sp>
      <p:sp>
        <p:nvSpPr>
          <p:cNvPr id="3" name="Content Placeholder 2">
            <a:extLst>
              <a:ext uri="{FF2B5EF4-FFF2-40B4-BE49-F238E27FC236}">
                <a16:creationId xmlns:a16="http://schemas.microsoft.com/office/drawing/2014/main" id="{972E86B5-657E-1099-4195-CAEE976C54D8}"/>
              </a:ext>
            </a:extLst>
          </p:cNvPr>
          <p:cNvSpPr>
            <a:spLocks noGrp="1"/>
          </p:cNvSpPr>
          <p:nvPr>
            <p:ph idx="1"/>
          </p:nvPr>
        </p:nvSpPr>
        <p:spPr>
          <a:xfrm>
            <a:off x="1066800" y="1759974"/>
            <a:ext cx="10058400" cy="4291092"/>
          </a:xfrm>
        </p:spPr>
        <p:txBody>
          <a:bodyPr>
            <a:normAutofit/>
          </a:bodyPr>
          <a:lstStyle/>
          <a:p>
            <a:pPr marL="0" indent="0">
              <a:buNone/>
            </a:pPr>
            <a:r>
              <a:rPr lang="en-US" sz="2800" b="1" dirty="0">
                <a:solidFill>
                  <a:srgbClr val="002060"/>
                </a:solidFill>
              </a:rPr>
              <a:t>Ostensibly, the whole of chapters 26-31 seem to belong to Job; if so, then this is Job’s longest speech in the book. However, there is good reason to think that chapter 28 is a special interlude from the narrator.</a:t>
            </a:r>
          </a:p>
          <a:p>
            <a:r>
              <a:rPr lang="en-US" sz="2400" i="1" dirty="0"/>
              <a:t>Some scholars have suggested a dislocation and reassigned chapter 28 to either Bildad, whose final speech is short, or Zophar, who offers no final speech at all.</a:t>
            </a:r>
          </a:p>
          <a:p>
            <a:r>
              <a:rPr lang="en-US" sz="2400" i="1" dirty="0"/>
              <a:t>My own view is that this theory of dislocation is unnecessary, but I will treat chapter 28 as an independent unit.</a:t>
            </a:r>
          </a:p>
        </p:txBody>
      </p:sp>
      <p:sp>
        <p:nvSpPr>
          <p:cNvPr id="4" name="Slide Number Placeholder 3">
            <a:extLst>
              <a:ext uri="{FF2B5EF4-FFF2-40B4-BE49-F238E27FC236}">
                <a16:creationId xmlns:a16="http://schemas.microsoft.com/office/drawing/2014/main" id="{DDE3A6D6-28A7-167E-BD4A-AD67640EBF83}"/>
              </a:ext>
            </a:extLst>
          </p:cNvPr>
          <p:cNvSpPr>
            <a:spLocks noGrp="1"/>
          </p:cNvSpPr>
          <p:nvPr>
            <p:ph type="sldNum" sz="quarter" idx="12"/>
          </p:nvPr>
        </p:nvSpPr>
        <p:spPr/>
        <p:txBody>
          <a:bodyPr/>
          <a:lstStyle/>
          <a:p>
            <a:fld id="{34B7E4EF-A1BD-40F4-AB7B-04F084DD991D}" type="slidenum">
              <a:rPr lang="en-US" smtClean="0"/>
              <a:t>159</a:t>
            </a:fld>
            <a:endParaRPr lang="en-US" dirty="0"/>
          </a:p>
        </p:txBody>
      </p:sp>
    </p:spTree>
    <p:extLst>
      <p:ext uri="{BB962C8B-B14F-4D97-AF65-F5344CB8AC3E}">
        <p14:creationId xmlns:p14="http://schemas.microsoft.com/office/powerpoint/2010/main" val="93881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3837D7F1-ED33-91A8-7A93-F3CA939897A5}"/>
              </a:ext>
            </a:extLst>
          </p:cNvPr>
          <p:cNvSpPr>
            <a:spLocks noGrp="1" noChangeArrowheads="1"/>
          </p:cNvSpPr>
          <p:nvPr>
            <p:ph type="title"/>
          </p:nvPr>
        </p:nvSpPr>
        <p:spPr>
          <a:xfrm>
            <a:off x="2057400" y="152400"/>
            <a:ext cx="8153400" cy="865188"/>
          </a:xfrm>
        </p:spPr>
        <p:txBody>
          <a:bodyPr/>
          <a:lstStyle/>
          <a:p>
            <a:r>
              <a:rPr lang="en-US" altLang="en-US" dirty="0">
                <a:latin typeface="Copperplate Gothic Bold" panose="020E0705020206020404" pitchFamily="34" charset="0"/>
              </a:rPr>
              <a:t>Persons of Wisdom</a:t>
            </a:r>
          </a:p>
        </p:txBody>
      </p:sp>
      <p:sp>
        <p:nvSpPr>
          <p:cNvPr id="129027" name="Rectangle 3">
            <a:extLst>
              <a:ext uri="{FF2B5EF4-FFF2-40B4-BE49-F238E27FC236}">
                <a16:creationId xmlns:a16="http://schemas.microsoft.com/office/drawing/2014/main" id="{73530A7F-D3F8-224D-15B6-26A0479F9422}"/>
              </a:ext>
            </a:extLst>
          </p:cNvPr>
          <p:cNvSpPr>
            <a:spLocks noGrp="1" noChangeArrowheads="1"/>
          </p:cNvSpPr>
          <p:nvPr>
            <p:ph type="body" idx="1"/>
          </p:nvPr>
        </p:nvSpPr>
        <p:spPr>
          <a:xfrm>
            <a:off x="673100" y="1193800"/>
            <a:ext cx="11099800" cy="3632200"/>
          </a:xfrm>
        </p:spPr>
        <p:txBody>
          <a:bodyPr/>
          <a:lstStyle/>
          <a:p>
            <a:pPr>
              <a:lnSpc>
                <a:spcPct val="90000"/>
              </a:lnSpc>
              <a:buFont typeface="Wingdings" panose="05000000000000000000" pitchFamily="2" charset="2"/>
              <a:buNone/>
            </a:pPr>
            <a:r>
              <a:rPr lang="en-US" altLang="en-US" b="1" dirty="0">
                <a:solidFill>
                  <a:srgbClr val="002060"/>
                </a:solidFill>
                <a:effectLst/>
                <a:latin typeface="Franklin Gothic Medium" panose="020B0603020102020204" pitchFamily="34" charset="0"/>
              </a:rPr>
              <a:t>Wisdom in the ancient Near East was a long and respected tradition, and individuals with wisdom formed a special class </a:t>
            </a:r>
            <a:r>
              <a:rPr lang="en-US" altLang="en-US" sz="2800" dirty="0">
                <a:solidFill>
                  <a:srgbClr val="002060"/>
                </a:solidFill>
                <a:effectLst/>
                <a:latin typeface="Arial Narrow" panose="020B0606020202030204" pitchFamily="34" charset="0"/>
              </a:rPr>
              <a:t>(cf. Ex. 7:11; Dt. 1:13; Est. 1:13-14; Job 15:17-18; 34:2; Pro. 1:5-6; Je. 8:8-9; 10:7; Ob. 8).</a:t>
            </a:r>
          </a:p>
          <a:p>
            <a:pPr>
              <a:lnSpc>
                <a:spcPct val="90000"/>
              </a:lnSpc>
            </a:pPr>
            <a:r>
              <a:rPr lang="en-US" altLang="en-US" dirty="0" err="1">
                <a:latin typeface="HebrewTh" pitchFamily="2" charset="0"/>
              </a:rPr>
              <a:t>MkAHA</a:t>
            </a:r>
            <a:r>
              <a:rPr lang="en-US" altLang="en-US" dirty="0">
                <a:latin typeface="Corbel" panose="020B0503020204020204" pitchFamily="34" charset="0"/>
              </a:rPr>
              <a:t> </a:t>
            </a:r>
            <a:r>
              <a:rPr lang="en-US" altLang="en-US" b="1" i="1" dirty="0">
                <a:latin typeface="Corbel" panose="020B0503020204020204" pitchFamily="34" charset="0"/>
              </a:rPr>
              <a:t>(= the wise man or wise woman)</a:t>
            </a:r>
          </a:p>
          <a:p>
            <a:pPr>
              <a:lnSpc>
                <a:spcPct val="90000"/>
              </a:lnSpc>
            </a:pPr>
            <a:r>
              <a:rPr lang="en-US" altLang="en-US" dirty="0" err="1">
                <a:latin typeface="HebrewTh" pitchFamily="2" charset="0"/>
              </a:rPr>
              <a:t>hmAk;HA</a:t>
            </a:r>
            <a:r>
              <a:rPr lang="en-US" altLang="en-US" dirty="0">
                <a:latin typeface="Corbel" panose="020B0503020204020204" pitchFamily="34" charset="0"/>
              </a:rPr>
              <a:t> </a:t>
            </a:r>
            <a:r>
              <a:rPr lang="en-US" altLang="en-US" b="1" i="1" dirty="0">
                <a:latin typeface="Corbel" panose="020B0503020204020204" pitchFamily="34" charset="0"/>
              </a:rPr>
              <a:t>(= wisdom, technical skill, aptitude, good sense)</a:t>
            </a:r>
          </a:p>
          <a:p>
            <a:pPr>
              <a:lnSpc>
                <a:spcPct val="90000"/>
              </a:lnSpc>
            </a:pPr>
            <a:r>
              <a:rPr lang="en-US" altLang="en-US" dirty="0" err="1">
                <a:latin typeface="HebrewTh" pitchFamily="2" charset="0"/>
              </a:rPr>
              <a:t>hn!yBi</a:t>
            </a:r>
            <a:r>
              <a:rPr lang="en-US" altLang="en-US" dirty="0">
                <a:latin typeface="Corbel" panose="020B0503020204020204" pitchFamily="34" charset="0"/>
              </a:rPr>
              <a:t> </a:t>
            </a:r>
            <a:r>
              <a:rPr lang="en-US" altLang="en-US" b="1" i="1" dirty="0">
                <a:latin typeface="Corbel" panose="020B0503020204020204" pitchFamily="34" charset="0"/>
              </a:rPr>
              <a:t>(= insight, understanding)</a:t>
            </a:r>
            <a:endParaRPr lang="en-US" altLang="en-US" b="1" i="1" dirty="0">
              <a:latin typeface="HebrewTh" pitchFamily="2" charset="0"/>
            </a:endParaRPr>
          </a:p>
        </p:txBody>
      </p:sp>
      <p:sp>
        <p:nvSpPr>
          <p:cNvPr id="129028" name="Text Box 4">
            <a:extLst>
              <a:ext uri="{FF2B5EF4-FFF2-40B4-BE49-F238E27FC236}">
                <a16:creationId xmlns:a16="http://schemas.microsoft.com/office/drawing/2014/main" id="{D2309607-9628-9A06-7401-F407AC3B2C94}"/>
              </a:ext>
            </a:extLst>
          </p:cNvPr>
          <p:cNvSpPr txBox="1">
            <a:spLocks noChangeArrowheads="1"/>
          </p:cNvSpPr>
          <p:nvPr/>
        </p:nvSpPr>
        <p:spPr bwMode="auto">
          <a:xfrm>
            <a:off x="419100" y="5334000"/>
            <a:ext cx="11353800" cy="1066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3200">
                <a:solidFill>
                  <a:srgbClr val="FFFF00"/>
                </a:solidFill>
                <a:effectLst>
                  <a:outerShdw blurRad="38100" dist="38100" dir="2700000" algn="tl">
                    <a:srgbClr val="000000"/>
                  </a:outerShdw>
                </a:effectLst>
                <a:latin typeface="Agency FB" panose="020B0503020202020204" pitchFamily="34" charset="0"/>
                <a:cs typeface="Arial" panose="020B0604020202020204" pitchFamily="34" charset="0"/>
              </a:rPr>
              <a:t>Wise men were an essential part of the royal court, standing as personal advisors to the king (cf. Je. 50:35; 51:57).</a:t>
            </a:r>
          </a:p>
        </p:txBody>
      </p:sp>
      <p:sp>
        <p:nvSpPr>
          <p:cNvPr id="2" name="Slide Number Placeholder 1">
            <a:extLst>
              <a:ext uri="{FF2B5EF4-FFF2-40B4-BE49-F238E27FC236}">
                <a16:creationId xmlns:a16="http://schemas.microsoft.com/office/drawing/2014/main" id="{918DBF82-E164-B5D1-31F6-FAFA9BF8EB3C}"/>
              </a:ext>
            </a:extLst>
          </p:cNvPr>
          <p:cNvSpPr>
            <a:spLocks noGrp="1"/>
          </p:cNvSpPr>
          <p:nvPr>
            <p:ph type="sldNum" sz="quarter" idx="12"/>
          </p:nvPr>
        </p:nvSpPr>
        <p:spPr/>
        <p:txBody>
          <a:bodyPr/>
          <a:lstStyle/>
          <a:p>
            <a:fld id="{8D732C59-9077-45F4-8B50-1A3DE580376C}" type="slidenum">
              <a:rPr lang="en-US" altLang="en-US" smtClean="0"/>
              <a:pPr/>
              <a:t>16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500" fill="hold"/>
                                        <p:tgtEl>
                                          <p:spTgt spid="129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90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9027">
                                            <p:txEl>
                                              <p:pRg st="1" end="1"/>
                                            </p:txEl>
                                          </p:spTgt>
                                        </p:tgtEl>
                                        <p:attrNameLst>
                                          <p:attrName>style.visibility</p:attrName>
                                        </p:attrNameLst>
                                      </p:cBhvr>
                                      <p:to>
                                        <p:strVal val="visible"/>
                                      </p:to>
                                    </p:set>
                                    <p:anim calcmode="lin" valueType="num">
                                      <p:cBhvr additive="base">
                                        <p:cTn id="13" dur="500" fill="hold"/>
                                        <p:tgtEl>
                                          <p:spTgt spid="1290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902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9027">
                                            <p:txEl>
                                              <p:pRg st="2" end="2"/>
                                            </p:txEl>
                                          </p:spTgt>
                                        </p:tgtEl>
                                        <p:attrNameLst>
                                          <p:attrName>style.visibility</p:attrName>
                                        </p:attrNameLst>
                                      </p:cBhvr>
                                      <p:to>
                                        <p:strVal val="visible"/>
                                      </p:to>
                                    </p:set>
                                    <p:anim calcmode="lin" valueType="num">
                                      <p:cBhvr additive="base">
                                        <p:cTn id="17" dur="500" fill="hold"/>
                                        <p:tgtEl>
                                          <p:spTgt spid="12902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902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9027">
                                            <p:txEl>
                                              <p:pRg st="3" end="3"/>
                                            </p:txEl>
                                          </p:spTgt>
                                        </p:tgtEl>
                                        <p:attrNameLst>
                                          <p:attrName>style.visibility</p:attrName>
                                        </p:attrNameLst>
                                      </p:cBhvr>
                                      <p:to>
                                        <p:strVal val="visible"/>
                                      </p:to>
                                    </p:set>
                                    <p:anim calcmode="lin" valueType="num">
                                      <p:cBhvr additive="base">
                                        <p:cTn id="21" dur="500" fill="hold"/>
                                        <p:tgtEl>
                                          <p:spTgt spid="12902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90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29028"/>
                                        </p:tgtEl>
                                        <p:attrNameLst>
                                          <p:attrName>style.visibility</p:attrName>
                                        </p:attrNameLst>
                                      </p:cBhvr>
                                      <p:to>
                                        <p:strVal val="visible"/>
                                      </p:to>
                                    </p:set>
                                    <p:animEffect transition="in" filter="dissolve">
                                      <p:cBhvr>
                                        <p:cTn id="27" dur="500"/>
                                        <p:tgtEl>
                                          <p:spTgt spid="12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149A9-12A0-3E82-FAA6-BD007891E9E7}"/>
              </a:ext>
            </a:extLst>
          </p:cNvPr>
          <p:cNvSpPr>
            <a:spLocks noGrp="1"/>
          </p:cNvSpPr>
          <p:nvPr>
            <p:ph type="title"/>
          </p:nvPr>
        </p:nvSpPr>
        <p:spPr>
          <a:xfrm>
            <a:off x="1066800" y="301071"/>
            <a:ext cx="10058400" cy="965869"/>
          </a:xfrm>
        </p:spPr>
        <p:txBody>
          <a:bodyPr>
            <a:normAutofit/>
          </a:bodyPr>
          <a:lstStyle/>
          <a:p>
            <a:r>
              <a:rPr lang="en-US" sz="4800" dirty="0">
                <a:solidFill>
                  <a:schemeClr val="bg2"/>
                </a:solidFill>
                <a:latin typeface="Impact" panose="020B0806030902050204" pitchFamily="34" charset="0"/>
                <a:cs typeface="Aharoni" panose="02010803020104030203" pitchFamily="2" charset="-79"/>
              </a:rPr>
              <a:t>SARCASM IN THE BIBLE</a:t>
            </a:r>
          </a:p>
        </p:txBody>
      </p:sp>
      <p:sp>
        <p:nvSpPr>
          <p:cNvPr id="3" name="Content Placeholder 2">
            <a:extLst>
              <a:ext uri="{FF2B5EF4-FFF2-40B4-BE49-F238E27FC236}">
                <a16:creationId xmlns:a16="http://schemas.microsoft.com/office/drawing/2014/main" id="{93801D92-A247-599A-A0DA-7A9AC7B8BD6C}"/>
              </a:ext>
            </a:extLst>
          </p:cNvPr>
          <p:cNvSpPr>
            <a:spLocks noGrp="1"/>
          </p:cNvSpPr>
          <p:nvPr>
            <p:ph idx="1"/>
          </p:nvPr>
        </p:nvSpPr>
        <p:spPr>
          <a:xfrm>
            <a:off x="1066800" y="1266940"/>
            <a:ext cx="10644130" cy="5210978"/>
          </a:xfrm>
        </p:spPr>
        <p:txBody>
          <a:bodyPr>
            <a:normAutofit fontScale="92500" lnSpcReduction="10000"/>
          </a:bodyPr>
          <a:lstStyle/>
          <a:p>
            <a:pPr marL="0" indent="0">
              <a:buNone/>
            </a:pPr>
            <a:r>
              <a:rPr lang="en-US" altLang="en-US" sz="3200" b="1" dirty="0">
                <a:solidFill>
                  <a:srgbClr val="FFFF99"/>
                </a:solidFill>
                <a:latin typeface="Arial" panose="020B0604020202020204" pitchFamily="34" charset="0"/>
              </a:rPr>
              <a:t>Irony/Sarcasm (expressing one thing when the opposite is expected or intended) is a speech idiom that one occasionally finds in the Bible.</a:t>
            </a:r>
          </a:p>
          <a:p>
            <a:pPr>
              <a:buClr>
                <a:srgbClr val="FFC000"/>
              </a:buClr>
              <a:buFont typeface="Arial" panose="020B0604020202020204" pitchFamily="34" charset="0"/>
              <a:buChar char="•"/>
            </a:pPr>
            <a:r>
              <a:rPr lang="en-US" altLang="en-US" sz="2800" i="1" dirty="0">
                <a:solidFill>
                  <a:schemeClr val="bg1"/>
                </a:solidFill>
                <a:latin typeface="Arial" panose="020B0604020202020204" pitchFamily="34" charset="0"/>
              </a:rPr>
              <a:t>David uses heavy sarcasm in describing Doeg, Saul’s chief shepherd, whom he calls “a mighty man” after he butchered 85 unarmed clergymen and slaughtered other innocent townspeople (Ps. 52; 1 Sa. 21:6-19). </a:t>
            </a:r>
          </a:p>
          <a:p>
            <a:pPr>
              <a:buClr>
                <a:srgbClr val="FFC000"/>
              </a:buClr>
              <a:buFont typeface="Arial" panose="020B0604020202020204" pitchFamily="34" charset="0"/>
              <a:buChar char="•"/>
            </a:pPr>
            <a:r>
              <a:rPr lang="en-US" altLang="en-US" sz="2800" i="1" dirty="0">
                <a:solidFill>
                  <a:schemeClr val="bg1"/>
                </a:solidFill>
                <a:latin typeface="Arial" panose="020B0604020202020204" pitchFamily="34" charset="0"/>
              </a:rPr>
              <a:t>In Isaiah, one finds such sarcasm directed at idolatry, where a craftsman fashions a god and then worships it (Is. 44:12-17).</a:t>
            </a:r>
          </a:p>
          <a:p>
            <a:pPr>
              <a:buClr>
                <a:srgbClr val="FFC000"/>
              </a:buClr>
              <a:buFont typeface="Arial" panose="020B0604020202020204" pitchFamily="34" charset="0"/>
              <a:buChar char="•"/>
            </a:pPr>
            <a:r>
              <a:rPr lang="en-US" altLang="en-US" sz="2800" i="1" dirty="0">
                <a:solidFill>
                  <a:schemeClr val="bg1"/>
                </a:solidFill>
                <a:latin typeface="Arial" panose="020B0604020202020204" pitchFamily="34" charset="0"/>
              </a:rPr>
              <a:t>Job addresses his friends in sarcasm (12:1-2), and he does so here, saying, “How you have helped the powerless” (26:1-3)!</a:t>
            </a:r>
          </a:p>
          <a:p>
            <a:pPr marL="0" indent="0">
              <a:buNone/>
            </a:pPr>
            <a:endParaRPr lang="en-US" dirty="0"/>
          </a:p>
        </p:txBody>
      </p:sp>
      <p:sp>
        <p:nvSpPr>
          <p:cNvPr id="4" name="Slide Number Placeholder 3">
            <a:extLst>
              <a:ext uri="{FF2B5EF4-FFF2-40B4-BE49-F238E27FC236}">
                <a16:creationId xmlns:a16="http://schemas.microsoft.com/office/drawing/2014/main" id="{D2AF401E-B0D7-EC39-392A-1757FDB68543}"/>
              </a:ext>
            </a:extLst>
          </p:cNvPr>
          <p:cNvSpPr>
            <a:spLocks noGrp="1"/>
          </p:cNvSpPr>
          <p:nvPr>
            <p:ph type="sldNum" sz="quarter" idx="12"/>
          </p:nvPr>
        </p:nvSpPr>
        <p:spPr/>
        <p:txBody>
          <a:bodyPr/>
          <a:lstStyle/>
          <a:p>
            <a:fld id="{34B7E4EF-A1BD-40F4-AB7B-04F084DD991D}" type="slidenum">
              <a:rPr lang="en-US" smtClean="0"/>
              <a:t>160</a:t>
            </a:fld>
            <a:endParaRPr lang="en-US" dirty="0"/>
          </a:p>
        </p:txBody>
      </p:sp>
    </p:spTree>
    <p:extLst>
      <p:ext uri="{BB962C8B-B14F-4D97-AF65-F5344CB8AC3E}">
        <p14:creationId xmlns:p14="http://schemas.microsoft.com/office/powerpoint/2010/main" val="9339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64D4-5CC9-0B33-F387-E474E8C05838}"/>
              </a:ext>
            </a:extLst>
          </p:cNvPr>
          <p:cNvSpPr>
            <a:spLocks noGrp="1"/>
          </p:cNvSpPr>
          <p:nvPr>
            <p:ph type="title"/>
          </p:nvPr>
        </p:nvSpPr>
        <p:spPr/>
        <p:txBody>
          <a:bodyPr/>
          <a:lstStyle/>
          <a:p>
            <a:r>
              <a:rPr lang="en-US" dirty="0">
                <a:solidFill>
                  <a:srgbClr val="C00000"/>
                </a:solidFill>
              </a:rPr>
              <a:t>Job to Bildad</a:t>
            </a:r>
          </a:p>
        </p:txBody>
      </p:sp>
      <p:sp>
        <p:nvSpPr>
          <p:cNvPr id="3" name="Content Placeholder 2">
            <a:extLst>
              <a:ext uri="{FF2B5EF4-FFF2-40B4-BE49-F238E27FC236}">
                <a16:creationId xmlns:a16="http://schemas.microsoft.com/office/drawing/2014/main" id="{14BCD88E-582F-0157-655D-AB6D238493BE}"/>
              </a:ext>
            </a:extLst>
          </p:cNvPr>
          <p:cNvSpPr>
            <a:spLocks noGrp="1"/>
          </p:cNvSpPr>
          <p:nvPr>
            <p:ph idx="1"/>
          </p:nvPr>
        </p:nvSpPr>
        <p:spPr/>
        <p:txBody>
          <a:bodyPr>
            <a:normAutofit/>
          </a:bodyPr>
          <a:lstStyle/>
          <a:p>
            <a:pPr marL="0" indent="0">
              <a:buNone/>
            </a:pPr>
            <a:r>
              <a:rPr lang="en-US" sz="2800" b="1" dirty="0">
                <a:solidFill>
                  <a:srgbClr val="002060"/>
                </a:solidFill>
              </a:rPr>
              <a:t>Since all the pronoun suffixes in the Hebrew text are singular, Job presumably is addressing Bildad directly.</a:t>
            </a:r>
          </a:p>
          <a:p>
            <a:r>
              <a:rPr lang="en-US" sz="2400" i="1" dirty="0"/>
              <a:t>Bildad has chided Job like a powerless empty-head, while assuming for himself the role of paternalistic counselor and wise man.</a:t>
            </a:r>
          </a:p>
          <a:p>
            <a:r>
              <a:rPr lang="en-US" sz="2400" i="1" dirty="0"/>
              <a:t>Job retorts with dripping sarcasm, and his question, “Whose breath has come out from you,” probably suggests that what Bildad has said has not come from God (26:1-4).</a:t>
            </a:r>
          </a:p>
        </p:txBody>
      </p:sp>
      <p:sp>
        <p:nvSpPr>
          <p:cNvPr id="4" name="Slide Number Placeholder 3">
            <a:extLst>
              <a:ext uri="{FF2B5EF4-FFF2-40B4-BE49-F238E27FC236}">
                <a16:creationId xmlns:a16="http://schemas.microsoft.com/office/drawing/2014/main" id="{94DEB42E-3391-559C-724A-50DDF634BDB1}"/>
              </a:ext>
            </a:extLst>
          </p:cNvPr>
          <p:cNvSpPr>
            <a:spLocks noGrp="1"/>
          </p:cNvSpPr>
          <p:nvPr>
            <p:ph type="sldNum" sz="quarter" idx="12"/>
          </p:nvPr>
        </p:nvSpPr>
        <p:spPr/>
        <p:txBody>
          <a:bodyPr/>
          <a:lstStyle/>
          <a:p>
            <a:fld id="{34B7E4EF-A1BD-40F4-AB7B-04F084DD991D}" type="slidenum">
              <a:rPr lang="en-US" smtClean="0"/>
              <a:t>161</a:t>
            </a:fld>
            <a:endParaRPr lang="en-US" dirty="0"/>
          </a:p>
        </p:txBody>
      </p:sp>
    </p:spTree>
    <p:extLst>
      <p:ext uri="{BB962C8B-B14F-4D97-AF65-F5344CB8AC3E}">
        <p14:creationId xmlns:p14="http://schemas.microsoft.com/office/powerpoint/2010/main" val="156331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681D3-004B-8158-683A-6397DCF7456D}"/>
              </a:ext>
            </a:extLst>
          </p:cNvPr>
          <p:cNvSpPr>
            <a:spLocks noGrp="1"/>
          </p:cNvSpPr>
          <p:nvPr>
            <p:ph type="title"/>
          </p:nvPr>
        </p:nvSpPr>
        <p:spPr>
          <a:xfrm>
            <a:off x="1066800" y="642594"/>
            <a:ext cx="10058400" cy="979172"/>
          </a:xfrm>
        </p:spPr>
        <p:txBody>
          <a:bodyPr/>
          <a:lstStyle/>
          <a:p>
            <a:r>
              <a:rPr lang="en-US" dirty="0">
                <a:solidFill>
                  <a:srgbClr val="C00000"/>
                </a:solidFill>
              </a:rPr>
              <a:t>The Majesty of God</a:t>
            </a:r>
          </a:p>
        </p:txBody>
      </p:sp>
      <p:sp>
        <p:nvSpPr>
          <p:cNvPr id="3" name="Content Placeholder 2">
            <a:extLst>
              <a:ext uri="{FF2B5EF4-FFF2-40B4-BE49-F238E27FC236}">
                <a16:creationId xmlns:a16="http://schemas.microsoft.com/office/drawing/2014/main" id="{EA71083B-908B-4AEC-0541-2A7ECF42BE7E}"/>
              </a:ext>
            </a:extLst>
          </p:cNvPr>
          <p:cNvSpPr>
            <a:spLocks noGrp="1"/>
          </p:cNvSpPr>
          <p:nvPr>
            <p:ph idx="1"/>
          </p:nvPr>
        </p:nvSpPr>
        <p:spPr>
          <a:xfrm>
            <a:off x="1066800" y="1621766"/>
            <a:ext cx="10265764" cy="4794024"/>
          </a:xfrm>
        </p:spPr>
        <p:txBody>
          <a:bodyPr>
            <a:normAutofit lnSpcReduction="10000"/>
          </a:bodyPr>
          <a:lstStyle/>
          <a:p>
            <a:pPr marL="0" indent="0">
              <a:buNone/>
            </a:pPr>
            <a:r>
              <a:rPr lang="en-US" sz="2800" b="1" dirty="0">
                <a:solidFill>
                  <a:srgbClr val="002060"/>
                </a:solidFill>
              </a:rPr>
              <a:t>Job goes on to eloquently describe God’s majesty, and in doing so, the roles are reversed. Job is now the teacher, and the Bildad listener!</a:t>
            </a:r>
          </a:p>
          <a:p>
            <a:r>
              <a:rPr lang="en-US" sz="2400" i="1" dirty="0"/>
              <a:t>In a flurry of descriptions, Job moves from the underworld to the visible world, both of which are completely dependent on God’s sustaining hand (26:5-14). </a:t>
            </a:r>
          </a:p>
          <a:p>
            <a:r>
              <a:rPr lang="en-US" sz="2400" i="1" dirty="0"/>
              <a:t>The Hebrew word(s) for “throne” and “moon” (</a:t>
            </a:r>
            <a:r>
              <a:rPr lang="en-US" sz="2400" dirty="0" err="1">
                <a:latin typeface="HebrewTh" pitchFamily="2" charset="0"/>
              </a:rPr>
              <a:t>xsk</a:t>
            </a:r>
            <a:r>
              <a:rPr lang="en-US" sz="2400" dirty="0"/>
              <a:t>) </a:t>
            </a:r>
            <a:r>
              <a:rPr lang="en-US" sz="2400" i="1" dirty="0"/>
              <a:t>are homonyms, so the English Versions vary between them (26:9).</a:t>
            </a:r>
          </a:p>
          <a:p>
            <a:r>
              <a:rPr lang="en-US" sz="2400" i="1" dirty="0"/>
              <a:t>It must be born in mind that Job’s descriptions are phenomenological, so no one should attempt to draw from his poetic language some scientific approach to cosmology.</a:t>
            </a:r>
          </a:p>
        </p:txBody>
      </p:sp>
      <p:sp>
        <p:nvSpPr>
          <p:cNvPr id="4" name="Slide Number Placeholder 3">
            <a:extLst>
              <a:ext uri="{FF2B5EF4-FFF2-40B4-BE49-F238E27FC236}">
                <a16:creationId xmlns:a16="http://schemas.microsoft.com/office/drawing/2014/main" id="{CC272D03-8A73-30D8-44C2-3244B876D662}"/>
              </a:ext>
            </a:extLst>
          </p:cNvPr>
          <p:cNvSpPr>
            <a:spLocks noGrp="1"/>
          </p:cNvSpPr>
          <p:nvPr>
            <p:ph type="sldNum" sz="quarter" idx="12"/>
          </p:nvPr>
        </p:nvSpPr>
        <p:spPr/>
        <p:txBody>
          <a:bodyPr/>
          <a:lstStyle/>
          <a:p>
            <a:fld id="{34B7E4EF-A1BD-40F4-AB7B-04F084DD991D}" type="slidenum">
              <a:rPr lang="en-US" smtClean="0"/>
              <a:t>162</a:t>
            </a:fld>
            <a:endParaRPr lang="en-US" dirty="0"/>
          </a:p>
        </p:txBody>
      </p:sp>
    </p:spTree>
    <p:extLst>
      <p:ext uri="{BB962C8B-B14F-4D97-AF65-F5344CB8AC3E}">
        <p14:creationId xmlns:p14="http://schemas.microsoft.com/office/powerpoint/2010/main" val="273594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990C6-2874-D9EB-8011-42D7B62B1CA1}"/>
              </a:ext>
            </a:extLst>
          </p:cNvPr>
          <p:cNvSpPr>
            <a:spLocks noGrp="1"/>
          </p:cNvSpPr>
          <p:nvPr>
            <p:ph type="title"/>
          </p:nvPr>
        </p:nvSpPr>
        <p:spPr>
          <a:xfrm>
            <a:off x="984607" y="174243"/>
            <a:ext cx="10058400" cy="936702"/>
          </a:xfrm>
        </p:spPr>
        <p:txBody>
          <a:bodyPr/>
          <a:lstStyle/>
          <a:p>
            <a:pPr algn="ctr"/>
            <a:r>
              <a:rPr lang="en-US" b="1" dirty="0">
                <a:solidFill>
                  <a:srgbClr val="FFC000"/>
                </a:solidFill>
              </a:rPr>
              <a:t>Job’s Powerful Metaphors</a:t>
            </a:r>
          </a:p>
        </p:txBody>
      </p:sp>
      <p:sp>
        <p:nvSpPr>
          <p:cNvPr id="4" name="Text Placeholder 3">
            <a:extLst>
              <a:ext uri="{FF2B5EF4-FFF2-40B4-BE49-F238E27FC236}">
                <a16:creationId xmlns:a16="http://schemas.microsoft.com/office/drawing/2014/main" id="{377DE9D6-64D0-48B8-F93F-CF3FF8CBF3CC}"/>
              </a:ext>
            </a:extLst>
          </p:cNvPr>
          <p:cNvSpPr>
            <a:spLocks noGrp="1"/>
          </p:cNvSpPr>
          <p:nvPr>
            <p:ph type="body" idx="1"/>
          </p:nvPr>
        </p:nvSpPr>
        <p:spPr>
          <a:xfrm>
            <a:off x="517585" y="1110945"/>
            <a:ext cx="10385502" cy="936702"/>
          </a:xfrm>
        </p:spPr>
        <p:txBody>
          <a:bodyPr>
            <a:noAutofit/>
          </a:bodyPr>
          <a:lstStyle/>
          <a:p>
            <a:r>
              <a:rPr lang="en-US" sz="2800" dirty="0">
                <a:solidFill>
                  <a:srgbClr val="FFFF99"/>
                </a:solidFill>
              </a:rPr>
              <a:t>The language in Job’s description of God is rich in figures of speech.</a:t>
            </a:r>
          </a:p>
        </p:txBody>
      </p:sp>
      <p:sp>
        <p:nvSpPr>
          <p:cNvPr id="5" name="Content Placeholder 4">
            <a:extLst>
              <a:ext uri="{FF2B5EF4-FFF2-40B4-BE49-F238E27FC236}">
                <a16:creationId xmlns:a16="http://schemas.microsoft.com/office/drawing/2014/main" id="{D2BDF036-5177-6472-1DD3-9D6A5CF09416}"/>
              </a:ext>
            </a:extLst>
          </p:cNvPr>
          <p:cNvSpPr>
            <a:spLocks noGrp="1"/>
          </p:cNvSpPr>
          <p:nvPr>
            <p:ph sz="half" idx="2"/>
          </p:nvPr>
        </p:nvSpPr>
        <p:spPr>
          <a:xfrm>
            <a:off x="517585" y="2157574"/>
            <a:ext cx="5745192" cy="4448710"/>
          </a:xfrm>
        </p:spPr>
        <p:txBody>
          <a:bodyPr>
            <a:normAutofit fontScale="92500"/>
          </a:bodyPr>
          <a:lstStyle/>
          <a:p>
            <a:pPr>
              <a:buClr>
                <a:srgbClr val="FFC000"/>
              </a:buClr>
              <a:buFont typeface="Arial" panose="020B0604020202020204" pitchFamily="34" charset="0"/>
              <a:buChar char="•"/>
            </a:pPr>
            <a:r>
              <a:rPr lang="en-US" sz="2400" i="1" dirty="0">
                <a:solidFill>
                  <a:schemeClr val="bg1"/>
                </a:solidFill>
              </a:rPr>
              <a:t>God is the sovereign master of </a:t>
            </a:r>
            <a:r>
              <a:rPr lang="en-US" sz="2400" i="1" dirty="0" err="1">
                <a:solidFill>
                  <a:schemeClr val="bg1"/>
                </a:solidFill>
              </a:rPr>
              <a:t>Sheol</a:t>
            </a:r>
            <a:r>
              <a:rPr lang="en-US" sz="2400" i="1" dirty="0">
                <a:solidFill>
                  <a:schemeClr val="bg1"/>
                </a:solidFill>
              </a:rPr>
              <a:t> and Abaddon (26:5-6).</a:t>
            </a:r>
          </a:p>
          <a:p>
            <a:pPr>
              <a:buClr>
                <a:srgbClr val="FFC000"/>
              </a:buClr>
              <a:buFont typeface="Arial" panose="020B0604020202020204" pitchFamily="34" charset="0"/>
              <a:buChar char="•"/>
            </a:pPr>
            <a:r>
              <a:rPr lang="en-US" sz="2400" i="1" dirty="0">
                <a:solidFill>
                  <a:schemeClr val="bg1"/>
                </a:solidFill>
              </a:rPr>
              <a:t>The word </a:t>
            </a:r>
            <a:r>
              <a:rPr lang="en-US" sz="2400" dirty="0" err="1">
                <a:solidFill>
                  <a:schemeClr val="bg1"/>
                </a:solidFill>
                <a:latin typeface="HebrewTh" pitchFamily="2" charset="0"/>
              </a:rPr>
              <a:t>UhTo</a:t>
            </a:r>
            <a:r>
              <a:rPr lang="en-US" sz="2400" i="1" dirty="0">
                <a:solidFill>
                  <a:schemeClr val="bg1"/>
                </a:solidFill>
              </a:rPr>
              <a:t> (= void, emptiness) seems to be drawn from the creation account (26:7; cf. Ge. 1:1-2).</a:t>
            </a:r>
          </a:p>
          <a:p>
            <a:pPr>
              <a:buClr>
                <a:srgbClr val="FFC000"/>
              </a:buClr>
              <a:buFont typeface="Arial" panose="020B0604020202020204" pitchFamily="34" charset="0"/>
              <a:buChar char="•"/>
            </a:pPr>
            <a:r>
              <a:rPr lang="en-US" sz="2400" i="1" dirty="0">
                <a:solidFill>
                  <a:schemeClr val="bg1"/>
                </a:solidFill>
              </a:rPr>
              <a:t>In hanging the world in the void of the heavens, the Hebrew reads, “He hangs the earth on what?”</a:t>
            </a:r>
          </a:p>
          <a:p>
            <a:pPr>
              <a:buClr>
                <a:srgbClr val="FFC000"/>
              </a:buClr>
              <a:buFont typeface="Arial" panose="020B0604020202020204" pitchFamily="34" charset="0"/>
              <a:buChar char="•"/>
            </a:pPr>
            <a:r>
              <a:rPr lang="en-US" sz="2400" i="1" dirty="0">
                <a:solidFill>
                  <a:schemeClr val="bg1"/>
                </a:solidFill>
              </a:rPr>
              <a:t>He fills the clouds with water like a huge wineskin without it bursting (26:8).</a:t>
            </a:r>
          </a:p>
          <a:p>
            <a:endParaRPr lang="en-US" sz="2400" i="1" dirty="0"/>
          </a:p>
        </p:txBody>
      </p:sp>
      <p:sp>
        <p:nvSpPr>
          <p:cNvPr id="7" name="Content Placeholder 6">
            <a:extLst>
              <a:ext uri="{FF2B5EF4-FFF2-40B4-BE49-F238E27FC236}">
                <a16:creationId xmlns:a16="http://schemas.microsoft.com/office/drawing/2014/main" id="{FB2A8DE2-1228-B27E-BC92-2E629689B034}"/>
              </a:ext>
            </a:extLst>
          </p:cNvPr>
          <p:cNvSpPr>
            <a:spLocks noGrp="1"/>
          </p:cNvSpPr>
          <p:nvPr>
            <p:ph sz="quarter" idx="4"/>
          </p:nvPr>
        </p:nvSpPr>
        <p:spPr>
          <a:xfrm>
            <a:off x="6458714" y="2157574"/>
            <a:ext cx="5376728" cy="4700426"/>
          </a:xfrm>
        </p:spPr>
        <p:txBody>
          <a:bodyPr>
            <a:normAutofit fontScale="92500"/>
          </a:bodyPr>
          <a:lstStyle/>
          <a:p>
            <a:pPr>
              <a:buClr>
                <a:srgbClr val="FFC000"/>
              </a:buClr>
              <a:buFont typeface="Arial" panose="020B0604020202020204" pitchFamily="34" charset="0"/>
              <a:buChar char="•"/>
            </a:pPr>
            <a:r>
              <a:rPr lang="en-US" sz="2400" i="1" dirty="0">
                <a:solidFill>
                  <a:schemeClr val="bg1"/>
                </a:solidFill>
              </a:rPr>
              <a:t>He hides the moon behind clouds and inscribes a map of the seas (26:9-10).</a:t>
            </a:r>
          </a:p>
          <a:p>
            <a:pPr>
              <a:buClr>
                <a:srgbClr val="FFC000"/>
              </a:buClr>
              <a:buFont typeface="Arial" panose="020B0604020202020204" pitchFamily="34" charset="0"/>
              <a:buChar char="•"/>
            </a:pPr>
            <a:r>
              <a:rPr lang="en-US" sz="2400" i="1" dirty="0">
                <a:solidFill>
                  <a:schemeClr val="bg1"/>
                </a:solidFill>
              </a:rPr>
              <a:t>Like a huge roof, he suspends the heavens on “pillars” (26:11).</a:t>
            </a:r>
          </a:p>
          <a:p>
            <a:pPr>
              <a:buClr>
                <a:srgbClr val="FFC000"/>
              </a:buClr>
              <a:buFont typeface="Arial" panose="020B0604020202020204" pitchFamily="34" charset="0"/>
              <a:buChar char="•"/>
            </a:pPr>
            <a:r>
              <a:rPr lang="en-US" sz="2400" i="1" dirty="0">
                <a:solidFill>
                  <a:schemeClr val="bg1"/>
                </a:solidFill>
              </a:rPr>
              <a:t>He shattered the great sea monster, Rahab (26: 9:12-13), bringing order out of chaos.</a:t>
            </a:r>
          </a:p>
          <a:p>
            <a:pPr>
              <a:buClr>
                <a:srgbClr val="FFC000"/>
              </a:buClr>
              <a:buFont typeface="Arial" panose="020B0604020202020204" pitchFamily="34" charset="0"/>
              <a:buChar char="•"/>
            </a:pPr>
            <a:r>
              <a:rPr lang="en-US" sz="2400" i="1" dirty="0">
                <a:solidFill>
                  <a:schemeClr val="bg1"/>
                </a:solidFill>
              </a:rPr>
              <a:t>All these things are but a whisper and the barest hint of his majestic works (2:14)</a:t>
            </a:r>
          </a:p>
        </p:txBody>
      </p:sp>
      <p:sp>
        <p:nvSpPr>
          <p:cNvPr id="3" name="Slide Number Placeholder 2">
            <a:extLst>
              <a:ext uri="{FF2B5EF4-FFF2-40B4-BE49-F238E27FC236}">
                <a16:creationId xmlns:a16="http://schemas.microsoft.com/office/drawing/2014/main" id="{E090E67A-95EB-7D12-F7DD-D3284C64E897}"/>
              </a:ext>
            </a:extLst>
          </p:cNvPr>
          <p:cNvSpPr>
            <a:spLocks noGrp="1"/>
          </p:cNvSpPr>
          <p:nvPr>
            <p:ph type="sldNum" sz="quarter" idx="12"/>
          </p:nvPr>
        </p:nvSpPr>
        <p:spPr/>
        <p:txBody>
          <a:bodyPr/>
          <a:lstStyle/>
          <a:p>
            <a:fld id="{34B7E4EF-A1BD-40F4-AB7B-04F084DD991D}" type="slidenum">
              <a:rPr lang="en-US" smtClean="0"/>
              <a:t>163</a:t>
            </a:fld>
            <a:endParaRPr lang="en-US" dirty="0"/>
          </a:p>
        </p:txBody>
      </p:sp>
    </p:spTree>
    <p:extLst>
      <p:ext uri="{BB962C8B-B14F-4D97-AF65-F5344CB8AC3E}">
        <p14:creationId xmlns:p14="http://schemas.microsoft.com/office/powerpoint/2010/main" val="403202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additive="base">
                                        <p:cTn id="3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 calcmode="lin" valueType="num">
                                      <p:cBhvr additive="base">
                                        <p:cTn id="3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 calcmode="lin" valueType="num">
                                      <p:cBhvr additive="base">
                                        <p:cTn id="4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7">
                                            <p:txEl>
                                              <p:pRg st="2" end="2"/>
                                            </p:txEl>
                                          </p:spTgt>
                                        </p:tgtEl>
                                        <p:attrNameLst>
                                          <p:attrName>style.visibility</p:attrName>
                                        </p:attrNameLst>
                                      </p:cBhvr>
                                      <p:to>
                                        <p:strVal val="visible"/>
                                      </p:to>
                                    </p:set>
                                    <p:anim calcmode="lin" valueType="num">
                                      <p:cBhvr additive="base">
                                        <p:cTn id="5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7">
                                            <p:txEl>
                                              <p:pRg st="3" end="3"/>
                                            </p:txEl>
                                          </p:spTgt>
                                        </p:tgtEl>
                                        <p:attrNameLst>
                                          <p:attrName>style.visibility</p:attrName>
                                        </p:attrNameLst>
                                      </p:cBhvr>
                                      <p:to>
                                        <p:strVal val="visible"/>
                                      </p:to>
                                    </p:set>
                                    <p:anim calcmode="lin" valueType="num">
                                      <p:cBhvr additive="base">
                                        <p:cTn id="5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8C0B7869-E1F1-EAAF-3F16-3ECF80A3B94D}"/>
              </a:ext>
            </a:extLst>
          </p:cNvPr>
          <p:cNvSpPr>
            <a:spLocks noGrp="1" noChangeArrowheads="1"/>
          </p:cNvSpPr>
          <p:nvPr>
            <p:ph type="title"/>
          </p:nvPr>
        </p:nvSpPr>
        <p:spPr>
          <a:xfrm>
            <a:off x="6248400" y="76200"/>
            <a:ext cx="4114800" cy="1295400"/>
          </a:xfrm>
        </p:spPr>
        <p:txBody>
          <a:bodyPr/>
          <a:lstStyle/>
          <a:p>
            <a:pPr eaLnBrk="1" hangingPunct="1">
              <a:defRPr/>
            </a:pPr>
            <a:r>
              <a:rPr lang="en-US" altLang="en-US" sz="3200"/>
              <a:t>Babylonian Map of the World</a:t>
            </a:r>
          </a:p>
        </p:txBody>
      </p:sp>
      <p:sp>
        <p:nvSpPr>
          <p:cNvPr id="435203" name="Rectangle 3">
            <a:extLst>
              <a:ext uri="{FF2B5EF4-FFF2-40B4-BE49-F238E27FC236}">
                <a16:creationId xmlns:a16="http://schemas.microsoft.com/office/drawing/2014/main" id="{8C448320-51CA-0F9F-52FC-9D2A1D0E76BC}"/>
              </a:ext>
            </a:extLst>
          </p:cNvPr>
          <p:cNvSpPr>
            <a:spLocks noGrp="1" noChangeArrowheads="1"/>
          </p:cNvSpPr>
          <p:nvPr>
            <p:ph type="body" sz="half" idx="2"/>
          </p:nvPr>
        </p:nvSpPr>
        <p:spPr>
          <a:xfrm>
            <a:off x="5943601" y="1371600"/>
            <a:ext cx="6040875" cy="4495800"/>
          </a:xfrm>
        </p:spPr>
        <p:txBody>
          <a:bodyPr/>
          <a:lstStyle/>
          <a:p>
            <a:pPr eaLnBrk="1" hangingPunct="1">
              <a:buFontTx/>
              <a:buNone/>
              <a:defRPr/>
            </a:pPr>
            <a:r>
              <a:rPr lang="en-US" altLang="en-US" sz="2400" b="1" dirty="0">
                <a:solidFill>
                  <a:srgbClr val="FFFF99"/>
                </a:solidFill>
                <a:latin typeface="Arial Narrow" panose="020B0606020202030204" pitchFamily="34" charset="0"/>
              </a:rPr>
              <a:t>Inscribed maps were known from ancient times. Here, a scribe produced a map of the ancient Near East from about the 6</a:t>
            </a:r>
            <a:r>
              <a:rPr lang="en-US" altLang="en-US" sz="2400" b="1" baseline="30000" dirty="0">
                <a:solidFill>
                  <a:srgbClr val="FFFF99"/>
                </a:solidFill>
                <a:latin typeface="Arial Narrow" panose="020B0606020202030204" pitchFamily="34" charset="0"/>
              </a:rPr>
              <a:t>th</a:t>
            </a:r>
            <a:r>
              <a:rPr lang="en-US" altLang="en-US" sz="2400" b="1" dirty="0">
                <a:solidFill>
                  <a:srgbClr val="FFFF99"/>
                </a:solidFill>
                <a:latin typeface="Arial Narrow" panose="020B0606020202030204" pitchFamily="34" charset="0"/>
              </a:rPr>
              <a:t> century BC. </a:t>
            </a:r>
          </a:p>
          <a:p>
            <a:pPr eaLnBrk="1" hangingPunct="1">
              <a:defRPr/>
            </a:pPr>
            <a:r>
              <a:rPr lang="en-US" altLang="en-US" sz="2400" i="1" dirty="0">
                <a:latin typeface="Arial Narrow" panose="020B0606020202030204" pitchFamily="34" charset="0"/>
              </a:rPr>
              <a:t>One can clearly see the small hole where the ancient cartologist put his compass to inscribe the circles of the outer edges of the known world.</a:t>
            </a:r>
          </a:p>
          <a:p>
            <a:pPr eaLnBrk="1" hangingPunct="1">
              <a:defRPr/>
            </a:pPr>
            <a:r>
              <a:rPr lang="en-US" altLang="en-US" sz="2400" i="1" dirty="0">
                <a:latin typeface="Arial Narrow" panose="020B0606020202030204" pitchFamily="34" charset="0"/>
              </a:rPr>
              <a:t>The vertical lines are labeled “Euphrates.”</a:t>
            </a:r>
          </a:p>
          <a:p>
            <a:pPr eaLnBrk="1" hangingPunct="1">
              <a:defRPr/>
            </a:pPr>
            <a:r>
              <a:rPr lang="en-US" altLang="en-US" sz="2400" i="1" dirty="0">
                <a:latin typeface="Arial Narrow" panose="020B0606020202030204" pitchFamily="34" charset="0"/>
              </a:rPr>
              <a:t>The city of Babylon is marked.</a:t>
            </a:r>
          </a:p>
          <a:p>
            <a:pPr eaLnBrk="1" hangingPunct="1">
              <a:defRPr/>
            </a:pPr>
            <a:r>
              <a:rPr lang="en-US" altLang="en-US" sz="2400" i="1" dirty="0">
                <a:latin typeface="Arial Narrow" panose="020B0606020202030204" pitchFamily="34" charset="0"/>
              </a:rPr>
              <a:t>The upper area is labeled “where the sun is not seen.”</a:t>
            </a:r>
          </a:p>
          <a:p>
            <a:pPr eaLnBrk="1" hangingPunct="1">
              <a:defRPr/>
            </a:pPr>
            <a:r>
              <a:rPr lang="en-US" altLang="en-US" sz="2400" i="1" dirty="0">
                <a:latin typeface="Arial Narrow" panose="020B0606020202030204" pitchFamily="34" charset="0"/>
              </a:rPr>
              <a:t>Job’s “map of the seas”  (26:10) describes something similar.</a:t>
            </a:r>
          </a:p>
        </p:txBody>
      </p:sp>
      <p:pic>
        <p:nvPicPr>
          <p:cNvPr id="88068" name="Picture 4" descr="MAS67">
            <a:extLst>
              <a:ext uri="{FF2B5EF4-FFF2-40B4-BE49-F238E27FC236}">
                <a16:creationId xmlns:a16="http://schemas.microsoft.com/office/drawing/2014/main" id="{59082B4B-1181-1E28-7519-4EF42475A4C1}"/>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844790" y="0"/>
            <a:ext cx="4364038" cy="6858000"/>
          </a:xfrm>
        </p:spPr>
      </p:pic>
      <p:sp>
        <p:nvSpPr>
          <p:cNvPr id="88069" name="Text Box 5">
            <a:extLst>
              <a:ext uri="{FF2B5EF4-FFF2-40B4-BE49-F238E27FC236}">
                <a16:creationId xmlns:a16="http://schemas.microsoft.com/office/drawing/2014/main" id="{1C56F696-1C7A-05D8-9070-0A4F9D9783D3}"/>
              </a:ext>
            </a:extLst>
          </p:cNvPr>
          <p:cNvSpPr txBox="1">
            <a:spLocks noChangeArrowheads="1"/>
          </p:cNvSpPr>
          <p:nvPr/>
        </p:nvSpPr>
        <p:spPr bwMode="auto">
          <a:xfrm>
            <a:off x="5438686" y="6369050"/>
            <a:ext cx="259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fontAlgn="base">
              <a:spcBef>
                <a:spcPct val="50000"/>
              </a:spcBef>
              <a:spcAft>
                <a:spcPct val="0"/>
              </a:spcAft>
              <a:buClrTx/>
              <a:buNone/>
            </a:pPr>
            <a:r>
              <a:rPr lang="en-US" altLang="en-US" sz="1600" dirty="0">
                <a:solidFill>
                  <a:srgbClr val="FFFFFF"/>
                </a:solidFill>
                <a:latin typeface="Arial" panose="020B0604020202020204" pitchFamily="34" charset="0"/>
              </a:rPr>
              <a:t>British Museum, London</a:t>
            </a:r>
          </a:p>
        </p:txBody>
      </p:sp>
      <p:sp>
        <p:nvSpPr>
          <p:cNvPr id="2" name="Slide Number Placeholder 1">
            <a:extLst>
              <a:ext uri="{FF2B5EF4-FFF2-40B4-BE49-F238E27FC236}">
                <a16:creationId xmlns:a16="http://schemas.microsoft.com/office/drawing/2014/main" id="{EB88BCD2-5290-384A-E308-6F375889469D}"/>
              </a:ext>
            </a:extLst>
          </p:cNvPr>
          <p:cNvSpPr>
            <a:spLocks noGrp="1"/>
          </p:cNvSpPr>
          <p:nvPr>
            <p:ph type="sldNum" sz="quarter" idx="12"/>
          </p:nvPr>
        </p:nvSpPr>
        <p:spPr/>
        <p:txBody>
          <a:bodyPr/>
          <a:lstStyle/>
          <a:p>
            <a:pPr>
              <a:defRPr/>
            </a:pPr>
            <a:fld id="{6FE6C074-4016-49D6-9DF8-485BE9062B86}" type="slidenum">
              <a:rPr lang="en-US" altLang="en-US" smtClean="0"/>
              <a:pPr>
                <a:defRPr/>
              </a:pPr>
              <a:t>164</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5203">
                                            <p:txEl>
                                              <p:pRg st="0" end="0"/>
                                            </p:txEl>
                                          </p:spTgt>
                                        </p:tgtEl>
                                        <p:attrNameLst>
                                          <p:attrName>style.visibility</p:attrName>
                                        </p:attrNameLst>
                                      </p:cBhvr>
                                      <p:to>
                                        <p:strVal val="visible"/>
                                      </p:to>
                                    </p:set>
                                    <p:anim calcmode="lin" valueType="num">
                                      <p:cBhvr>
                                        <p:cTn id="7" dur="500" fill="hold"/>
                                        <p:tgtEl>
                                          <p:spTgt spid="4352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52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3520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35203">
                                            <p:txEl>
                                              <p:pRg st="1" end="1"/>
                                            </p:txEl>
                                          </p:spTgt>
                                        </p:tgtEl>
                                        <p:attrNameLst>
                                          <p:attrName>style.visibility</p:attrName>
                                        </p:attrNameLst>
                                      </p:cBhvr>
                                      <p:to>
                                        <p:strVal val="visible"/>
                                      </p:to>
                                    </p:set>
                                    <p:anim calcmode="lin" valueType="num">
                                      <p:cBhvr additive="base">
                                        <p:cTn id="14" dur="500" fill="hold"/>
                                        <p:tgtEl>
                                          <p:spTgt spid="43520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35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35203">
                                            <p:txEl>
                                              <p:pRg st="2" end="2"/>
                                            </p:txEl>
                                          </p:spTgt>
                                        </p:tgtEl>
                                        <p:attrNameLst>
                                          <p:attrName>style.visibility</p:attrName>
                                        </p:attrNameLst>
                                      </p:cBhvr>
                                      <p:to>
                                        <p:strVal val="visible"/>
                                      </p:to>
                                    </p:set>
                                    <p:anim calcmode="lin" valueType="num">
                                      <p:cBhvr additive="base">
                                        <p:cTn id="20" dur="500" fill="hold"/>
                                        <p:tgtEl>
                                          <p:spTgt spid="43520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352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35203">
                                            <p:txEl>
                                              <p:pRg st="3" end="3"/>
                                            </p:txEl>
                                          </p:spTgt>
                                        </p:tgtEl>
                                        <p:attrNameLst>
                                          <p:attrName>style.visibility</p:attrName>
                                        </p:attrNameLst>
                                      </p:cBhvr>
                                      <p:to>
                                        <p:strVal val="visible"/>
                                      </p:to>
                                    </p:set>
                                    <p:anim calcmode="lin" valueType="num">
                                      <p:cBhvr additive="base">
                                        <p:cTn id="26" dur="500" fill="hold"/>
                                        <p:tgtEl>
                                          <p:spTgt spid="43520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352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35203">
                                            <p:txEl>
                                              <p:pRg st="4" end="4"/>
                                            </p:txEl>
                                          </p:spTgt>
                                        </p:tgtEl>
                                        <p:attrNameLst>
                                          <p:attrName>style.visibility</p:attrName>
                                        </p:attrNameLst>
                                      </p:cBhvr>
                                      <p:to>
                                        <p:strVal val="visible"/>
                                      </p:to>
                                    </p:set>
                                    <p:anim calcmode="lin" valueType="num">
                                      <p:cBhvr additive="base">
                                        <p:cTn id="32" dur="500" fill="hold"/>
                                        <p:tgtEl>
                                          <p:spTgt spid="43520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352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35203">
                                            <p:txEl>
                                              <p:pRg st="5" end="5"/>
                                            </p:txEl>
                                          </p:spTgt>
                                        </p:tgtEl>
                                        <p:attrNameLst>
                                          <p:attrName>style.visibility</p:attrName>
                                        </p:attrNameLst>
                                      </p:cBhvr>
                                      <p:to>
                                        <p:strVal val="visible"/>
                                      </p:to>
                                    </p:set>
                                    <p:anim calcmode="lin" valueType="num">
                                      <p:cBhvr additive="base">
                                        <p:cTn id="38" dur="500" fill="hold"/>
                                        <p:tgtEl>
                                          <p:spTgt spid="43520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3520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B24E3-FF30-934E-2AEA-CF51DB11AA28}"/>
              </a:ext>
            </a:extLst>
          </p:cNvPr>
          <p:cNvSpPr>
            <a:spLocks noGrp="1"/>
          </p:cNvSpPr>
          <p:nvPr>
            <p:ph type="title"/>
          </p:nvPr>
        </p:nvSpPr>
        <p:spPr/>
        <p:txBody>
          <a:bodyPr/>
          <a:lstStyle/>
          <a:p>
            <a:r>
              <a:rPr lang="en-US" dirty="0">
                <a:solidFill>
                  <a:srgbClr val="C00000"/>
                </a:solidFill>
              </a:rPr>
              <a:t>Job’s Final Words to His Friends</a:t>
            </a:r>
          </a:p>
        </p:txBody>
      </p:sp>
      <p:sp>
        <p:nvSpPr>
          <p:cNvPr id="3" name="Content Placeholder 2">
            <a:extLst>
              <a:ext uri="{FF2B5EF4-FFF2-40B4-BE49-F238E27FC236}">
                <a16:creationId xmlns:a16="http://schemas.microsoft.com/office/drawing/2014/main" id="{B16ADA82-30D9-61CA-572C-6F2B23C1D593}"/>
              </a:ext>
            </a:extLst>
          </p:cNvPr>
          <p:cNvSpPr>
            <a:spLocks noGrp="1"/>
          </p:cNvSpPr>
          <p:nvPr>
            <p:ph idx="1"/>
          </p:nvPr>
        </p:nvSpPr>
        <p:spPr>
          <a:xfrm>
            <a:off x="1066800" y="1810512"/>
            <a:ext cx="10436352" cy="4645152"/>
          </a:xfrm>
        </p:spPr>
        <p:txBody>
          <a:bodyPr>
            <a:normAutofit/>
          </a:bodyPr>
          <a:lstStyle/>
          <a:p>
            <a:pPr marL="0" indent="0">
              <a:buNone/>
            </a:pPr>
            <a:r>
              <a:rPr lang="en-US" sz="2800" b="1" dirty="0">
                <a:solidFill>
                  <a:srgbClr val="002060"/>
                </a:solidFill>
              </a:rPr>
              <a:t>The book now marks off Chapter 27 as a closing statement with the phrase, “And Job took up his parable and said…” (Earlier, the opening phrase has always been, “And Job answered and said…”)</a:t>
            </a:r>
          </a:p>
          <a:p>
            <a:r>
              <a:rPr lang="en-US" sz="2400" i="1" dirty="0"/>
              <a:t>He begins with an oath formula, “As God lives…,” affirming the authenticity of his words while knowing that God alone can arbitrate between him and the accusations of his friends (27:1).</a:t>
            </a:r>
          </a:p>
          <a:p>
            <a:r>
              <a:rPr lang="en-US" sz="2400" i="1" dirty="0"/>
              <a:t>For reasons unknown to him, God has allowed this tragedy, but in spite of it, Job holds fast to his claim of moral integrity (27:3-6).</a:t>
            </a:r>
          </a:p>
        </p:txBody>
      </p:sp>
      <p:sp>
        <p:nvSpPr>
          <p:cNvPr id="4" name="Slide Number Placeholder 3">
            <a:extLst>
              <a:ext uri="{FF2B5EF4-FFF2-40B4-BE49-F238E27FC236}">
                <a16:creationId xmlns:a16="http://schemas.microsoft.com/office/drawing/2014/main" id="{F64B5106-FB88-396A-6C69-715F41DAC8A5}"/>
              </a:ext>
            </a:extLst>
          </p:cNvPr>
          <p:cNvSpPr>
            <a:spLocks noGrp="1"/>
          </p:cNvSpPr>
          <p:nvPr>
            <p:ph type="sldNum" sz="quarter" idx="12"/>
          </p:nvPr>
        </p:nvSpPr>
        <p:spPr/>
        <p:txBody>
          <a:bodyPr/>
          <a:lstStyle/>
          <a:p>
            <a:fld id="{34B7E4EF-A1BD-40F4-AB7B-04F084DD991D}" type="slidenum">
              <a:rPr lang="en-US" smtClean="0"/>
              <a:t>165</a:t>
            </a:fld>
            <a:endParaRPr lang="en-US" dirty="0"/>
          </a:p>
        </p:txBody>
      </p:sp>
    </p:spTree>
    <p:extLst>
      <p:ext uri="{BB962C8B-B14F-4D97-AF65-F5344CB8AC3E}">
        <p14:creationId xmlns:p14="http://schemas.microsoft.com/office/powerpoint/2010/main" val="86941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C5366-38D8-CB7C-7B7D-DAB73F420BC5}"/>
              </a:ext>
            </a:extLst>
          </p:cNvPr>
          <p:cNvSpPr>
            <a:spLocks noGrp="1"/>
          </p:cNvSpPr>
          <p:nvPr>
            <p:ph type="title"/>
          </p:nvPr>
        </p:nvSpPr>
        <p:spPr>
          <a:xfrm>
            <a:off x="1066800" y="642594"/>
            <a:ext cx="10058400" cy="1013679"/>
          </a:xfrm>
        </p:spPr>
        <p:txBody>
          <a:bodyPr/>
          <a:lstStyle/>
          <a:p>
            <a:r>
              <a:rPr lang="en-US" dirty="0">
                <a:solidFill>
                  <a:srgbClr val="C00000"/>
                </a:solidFill>
              </a:rPr>
              <a:t>The Curse</a:t>
            </a:r>
          </a:p>
        </p:txBody>
      </p:sp>
      <p:sp>
        <p:nvSpPr>
          <p:cNvPr id="3" name="Content Placeholder 2">
            <a:extLst>
              <a:ext uri="{FF2B5EF4-FFF2-40B4-BE49-F238E27FC236}">
                <a16:creationId xmlns:a16="http://schemas.microsoft.com/office/drawing/2014/main" id="{3BB4A33D-AD80-1302-70A7-C9A4DFD857B5}"/>
              </a:ext>
            </a:extLst>
          </p:cNvPr>
          <p:cNvSpPr>
            <a:spLocks noGrp="1"/>
          </p:cNvSpPr>
          <p:nvPr>
            <p:ph idx="1"/>
          </p:nvPr>
        </p:nvSpPr>
        <p:spPr>
          <a:xfrm>
            <a:off x="1066800" y="1656273"/>
            <a:ext cx="10058400" cy="3001992"/>
          </a:xfrm>
        </p:spPr>
        <p:txBody>
          <a:bodyPr>
            <a:normAutofit fontScale="92500"/>
          </a:bodyPr>
          <a:lstStyle/>
          <a:p>
            <a:pPr marL="0" indent="0">
              <a:buNone/>
            </a:pPr>
            <a:r>
              <a:rPr lang="en-US" sz="2800" b="1" dirty="0">
                <a:solidFill>
                  <a:srgbClr val="002060"/>
                </a:solidFill>
              </a:rPr>
              <a:t>The remainder of his closing response amounts to a curse of warning upon his friends and their constant recriminations.</a:t>
            </a:r>
          </a:p>
          <a:p>
            <a:r>
              <a:rPr lang="en-US" sz="2400" i="1" dirty="0"/>
              <a:t>The formula “let my enemies be…” is the form for an imprecatory curse, similar to those imprecatory curses in the Psalms.</a:t>
            </a:r>
          </a:p>
          <a:p>
            <a:r>
              <a:rPr lang="en-US" sz="2400" i="1" dirty="0"/>
              <a:t>It is probably hyperbolic, and the “enemy” (27:7) probably refers to his friends.</a:t>
            </a:r>
          </a:p>
        </p:txBody>
      </p:sp>
      <p:sp>
        <p:nvSpPr>
          <p:cNvPr id="4" name="TextBox 3">
            <a:extLst>
              <a:ext uri="{FF2B5EF4-FFF2-40B4-BE49-F238E27FC236}">
                <a16:creationId xmlns:a16="http://schemas.microsoft.com/office/drawing/2014/main" id="{9CD612D3-CE34-F572-A487-682D6CEDB907}"/>
              </a:ext>
            </a:extLst>
          </p:cNvPr>
          <p:cNvSpPr txBox="1"/>
          <p:nvPr/>
        </p:nvSpPr>
        <p:spPr>
          <a:xfrm>
            <a:off x="880283" y="4461080"/>
            <a:ext cx="10431434" cy="1754326"/>
          </a:xfrm>
          <a:prstGeom prst="rect">
            <a:avLst/>
          </a:prstGeom>
          <a:solidFill>
            <a:srgbClr val="FF0000"/>
          </a:solidFill>
        </p:spPr>
        <p:txBody>
          <a:bodyPr wrap="square" rtlCol="0">
            <a:spAutoFit/>
          </a:bodyPr>
          <a:lstStyle/>
          <a:p>
            <a:pPr algn="ctr"/>
            <a:r>
              <a:rPr lang="en-US" sz="3600" dirty="0">
                <a:solidFill>
                  <a:srgbClr val="FFFF99"/>
                </a:solidFill>
                <a:effectLst>
                  <a:outerShdw blurRad="38100" dist="38100" dir="2700000" algn="tl">
                    <a:srgbClr val="000000">
                      <a:alpha val="43137"/>
                    </a:srgbClr>
                  </a:outerShdw>
                </a:effectLst>
                <a:latin typeface="Impact" panose="020B0806030902050204" pitchFamily="34" charset="0"/>
              </a:rPr>
              <a:t>In this curse, Job is warning that the very things his friends have said about him might very well recoil on their own heads!</a:t>
            </a:r>
          </a:p>
        </p:txBody>
      </p:sp>
      <p:sp>
        <p:nvSpPr>
          <p:cNvPr id="5" name="Slide Number Placeholder 4">
            <a:extLst>
              <a:ext uri="{FF2B5EF4-FFF2-40B4-BE49-F238E27FC236}">
                <a16:creationId xmlns:a16="http://schemas.microsoft.com/office/drawing/2014/main" id="{B7D4CD31-7B1C-4DCE-F2E4-828D75303327}"/>
              </a:ext>
            </a:extLst>
          </p:cNvPr>
          <p:cNvSpPr>
            <a:spLocks noGrp="1"/>
          </p:cNvSpPr>
          <p:nvPr>
            <p:ph type="sldNum" sz="quarter" idx="12"/>
          </p:nvPr>
        </p:nvSpPr>
        <p:spPr/>
        <p:txBody>
          <a:bodyPr/>
          <a:lstStyle/>
          <a:p>
            <a:fld id="{34B7E4EF-A1BD-40F4-AB7B-04F084DD991D}" type="slidenum">
              <a:rPr lang="en-US" smtClean="0"/>
              <a:t>166</a:t>
            </a:fld>
            <a:endParaRPr lang="en-US" dirty="0"/>
          </a:p>
        </p:txBody>
      </p:sp>
    </p:spTree>
    <p:extLst>
      <p:ext uri="{BB962C8B-B14F-4D97-AF65-F5344CB8AC3E}">
        <p14:creationId xmlns:p14="http://schemas.microsoft.com/office/powerpoint/2010/main" val="181040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14669B6-8CF7-1475-2365-2EBE2DCD0891}"/>
            </a:ext>
          </a:extLst>
        </p:cNvPr>
        <p:cNvGrpSpPr/>
        <p:nvPr/>
      </p:nvGrpSpPr>
      <p:grpSpPr>
        <a:xfrm>
          <a:off x="0" y="0"/>
          <a:ext cx="0" cy="0"/>
          <a:chOff x="0" y="0"/>
          <a:chExt cx="0" cy="0"/>
        </a:xfrm>
      </p:grpSpPr>
      <p:sp>
        <p:nvSpPr>
          <p:cNvPr id="129026" name="Rectangle 2">
            <a:extLst>
              <a:ext uri="{FF2B5EF4-FFF2-40B4-BE49-F238E27FC236}">
                <a16:creationId xmlns:a16="http://schemas.microsoft.com/office/drawing/2014/main" id="{CBA2E699-14CA-E5A1-9A40-28DAC1E1459B}"/>
              </a:ext>
            </a:extLst>
          </p:cNvPr>
          <p:cNvSpPr>
            <a:spLocks noGrp="1" noChangeArrowheads="1"/>
          </p:cNvSpPr>
          <p:nvPr>
            <p:ph type="title"/>
          </p:nvPr>
        </p:nvSpPr>
        <p:spPr>
          <a:xfrm>
            <a:off x="293298" y="152400"/>
            <a:ext cx="11479602" cy="1371600"/>
          </a:xfrm>
        </p:spPr>
        <p:txBody>
          <a:bodyPr/>
          <a:lstStyle/>
          <a:p>
            <a:r>
              <a:rPr lang="en-US" altLang="en-US" dirty="0">
                <a:latin typeface="Copperplate Gothic Bold" panose="020E0705020206020404" pitchFamily="34" charset="0"/>
              </a:rPr>
              <a:t>What Have We Learned in the Third Dialogue?</a:t>
            </a:r>
          </a:p>
        </p:txBody>
      </p:sp>
      <p:sp>
        <p:nvSpPr>
          <p:cNvPr id="129027" name="Rectangle 3">
            <a:extLst>
              <a:ext uri="{FF2B5EF4-FFF2-40B4-BE49-F238E27FC236}">
                <a16:creationId xmlns:a16="http://schemas.microsoft.com/office/drawing/2014/main" id="{6F1E3AEC-682C-5CB4-EF2F-03E722F753D2}"/>
              </a:ext>
            </a:extLst>
          </p:cNvPr>
          <p:cNvSpPr>
            <a:spLocks noGrp="1" noChangeArrowheads="1"/>
          </p:cNvSpPr>
          <p:nvPr>
            <p:ph type="body" idx="1"/>
          </p:nvPr>
        </p:nvSpPr>
        <p:spPr>
          <a:xfrm>
            <a:off x="673100" y="1673524"/>
            <a:ext cx="11099800" cy="3116495"/>
          </a:xfrm>
        </p:spPr>
        <p:txBody>
          <a:bodyPr/>
          <a:lstStyle/>
          <a:p>
            <a:pPr>
              <a:lnSpc>
                <a:spcPct val="90000"/>
              </a:lnSpc>
              <a:buFont typeface="Wingdings" panose="05000000000000000000" pitchFamily="2" charset="2"/>
              <a:buNone/>
            </a:pPr>
            <a:r>
              <a:rPr lang="en-US" altLang="en-US" b="1" dirty="0">
                <a:solidFill>
                  <a:srgbClr val="002060"/>
                </a:solidFill>
                <a:effectLst/>
                <a:latin typeface="Franklin Gothic Medium" panose="020B0603020102020204" pitchFamily="34" charset="0"/>
              </a:rPr>
              <a:t>Job’s friends have now exhausted their explanations of cause-and-effect justice. Bildad is brief; Zophar has fallen silent.</a:t>
            </a:r>
            <a:endParaRPr lang="en-US" altLang="en-US" b="1" i="1" dirty="0">
              <a:latin typeface="Corbel" panose="020B0503020204020204" pitchFamily="34" charset="0"/>
            </a:endParaRPr>
          </a:p>
          <a:p>
            <a:pPr>
              <a:lnSpc>
                <a:spcPct val="90000"/>
              </a:lnSpc>
            </a:pPr>
            <a:r>
              <a:rPr lang="en-US" altLang="en-US" b="1" i="1" dirty="0">
                <a:latin typeface="Corbel" panose="020B0503020204020204" pitchFamily="34" charset="0"/>
              </a:rPr>
              <a:t>They have offered no new ideas but have resorted to wild speculations about what they believe to be Job’s “secret” sins.</a:t>
            </a:r>
          </a:p>
          <a:p>
            <a:pPr>
              <a:lnSpc>
                <a:spcPct val="90000"/>
              </a:lnSpc>
            </a:pPr>
            <a:r>
              <a:rPr lang="en-US" altLang="en-US" b="1" i="1" dirty="0">
                <a:latin typeface="Corbel" panose="020B0503020204020204" pitchFamily="34" charset="0"/>
              </a:rPr>
              <a:t>Job, for his part, continues to maintain his innocence, but he sees no way forward for gaining access to God?</a:t>
            </a:r>
          </a:p>
        </p:txBody>
      </p:sp>
      <p:sp>
        <p:nvSpPr>
          <p:cNvPr id="129028" name="Text Box 4">
            <a:extLst>
              <a:ext uri="{FF2B5EF4-FFF2-40B4-BE49-F238E27FC236}">
                <a16:creationId xmlns:a16="http://schemas.microsoft.com/office/drawing/2014/main" id="{7665D61F-D207-852C-29E9-29EE437700C1}"/>
              </a:ext>
            </a:extLst>
          </p:cNvPr>
          <p:cNvSpPr txBox="1">
            <a:spLocks noChangeArrowheads="1"/>
          </p:cNvSpPr>
          <p:nvPr/>
        </p:nvSpPr>
        <p:spPr bwMode="auto">
          <a:xfrm>
            <a:off x="126521" y="5058237"/>
            <a:ext cx="11938958" cy="14465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4400" dirty="0">
                <a:solidFill>
                  <a:srgbClr val="FFFF00"/>
                </a:solidFill>
                <a:effectLst>
                  <a:outerShdw blurRad="38100" dist="38100" dir="2700000" algn="tl">
                    <a:srgbClr val="000000"/>
                  </a:outerShdw>
                </a:effectLst>
                <a:latin typeface="Agency FB" panose="020B0503020202020204" pitchFamily="34" charset="0"/>
                <a:cs typeface="Arial" panose="020B0604020202020204" pitchFamily="34" charset="0"/>
              </a:rPr>
              <a:t>Job’s final words come in the form of a curse: here, he warns his friends that the seat of the scorner is a dangerous place</a:t>
            </a:r>
            <a:r>
              <a:rPr kumimoji="0" lang="en-US" altLang="en-US" sz="4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gency FB" panose="020B0503020202020204" pitchFamily="34" charset="0"/>
                <a:ea typeface="+mn-ea"/>
                <a:cs typeface="Arial" panose="020B0604020202020204" pitchFamily="34" charset="0"/>
              </a:rPr>
              <a:t>.</a:t>
            </a:r>
          </a:p>
        </p:txBody>
      </p:sp>
      <p:sp>
        <p:nvSpPr>
          <p:cNvPr id="2" name="Slide Number Placeholder 1">
            <a:extLst>
              <a:ext uri="{FF2B5EF4-FFF2-40B4-BE49-F238E27FC236}">
                <a16:creationId xmlns:a16="http://schemas.microsoft.com/office/drawing/2014/main" id="{E156B9C3-80FD-5637-7B16-776428F79A2B}"/>
              </a:ext>
            </a:extLst>
          </p:cNvPr>
          <p:cNvSpPr>
            <a:spLocks noGrp="1"/>
          </p:cNvSpPr>
          <p:nvPr>
            <p:ph type="sldNum" sz="quarter" idx="12"/>
          </p:nvPr>
        </p:nvSpPr>
        <p:spPr/>
        <p:txBody>
          <a:bodyPr/>
          <a:lstStyle/>
          <a:p>
            <a:fld id="{8D732C59-9077-45F4-8B50-1A3DE580376C}" type="slidenum">
              <a:rPr lang="en-US" altLang="en-US" smtClean="0"/>
              <a:pPr/>
              <a:t>167</a:t>
            </a:fld>
            <a:endParaRPr lang="en-US" altLang="en-US"/>
          </a:p>
        </p:txBody>
      </p:sp>
    </p:spTree>
    <p:extLst>
      <p:ext uri="{BB962C8B-B14F-4D97-AF65-F5344CB8AC3E}">
        <p14:creationId xmlns:p14="http://schemas.microsoft.com/office/powerpoint/2010/main" val="3848074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500" fill="hold"/>
                                        <p:tgtEl>
                                          <p:spTgt spid="129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90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29027">
                                            <p:txEl>
                                              <p:pRg st="1" end="1"/>
                                            </p:txEl>
                                          </p:spTgt>
                                        </p:tgtEl>
                                        <p:attrNameLst>
                                          <p:attrName>style.visibility</p:attrName>
                                        </p:attrNameLst>
                                      </p:cBhvr>
                                      <p:to>
                                        <p:strVal val="visible"/>
                                      </p:to>
                                    </p:set>
                                    <p:anim calcmode="lin" valueType="num">
                                      <p:cBhvr>
                                        <p:cTn id="13" dur="500" fill="hold"/>
                                        <p:tgtEl>
                                          <p:spTgt spid="1290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902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9027">
                                            <p:txEl>
                                              <p:pRg st="2" end="2"/>
                                            </p:txEl>
                                          </p:spTgt>
                                        </p:tgtEl>
                                        <p:attrNameLst>
                                          <p:attrName>style.visibility</p:attrName>
                                        </p:attrNameLst>
                                      </p:cBhvr>
                                      <p:to>
                                        <p:strVal val="visible"/>
                                      </p:to>
                                    </p:set>
                                    <p:anim calcmode="lin" valueType="num">
                                      <p:cBhvr>
                                        <p:cTn id="19" dur="500" fill="hold"/>
                                        <p:tgtEl>
                                          <p:spTgt spid="1290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902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29028"/>
                                        </p:tgtEl>
                                        <p:attrNameLst>
                                          <p:attrName>style.visibility</p:attrName>
                                        </p:attrNameLst>
                                      </p:cBhvr>
                                      <p:to>
                                        <p:strVal val="visible"/>
                                      </p:to>
                                    </p:set>
                                    <p:animEffect transition="in" filter="dissolve">
                                      <p:cBhvr>
                                        <p:cTn id="25" dur="500"/>
                                        <p:tgtEl>
                                          <p:spTgt spid="12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EF18D-ABCF-4E63-B7E6-BE13CEB545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29C858-24E5-0235-8E86-1E2273E3A796}"/>
              </a:ext>
            </a:extLst>
          </p:cNvPr>
          <p:cNvSpPr>
            <a:spLocks noGrp="1"/>
          </p:cNvSpPr>
          <p:nvPr>
            <p:ph type="title"/>
          </p:nvPr>
        </p:nvSpPr>
        <p:spPr>
          <a:xfrm>
            <a:off x="1629156" y="2916846"/>
            <a:ext cx="8933688" cy="1382436"/>
          </a:xfrm>
        </p:spPr>
        <p:txBody>
          <a:bodyPr>
            <a:normAutofit fontScale="90000"/>
          </a:bodyPr>
          <a:lstStyle/>
          <a:p>
            <a:r>
              <a:rPr lang="en-US" dirty="0"/>
              <a:t>The search for wisdom</a:t>
            </a:r>
          </a:p>
        </p:txBody>
      </p:sp>
      <p:sp>
        <p:nvSpPr>
          <p:cNvPr id="3" name="Text Placeholder 2">
            <a:extLst>
              <a:ext uri="{FF2B5EF4-FFF2-40B4-BE49-F238E27FC236}">
                <a16:creationId xmlns:a16="http://schemas.microsoft.com/office/drawing/2014/main" id="{C6F5C947-7AFD-A8D2-22FA-D6923B72F044}"/>
              </a:ext>
            </a:extLst>
          </p:cNvPr>
          <p:cNvSpPr>
            <a:spLocks noGrp="1"/>
          </p:cNvSpPr>
          <p:nvPr>
            <p:ph type="body" idx="1"/>
          </p:nvPr>
        </p:nvSpPr>
        <p:spPr>
          <a:xfrm>
            <a:off x="1629156" y="4567987"/>
            <a:ext cx="8939784" cy="457200"/>
          </a:xfrm>
        </p:spPr>
        <p:txBody>
          <a:bodyPr>
            <a:noAutofit/>
          </a:bodyPr>
          <a:lstStyle/>
          <a:p>
            <a:r>
              <a:rPr lang="en-US" sz="2800" dirty="0"/>
              <a:t>28</a:t>
            </a:r>
          </a:p>
        </p:txBody>
      </p:sp>
      <p:sp>
        <p:nvSpPr>
          <p:cNvPr id="4" name="Slide Number Placeholder 3">
            <a:extLst>
              <a:ext uri="{FF2B5EF4-FFF2-40B4-BE49-F238E27FC236}">
                <a16:creationId xmlns:a16="http://schemas.microsoft.com/office/drawing/2014/main" id="{93AB8196-76D7-9B5D-0027-B6CD4FBAE418}"/>
              </a:ext>
            </a:extLst>
          </p:cNvPr>
          <p:cNvSpPr>
            <a:spLocks noGrp="1"/>
          </p:cNvSpPr>
          <p:nvPr>
            <p:ph type="sldNum" sz="quarter" idx="12"/>
          </p:nvPr>
        </p:nvSpPr>
        <p:spPr/>
        <p:txBody>
          <a:bodyPr/>
          <a:lstStyle/>
          <a:p>
            <a:fld id="{34B7E4EF-A1BD-40F4-AB7B-04F084DD991D}" type="slidenum">
              <a:rPr lang="en-US" smtClean="0"/>
              <a:t>168</a:t>
            </a:fld>
            <a:endParaRPr lang="en-US" dirty="0"/>
          </a:p>
        </p:txBody>
      </p:sp>
    </p:spTree>
    <p:extLst>
      <p:ext uri="{BB962C8B-B14F-4D97-AF65-F5344CB8AC3E}">
        <p14:creationId xmlns:p14="http://schemas.microsoft.com/office/powerpoint/2010/main" val="51308877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5D2C8-FDFB-F9E6-4C90-F9B01AC3012D}"/>
              </a:ext>
            </a:extLst>
          </p:cNvPr>
          <p:cNvSpPr>
            <a:spLocks noGrp="1"/>
          </p:cNvSpPr>
          <p:nvPr>
            <p:ph type="title"/>
          </p:nvPr>
        </p:nvSpPr>
        <p:spPr>
          <a:xfrm>
            <a:off x="1066800" y="28640"/>
            <a:ext cx="10058400" cy="977200"/>
          </a:xfrm>
        </p:spPr>
        <p:txBody>
          <a:bodyPr/>
          <a:lstStyle/>
          <a:p>
            <a:pPr algn="ctr"/>
            <a:r>
              <a:rPr lang="en-US" dirty="0">
                <a:solidFill>
                  <a:srgbClr val="FFC000"/>
                </a:solidFill>
                <a:latin typeface="Eras Demi ITC" panose="020B0805030504020804" pitchFamily="34" charset="0"/>
              </a:rPr>
              <a:t>Reading Chapter 28 as an Interlude</a:t>
            </a:r>
          </a:p>
        </p:txBody>
      </p:sp>
      <p:sp>
        <p:nvSpPr>
          <p:cNvPr id="3" name="Content Placeholder 2">
            <a:extLst>
              <a:ext uri="{FF2B5EF4-FFF2-40B4-BE49-F238E27FC236}">
                <a16:creationId xmlns:a16="http://schemas.microsoft.com/office/drawing/2014/main" id="{23D1E9B1-6E3A-717B-BD11-376B57B2DB18}"/>
              </a:ext>
            </a:extLst>
          </p:cNvPr>
          <p:cNvSpPr>
            <a:spLocks noGrp="1"/>
          </p:cNvSpPr>
          <p:nvPr>
            <p:ph sz="half" idx="1"/>
          </p:nvPr>
        </p:nvSpPr>
        <p:spPr>
          <a:xfrm>
            <a:off x="352696" y="862643"/>
            <a:ext cx="6134368" cy="5814202"/>
          </a:xfrm>
        </p:spPr>
        <p:txBody>
          <a:bodyPr>
            <a:normAutofit lnSpcReduction="10000"/>
          </a:bodyPr>
          <a:lstStyle/>
          <a:p>
            <a:pPr marL="0" indent="0">
              <a:buNone/>
            </a:pPr>
            <a:r>
              <a:rPr lang="en-US" sz="2800" b="1" dirty="0">
                <a:solidFill>
                  <a:srgbClr val="FFFF99"/>
                </a:solidFill>
              </a:rPr>
              <a:t>Chapter 28 has aroused considerable scholarly debate.</a:t>
            </a:r>
          </a:p>
          <a:p>
            <a:pPr>
              <a:buClr>
                <a:srgbClr val="FFC000"/>
              </a:buClr>
              <a:buFont typeface="Arial" panose="020B0604020202020204" pitchFamily="34" charset="0"/>
              <a:buChar char="•"/>
            </a:pPr>
            <a:r>
              <a:rPr lang="en-US" sz="2400" i="1" dirty="0">
                <a:solidFill>
                  <a:schemeClr val="bg1"/>
                </a:solidFill>
              </a:rPr>
              <a:t>As a poetic unit, it can stand alone, unconnected to what precedes or follows.</a:t>
            </a:r>
          </a:p>
          <a:p>
            <a:pPr>
              <a:buClr>
                <a:srgbClr val="FFC000"/>
              </a:buClr>
              <a:buFont typeface="Arial" panose="020B0604020202020204" pitchFamily="34" charset="0"/>
              <a:buChar char="•"/>
            </a:pPr>
            <a:r>
              <a:rPr lang="en-US" sz="2400" i="1" dirty="0">
                <a:solidFill>
                  <a:schemeClr val="bg1"/>
                </a:solidFill>
              </a:rPr>
              <a:t>It is not introduced by any identifying clause or speaker.</a:t>
            </a:r>
          </a:p>
          <a:p>
            <a:pPr>
              <a:buClr>
                <a:srgbClr val="FFC000"/>
              </a:buClr>
              <a:buFont typeface="Arial" panose="020B0604020202020204" pitchFamily="34" charset="0"/>
              <a:buChar char="•"/>
            </a:pPr>
            <a:r>
              <a:rPr lang="en-US" sz="2400" i="1" dirty="0">
                <a:solidFill>
                  <a:schemeClr val="bg1"/>
                </a:solidFill>
              </a:rPr>
              <a:t>The content and unruffled style seem very unlike the speeches of either Job or his friends, which have been bombastic, to say the least.</a:t>
            </a:r>
          </a:p>
          <a:p>
            <a:pPr>
              <a:buClr>
                <a:srgbClr val="FFC000"/>
              </a:buClr>
              <a:buFont typeface="Arial" panose="020B0604020202020204" pitchFamily="34" charset="0"/>
              <a:buChar char="•"/>
            </a:pPr>
            <a:r>
              <a:rPr lang="en-US" sz="2400" i="1" dirty="0">
                <a:solidFill>
                  <a:schemeClr val="bg1"/>
                </a:solidFill>
              </a:rPr>
              <a:t>Theoretically, Chapter 28 could be a continuation of Job’s previous speech (so ESV), but most scholars think this unlikely.</a:t>
            </a:r>
          </a:p>
        </p:txBody>
      </p:sp>
      <p:sp>
        <p:nvSpPr>
          <p:cNvPr id="4" name="Content Placeholder 3">
            <a:extLst>
              <a:ext uri="{FF2B5EF4-FFF2-40B4-BE49-F238E27FC236}">
                <a16:creationId xmlns:a16="http://schemas.microsoft.com/office/drawing/2014/main" id="{D4F28869-4AA8-EF00-C5BC-C5562C79A3B0}"/>
              </a:ext>
            </a:extLst>
          </p:cNvPr>
          <p:cNvSpPr>
            <a:spLocks noGrp="1"/>
          </p:cNvSpPr>
          <p:nvPr>
            <p:ph sz="half" idx="2"/>
          </p:nvPr>
        </p:nvSpPr>
        <p:spPr>
          <a:xfrm>
            <a:off x="6676845" y="1005840"/>
            <a:ext cx="5352240" cy="5464293"/>
          </a:xfrm>
          <a:solidFill>
            <a:schemeClr val="accent2">
              <a:lumMod val="50000"/>
            </a:schemeClr>
          </a:solidFill>
        </p:spPr>
        <p:txBody>
          <a:bodyPr>
            <a:normAutofit lnSpcReduction="10000"/>
          </a:bodyPr>
          <a:lstStyle/>
          <a:p>
            <a:pPr marL="0" indent="0">
              <a:buNone/>
            </a:pPr>
            <a:r>
              <a:rPr lang="en-US" sz="2800" b="1" dirty="0">
                <a:solidFill>
                  <a:schemeClr val="accent4">
                    <a:lumMod val="40000"/>
                    <a:lumOff val="60000"/>
                  </a:schemeClr>
                </a:solidFill>
              </a:rPr>
              <a:t>The best solution seems to be that this poem should be read as an interlude by the narrator.</a:t>
            </a:r>
          </a:p>
          <a:p>
            <a:pPr>
              <a:buClr>
                <a:srgbClr val="FFFF00"/>
              </a:buClr>
              <a:buFont typeface="Arial" panose="020B0604020202020204" pitchFamily="34" charset="0"/>
              <a:buChar char="•"/>
            </a:pPr>
            <a:r>
              <a:rPr lang="en-US" sz="2400" i="1" dirty="0">
                <a:solidFill>
                  <a:srgbClr val="FFFF99"/>
                </a:solidFill>
              </a:rPr>
              <a:t>The debate between Job and his friends has reached an impasse.</a:t>
            </a:r>
          </a:p>
          <a:p>
            <a:pPr>
              <a:buClr>
                <a:srgbClr val="FFFF00"/>
              </a:buClr>
              <a:buFont typeface="Arial" panose="020B0604020202020204" pitchFamily="34" charset="0"/>
              <a:buChar char="•"/>
            </a:pPr>
            <a:r>
              <a:rPr lang="en-US" sz="2400" i="1" dirty="0">
                <a:solidFill>
                  <a:srgbClr val="FFFF99"/>
                </a:solidFill>
              </a:rPr>
              <a:t>As such, the interlude demarcates what has gone before from what will follow—the monologues of Job, Elihu, and God.</a:t>
            </a:r>
          </a:p>
          <a:p>
            <a:pPr>
              <a:buClr>
                <a:srgbClr val="FFFF00"/>
              </a:buClr>
              <a:buFont typeface="Arial" panose="020B0604020202020204" pitchFamily="34" charset="0"/>
              <a:buChar char="•"/>
            </a:pPr>
            <a:r>
              <a:rPr lang="en-US" sz="2400" i="1" dirty="0">
                <a:solidFill>
                  <a:srgbClr val="FFFF99"/>
                </a:solidFill>
              </a:rPr>
              <a:t>It addresses a fundamental question: Where is wisdom to be found?</a:t>
            </a:r>
          </a:p>
        </p:txBody>
      </p:sp>
      <p:sp>
        <p:nvSpPr>
          <p:cNvPr id="5" name="Slide Number Placeholder 4">
            <a:extLst>
              <a:ext uri="{FF2B5EF4-FFF2-40B4-BE49-F238E27FC236}">
                <a16:creationId xmlns:a16="http://schemas.microsoft.com/office/drawing/2014/main" id="{DBBBFAED-86F4-B637-E1F6-3699B4326151}"/>
              </a:ext>
            </a:extLst>
          </p:cNvPr>
          <p:cNvSpPr>
            <a:spLocks noGrp="1"/>
          </p:cNvSpPr>
          <p:nvPr>
            <p:ph type="sldNum" sz="quarter" idx="12"/>
          </p:nvPr>
        </p:nvSpPr>
        <p:spPr/>
        <p:txBody>
          <a:bodyPr/>
          <a:lstStyle/>
          <a:p>
            <a:fld id="{34B7E4EF-A1BD-40F4-AB7B-04F084DD991D}" type="slidenum">
              <a:rPr lang="en-US" smtClean="0"/>
              <a:t>169</a:t>
            </a:fld>
            <a:endParaRPr lang="en-US" dirty="0"/>
          </a:p>
        </p:txBody>
      </p:sp>
    </p:spTree>
    <p:extLst>
      <p:ext uri="{BB962C8B-B14F-4D97-AF65-F5344CB8AC3E}">
        <p14:creationId xmlns:p14="http://schemas.microsoft.com/office/powerpoint/2010/main" val="380688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
                                            <p:bg/>
                                          </p:spTgt>
                                        </p:tgtEl>
                                        <p:attrNameLst>
                                          <p:attrName>style.visibility</p:attrName>
                                        </p:attrNameLst>
                                      </p:cBhvr>
                                      <p:to>
                                        <p:strVal val="visible"/>
                                      </p:to>
                                    </p:set>
                                    <p:animEffect transition="in" filter="randombar(horizontal)">
                                      <p:cBhvr>
                                        <p:cTn id="38" dur="500"/>
                                        <p:tgtEl>
                                          <p:spTgt spid="4">
                                            <p:bg/>
                                          </p:spTgt>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41" dur="500"/>
                                        <p:tgtEl>
                                          <p:spTgt spid="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4">
                                            <p:txEl>
                                              <p:pRg st="1" end="1"/>
                                            </p:txEl>
                                          </p:spTgt>
                                        </p:tgtEl>
                                        <p:attrNameLst>
                                          <p:attrName>style.visibility</p:attrName>
                                        </p:attrNameLst>
                                      </p:cBhvr>
                                      <p:to>
                                        <p:strVal val="visible"/>
                                      </p:to>
                                    </p:set>
                                    <p:anim calcmode="lin" valueType="num">
                                      <p:cBhvr additive="base">
                                        <p:cTn id="4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
                                            <p:txEl>
                                              <p:pRg st="2" end="2"/>
                                            </p:txEl>
                                          </p:spTgt>
                                        </p:tgtEl>
                                        <p:attrNameLst>
                                          <p:attrName>style.visibility</p:attrName>
                                        </p:attrNameLst>
                                      </p:cBhvr>
                                      <p:to>
                                        <p:strVal val="visible"/>
                                      </p:to>
                                    </p:set>
                                    <p:anim calcmode="lin" valueType="num">
                                      <p:cBhvr additive="base">
                                        <p:cTn id="5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4">
                                            <p:txEl>
                                              <p:pRg st="3" end="3"/>
                                            </p:txEl>
                                          </p:spTgt>
                                        </p:tgtEl>
                                        <p:attrNameLst>
                                          <p:attrName>style.visibility</p:attrName>
                                        </p:attrNameLst>
                                      </p:cBhvr>
                                      <p:to>
                                        <p:strVal val="visible"/>
                                      </p:to>
                                    </p:set>
                                    <p:anim calcmode="lin" valueType="num">
                                      <p:cBhvr additive="base">
                                        <p:cTn id="5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611CA1CE-39F9-4EF4-32F9-5F58A9669131}"/>
              </a:ext>
            </a:extLst>
          </p:cNvPr>
          <p:cNvSpPr>
            <a:spLocks noGrp="1" noChangeArrowheads="1"/>
          </p:cNvSpPr>
          <p:nvPr>
            <p:ph type="title"/>
          </p:nvPr>
        </p:nvSpPr>
        <p:spPr/>
        <p:txBody>
          <a:bodyPr/>
          <a:lstStyle/>
          <a:p>
            <a:r>
              <a:rPr lang="en-US" altLang="en-US" b="1">
                <a:latin typeface="Copperplate Gothic Bold" panose="020E0705020206020404" pitchFamily="34" charset="0"/>
              </a:rPr>
              <a:t>Wisdom in the Ancient Near East</a:t>
            </a:r>
          </a:p>
        </p:txBody>
      </p:sp>
      <p:sp>
        <p:nvSpPr>
          <p:cNvPr id="78851" name="Rectangle 3">
            <a:extLst>
              <a:ext uri="{FF2B5EF4-FFF2-40B4-BE49-F238E27FC236}">
                <a16:creationId xmlns:a16="http://schemas.microsoft.com/office/drawing/2014/main" id="{DA6374E0-39B9-8959-CCDE-869D6B58C5BF}"/>
              </a:ext>
            </a:extLst>
          </p:cNvPr>
          <p:cNvSpPr>
            <a:spLocks noGrp="1" noChangeArrowheads="1"/>
          </p:cNvSpPr>
          <p:nvPr>
            <p:ph type="body" idx="1"/>
          </p:nvPr>
        </p:nvSpPr>
        <p:spPr>
          <a:xfrm>
            <a:off x="609600" y="1600200"/>
            <a:ext cx="11074400" cy="3886200"/>
          </a:xfrm>
        </p:spPr>
        <p:txBody>
          <a:bodyPr/>
          <a:lstStyle/>
          <a:p>
            <a:pPr>
              <a:buFont typeface="Wingdings" panose="05000000000000000000" pitchFamily="2" charset="2"/>
              <a:buNone/>
            </a:pPr>
            <a:r>
              <a:rPr lang="en-US" altLang="en-US" b="1" dirty="0">
                <a:solidFill>
                  <a:srgbClr val="002060"/>
                </a:solidFill>
                <a:effectLst/>
                <a:latin typeface="Franklin Gothic Medium" panose="020B0603020102020204" pitchFamily="34" charset="0"/>
              </a:rPr>
              <a:t>Wisdom for the ancients was practical, not strictly intellectual nor necessarily spiritual. It was a combination of </a:t>
            </a:r>
            <a:r>
              <a:rPr lang="en-US" altLang="en-US" b="1" u="sng" dirty="0">
                <a:solidFill>
                  <a:srgbClr val="002060"/>
                </a:solidFill>
                <a:effectLst/>
                <a:latin typeface="Franklin Gothic Medium" panose="020B0603020102020204" pitchFamily="34" charset="0"/>
              </a:rPr>
              <a:t>intelligence</a:t>
            </a:r>
            <a:r>
              <a:rPr lang="en-US" altLang="en-US" b="1" dirty="0">
                <a:solidFill>
                  <a:srgbClr val="002060"/>
                </a:solidFill>
                <a:effectLst/>
                <a:latin typeface="Franklin Gothic Medium" panose="020B0603020102020204" pitchFamily="34" charset="0"/>
              </a:rPr>
              <a:t>, </a:t>
            </a:r>
            <a:r>
              <a:rPr lang="en-US" altLang="en-US" b="1" u="sng" dirty="0">
                <a:solidFill>
                  <a:srgbClr val="002060"/>
                </a:solidFill>
                <a:effectLst/>
                <a:latin typeface="Franklin Gothic Medium" panose="020B0603020102020204" pitchFamily="34" charset="0"/>
              </a:rPr>
              <a:t>shrewdness</a:t>
            </a:r>
            <a:r>
              <a:rPr lang="en-US" altLang="en-US" b="1" dirty="0">
                <a:solidFill>
                  <a:srgbClr val="002060"/>
                </a:solidFill>
                <a:effectLst/>
                <a:latin typeface="Franklin Gothic Medium" panose="020B0603020102020204" pitchFamily="34" charset="0"/>
              </a:rPr>
              <a:t>, </a:t>
            </a:r>
            <a:r>
              <a:rPr lang="en-US" altLang="en-US" b="1" u="sng" dirty="0">
                <a:solidFill>
                  <a:srgbClr val="002060"/>
                </a:solidFill>
                <a:effectLst/>
                <a:latin typeface="Franklin Gothic Medium" panose="020B0603020102020204" pitchFamily="34" charset="0"/>
              </a:rPr>
              <a:t>good sense</a:t>
            </a:r>
            <a:r>
              <a:rPr lang="en-US" altLang="en-US" b="1" dirty="0">
                <a:solidFill>
                  <a:srgbClr val="002060"/>
                </a:solidFill>
                <a:effectLst/>
                <a:latin typeface="Franklin Gothic Medium" panose="020B0603020102020204" pitchFamily="34" charset="0"/>
              </a:rPr>
              <a:t>, </a:t>
            </a:r>
            <a:r>
              <a:rPr lang="en-US" altLang="en-US" b="1" u="sng" dirty="0">
                <a:solidFill>
                  <a:srgbClr val="002060"/>
                </a:solidFill>
                <a:effectLst/>
                <a:latin typeface="Franklin Gothic Medium" panose="020B0603020102020204" pitchFamily="34" charset="0"/>
              </a:rPr>
              <a:t>sound judgment</a:t>
            </a:r>
            <a:r>
              <a:rPr lang="en-US" altLang="en-US" b="1" dirty="0">
                <a:solidFill>
                  <a:srgbClr val="002060"/>
                </a:solidFill>
                <a:effectLst/>
                <a:latin typeface="Franklin Gothic Medium" panose="020B0603020102020204" pitchFamily="34" charset="0"/>
              </a:rPr>
              <a:t> and </a:t>
            </a:r>
            <a:r>
              <a:rPr lang="en-US" altLang="en-US" b="1" u="sng" dirty="0">
                <a:solidFill>
                  <a:srgbClr val="002060"/>
                </a:solidFill>
                <a:effectLst/>
                <a:latin typeface="Franklin Gothic Medium" panose="020B0603020102020204" pitchFamily="34" charset="0"/>
              </a:rPr>
              <a:t>moral understanding</a:t>
            </a:r>
            <a:r>
              <a:rPr lang="en-US" altLang="en-US" b="1" dirty="0">
                <a:solidFill>
                  <a:srgbClr val="002060"/>
                </a:solidFill>
                <a:effectLst/>
                <a:latin typeface="Franklin Gothic Medium" panose="020B0603020102020204" pitchFamily="34" charset="0"/>
              </a:rPr>
              <a:t>. It was:</a:t>
            </a:r>
          </a:p>
          <a:p>
            <a:r>
              <a:rPr lang="en-US" altLang="en-US" sz="2800" b="1" i="1" dirty="0">
                <a:latin typeface="Corbel" panose="020B0503020204020204" pitchFamily="34" charset="0"/>
              </a:rPr>
              <a:t>The ability to understand one’s surroundings.</a:t>
            </a:r>
          </a:p>
          <a:p>
            <a:r>
              <a:rPr lang="en-US" altLang="en-US" sz="2800" b="1" i="1" dirty="0">
                <a:latin typeface="Corbel" panose="020B0503020204020204" pitchFamily="34" charset="0"/>
              </a:rPr>
              <a:t>Being able to foresee the reactions of one’s fellows.</a:t>
            </a:r>
          </a:p>
          <a:p>
            <a:r>
              <a:rPr lang="en-US" altLang="en-US" sz="2800" b="1" i="1" dirty="0">
                <a:latin typeface="Corbel" panose="020B0503020204020204" pitchFamily="34" charset="0"/>
              </a:rPr>
              <a:t>Applying one’s own resources at critical points.</a:t>
            </a:r>
          </a:p>
        </p:txBody>
      </p:sp>
      <p:sp>
        <p:nvSpPr>
          <p:cNvPr id="78856" name="Text Box 8">
            <a:extLst>
              <a:ext uri="{FF2B5EF4-FFF2-40B4-BE49-F238E27FC236}">
                <a16:creationId xmlns:a16="http://schemas.microsoft.com/office/drawing/2014/main" id="{D0161F2E-5707-A0C1-165B-CE9D139B97EC}"/>
              </a:ext>
            </a:extLst>
          </p:cNvPr>
          <p:cNvSpPr txBox="1">
            <a:spLocks noChangeArrowheads="1"/>
          </p:cNvSpPr>
          <p:nvPr/>
        </p:nvSpPr>
        <p:spPr bwMode="auto">
          <a:xfrm>
            <a:off x="188007" y="5481415"/>
            <a:ext cx="11793197" cy="83099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4800" dirty="0">
                <a:solidFill>
                  <a:srgbClr val="FFFF00"/>
                </a:solidFill>
                <a:latin typeface="Agency FB" panose="020B0503020202020204" pitchFamily="34" charset="0"/>
                <a:cs typeface="Arial" panose="020B0604020202020204" pitchFamily="34" charset="0"/>
              </a:rPr>
              <a:t>The wise man in the ANE studied, observed and meditated.</a:t>
            </a:r>
          </a:p>
        </p:txBody>
      </p:sp>
      <p:sp>
        <p:nvSpPr>
          <p:cNvPr id="2" name="Slide Number Placeholder 1">
            <a:extLst>
              <a:ext uri="{FF2B5EF4-FFF2-40B4-BE49-F238E27FC236}">
                <a16:creationId xmlns:a16="http://schemas.microsoft.com/office/drawing/2014/main" id="{2FA94C7C-5F85-EDB2-2FBB-29AD0C73AF0F}"/>
              </a:ext>
            </a:extLst>
          </p:cNvPr>
          <p:cNvSpPr>
            <a:spLocks noGrp="1"/>
          </p:cNvSpPr>
          <p:nvPr>
            <p:ph type="sldNum" sz="quarter" idx="12"/>
          </p:nvPr>
        </p:nvSpPr>
        <p:spPr/>
        <p:txBody>
          <a:bodyPr/>
          <a:lstStyle/>
          <a:p>
            <a:fld id="{8D732C59-9077-45F4-8B50-1A3DE580376C}" type="slidenum">
              <a:rPr lang="en-US" altLang="en-US" smtClean="0"/>
              <a:pPr/>
              <a:t>17</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 calcmode="lin" valueType="num">
                                      <p:cBhvr>
                                        <p:cTn id="7" dur="5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8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78851">
                                            <p:txEl>
                                              <p:pRg st="1" end="1"/>
                                            </p:txEl>
                                          </p:spTgt>
                                        </p:tgtEl>
                                        <p:attrNameLst>
                                          <p:attrName>style.visibility</p:attrName>
                                        </p:attrNameLst>
                                      </p:cBhvr>
                                      <p:to>
                                        <p:strVal val="visible"/>
                                      </p:to>
                                    </p:set>
                                    <p:anim calcmode="lin" valueType="num">
                                      <p:cBhvr>
                                        <p:cTn id="13" dur="500" fill="hold"/>
                                        <p:tgtEl>
                                          <p:spTgt spid="788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788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788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78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78851">
                                            <p:txEl>
                                              <p:pRg st="2" end="2"/>
                                            </p:txEl>
                                          </p:spTgt>
                                        </p:tgtEl>
                                        <p:attrNameLst>
                                          <p:attrName>style.visibility</p:attrName>
                                        </p:attrNameLst>
                                      </p:cBhvr>
                                      <p:to>
                                        <p:strVal val="visible"/>
                                      </p:to>
                                    </p:set>
                                    <p:anim calcmode="lin" valueType="num">
                                      <p:cBhvr>
                                        <p:cTn id="21" dur="500" fill="hold"/>
                                        <p:tgtEl>
                                          <p:spTgt spid="788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788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788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788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78851">
                                            <p:txEl>
                                              <p:pRg st="3" end="3"/>
                                            </p:txEl>
                                          </p:spTgt>
                                        </p:tgtEl>
                                        <p:attrNameLst>
                                          <p:attrName>style.visibility</p:attrName>
                                        </p:attrNameLst>
                                      </p:cBhvr>
                                      <p:to>
                                        <p:strVal val="visible"/>
                                      </p:to>
                                    </p:set>
                                    <p:anim calcmode="lin" valueType="num">
                                      <p:cBhvr>
                                        <p:cTn id="29" dur="500" fill="hold"/>
                                        <p:tgtEl>
                                          <p:spTgt spid="788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788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788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788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nodeType="clickEffect">
                                  <p:stCondLst>
                                    <p:cond delay="0"/>
                                  </p:stCondLst>
                                  <p:childTnLst>
                                    <p:set>
                                      <p:cBhvr>
                                        <p:cTn id="36" dur="1" fill="hold">
                                          <p:stCondLst>
                                            <p:cond delay="0"/>
                                          </p:stCondLst>
                                        </p:cTn>
                                        <p:tgtEl>
                                          <p:spTgt spid="78856"/>
                                        </p:tgtEl>
                                        <p:attrNameLst>
                                          <p:attrName>style.visibility</p:attrName>
                                        </p:attrNameLst>
                                      </p:cBhvr>
                                      <p:to>
                                        <p:strVal val="visible"/>
                                      </p:to>
                                    </p:set>
                                    <p:animEffect transition="in" filter="randombar(horizontal)">
                                      <p:cBhvr>
                                        <p:cTn id="37" dur="500"/>
                                        <p:tgtEl>
                                          <p:spTgt spid="78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6"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1C4BA-99F5-8017-49AB-74427C701F24}"/>
              </a:ext>
            </a:extLst>
          </p:cNvPr>
          <p:cNvSpPr>
            <a:spLocks noGrp="1"/>
          </p:cNvSpPr>
          <p:nvPr>
            <p:ph type="title"/>
          </p:nvPr>
        </p:nvSpPr>
        <p:spPr>
          <a:xfrm>
            <a:off x="1066800" y="642594"/>
            <a:ext cx="10058400" cy="762136"/>
          </a:xfrm>
        </p:spPr>
        <p:txBody>
          <a:bodyPr/>
          <a:lstStyle/>
          <a:p>
            <a:r>
              <a:rPr lang="en-US" dirty="0">
                <a:solidFill>
                  <a:srgbClr val="C00000"/>
                </a:solidFill>
              </a:rPr>
              <a:t>The Ingenuous Search for Precious Metals</a:t>
            </a:r>
          </a:p>
        </p:txBody>
      </p:sp>
      <p:sp>
        <p:nvSpPr>
          <p:cNvPr id="3" name="Content Placeholder 2">
            <a:extLst>
              <a:ext uri="{FF2B5EF4-FFF2-40B4-BE49-F238E27FC236}">
                <a16:creationId xmlns:a16="http://schemas.microsoft.com/office/drawing/2014/main" id="{0D51E8FE-E4C4-0837-5454-E88D06F3EA9C}"/>
              </a:ext>
            </a:extLst>
          </p:cNvPr>
          <p:cNvSpPr>
            <a:spLocks noGrp="1"/>
          </p:cNvSpPr>
          <p:nvPr>
            <p:ph idx="1"/>
          </p:nvPr>
        </p:nvSpPr>
        <p:spPr>
          <a:xfrm>
            <a:off x="1066799" y="1497495"/>
            <a:ext cx="10263809" cy="4969565"/>
          </a:xfrm>
        </p:spPr>
        <p:txBody>
          <a:bodyPr>
            <a:normAutofit/>
          </a:bodyPr>
          <a:lstStyle/>
          <a:p>
            <a:pPr marL="0" indent="0">
              <a:buNone/>
            </a:pPr>
            <a:r>
              <a:rPr lang="en-US" sz="2800" b="1" dirty="0">
                <a:solidFill>
                  <a:srgbClr val="002060"/>
                </a:solidFill>
              </a:rPr>
              <a:t>Using mining as a metaphor for the task of searching, the poet describes the various ways humans have scoured the earth for silver, gold, iron, and copper (28:1-11).</a:t>
            </a:r>
          </a:p>
          <a:p>
            <a:r>
              <a:rPr lang="en-US" sz="2400" i="1" dirty="0"/>
              <a:t>Yet for all their cleverness, humans have been unable to successfully find wisdom, which is more precious than gold dust (28:12, 20).</a:t>
            </a:r>
          </a:p>
          <a:p>
            <a:r>
              <a:rPr lang="en-US" sz="2400" i="1" dirty="0"/>
              <a:t>Unlike precious metals, wisdom cannot be discovered by scouring land and sea (28:13-14).</a:t>
            </a:r>
          </a:p>
          <a:p>
            <a:r>
              <a:rPr lang="en-US" sz="2400" i="1" dirty="0"/>
              <a:t>It cannot be purchased, like some commodity in the market (28:15).</a:t>
            </a:r>
          </a:p>
          <a:p>
            <a:r>
              <a:rPr lang="en-US" sz="2400" i="1" dirty="0"/>
              <a:t>Its value is far beyond the precious objects that humans desire (28:16-19).</a:t>
            </a:r>
          </a:p>
        </p:txBody>
      </p:sp>
      <p:sp>
        <p:nvSpPr>
          <p:cNvPr id="4" name="Slide Number Placeholder 3">
            <a:extLst>
              <a:ext uri="{FF2B5EF4-FFF2-40B4-BE49-F238E27FC236}">
                <a16:creationId xmlns:a16="http://schemas.microsoft.com/office/drawing/2014/main" id="{F31B4C53-C53E-CE17-2C04-EEBAC122FD73}"/>
              </a:ext>
            </a:extLst>
          </p:cNvPr>
          <p:cNvSpPr>
            <a:spLocks noGrp="1"/>
          </p:cNvSpPr>
          <p:nvPr>
            <p:ph type="sldNum" sz="quarter" idx="12"/>
          </p:nvPr>
        </p:nvSpPr>
        <p:spPr/>
        <p:txBody>
          <a:bodyPr/>
          <a:lstStyle/>
          <a:p>
            <a:fld id="{34B7E4EF-A1BD-40F4-AB7B-04F084DD991D}" type="slidenum">
              <a:rPr lang="en-US" smtClean="0"/>
              <a:t>170</a:t>
            </a:fld>
            <a:endParaRPr lang="en-US" dirty="0"/>
          </a:p>
        </p:txBody>
      </p:sp>
    </p:spTree>
    <p:extLst>
      <p:ext uri="{BB962C8B-B14F-4D97-AF65-F5344CB8AC3E}">
        <p14:creationId xmlns:p14="http://schemas.microsoft.com/office/powerpoint/2010/main" val="403548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8374-273C-CFA0-CEAA-396C3EB63619}"/>
              </a:ext>
            </a:extLst>
          </p:cNvPr>
          <p:cNvSpPr>
            <a:spLocks noGrp="1"/>
          </p:cNvSpPr>
          <p:nvPr>
            <p:ph type="title"/>
          </p:nvPr>
        </p:nvSpPr>
        <p:spPr>
          <a:xfrm>
            <a:off x="1066800" y="547664"/>
            <a:ext cx="10058400" cy="847159"/>
          </a:xfrm>
        </p:spPr>
        <p:txBody>
          <a:bodyPr/>
          <a:lstStyle/>
          <a:p>
            <a:r>
              <a:rPr lang="en-US" dirty="0">
                <a:solidFill>
                  <a:srgbClr val="C00000"/>
                </a:solidFill>
              </a:rPr>
              <a:t>The Elusiveness of Wisdom</a:t>
            </a:r>
          </a:p>
        </p:txBody>
      </p:sp>
      <p:sp>
        <p:nvSpPr>
          <p:cNvPr id="3" name="Content Placeholder 2">
            <a:extLst>
              <a:ext uri="{FF2B5EF4-FFF2-40B4-BE49-F238E27FC236}">
                <a16:creationId xmlns:a16="http://schemas.microsoft.com/office/drawing/2014/main" id="{CC0EE1A7-728E-6F0E-1678-7FB123DAAA0F}"/>
              </a:ext>
            </a:extLst>
          </p:cNvPr>
          <p:cNvSpPr>
            <a:spLocks noGrp="1"/>
          </p:cNvSpPr>
          <p:nvPr>
            <p:ph idx="1"/>
          </p:nvPr>
        </p:nvSpPr>
        <p:spPr>
          <a:xfrm>
            <a:off x="1066800" y="1394823"/>
            <a:ext cx="10058400" cy="3547047"/>
          </a:xfrm>
        </p:spPr>
        <p:txBody>
          <a:bodyPr>
            <a:normAutofit lnSpcReduction="10000"/>
          </a:bodyPr>
          <a:lstStyle/>
          <a:p>
            <a:pPr marL="0" indent="0">
              <a:buNone/>
            </a:pPr>
            <a:r>
              <a:rPr lang="en-US" sz="2800" b="1" dirty="0">
                <a:solidFill>
                  <a:srgbClr val="002060"/>
                </a:solidFill>
              </a:rPr>
              <a:t>Wisdom is hidden from all creatures high and low (28:21-22).</a:t>
            </a:r>
          </a:p>
          <a:p>
            <a:r>
              <a:rPr lang="en-US" sz="2400" i="1" dirty="0"/>
              <a:t>God, alone, knows the true path to wisdom, for only he sees all things from horizon to horizon (28:23-24).</a:t>
            </a:r>
          </a:p>
          <a:p>
            <a:r>
              <a:rPr lang="en-US" sz="2400" i="1" dirty="0"/>
              <a:t>He embodies his wisdom in the ordering of wind, water, rain, and lightning (28:25-27).</a:t>
            </a:r>
          </a:p>
          <a:p>
            <a:r>
              <a:rPr lang="en-US" sz="2400" i="1" dirty="0"/>
              <a:t>Hence, true wisdom must derive from reverence for God himself (28:28; Pro. 1:7; 9:10; Ps. 111:10). </a:t>
            </a:r>
          </a:p>
        </p:txBody>
      </p:sp>
      <p:sp>
        <p:nvSpPr>
          <p:cNvPr id="4" name="TextBox 3">
            <a:extLst>
              <a:ext uri="{FF2B5EF4-FFF2-40B4-BE49-F238E27FC236}">
                <a16:creationId xmlns:a16="http://schemas.microsoft.com/office/drawing/2014/main" id="{2915D272-738D-3F89-1876-B66251F0830A}"/>
              </a:ext>
            </a:extLst>
          </p:cNvPr>
          <p:cNvSpPr txBox="1"/>
          <p:nvPr/>
        </p:nvSpPr>
        <p:spPr>
          <a:xfrm>
            <a:off x="553092" y="5157627"/>
            <a:ext cx="11085816" cy="954107"/>
          </a:xfrm>
          <a:prstGeom prst="rect">
            <a:avLst/>
          </a:prstGeom>
          <a:solidFill>
            <a:srgbClr val="C00000"/>
          </a:solidFill>
        </p:spPr>
        <p:txBody>
          <a:bodyPr wrap="square" rtlCol="0">
            <a:spAutoFit/>
          </a:bodyPr>
          <a:lstStyle/>
          <a:p>
            <a:pPr algn="ctr"/>
            <a:r>
              <a:rPr lang="en-US" sz="2800" dirty="0">
                <a:solidFill>
                  <a:srgbClr val="FFFF99"/>
                </a:solidFill>
                <a:effectLst>
                  <a:outerShdw blurRad="38100" dist="38100" dir="2700000" algn="tl">
                    <a:srgbClr val="000000">
                      <a:alpha val="43137"/>
                    </a:srgbClr>
                  </a:outerShdw>
                </a:effectLst>
                <a:latin typeface="Impact" panose="020B0806030902050204" pitchFamily="34" charset="0"/>
              </a:rPr>
              <a:t>Job has not yet found the answer to his dilemma, but he is certainly following the path of wisdom in yearning for God to speak! </a:t>
            </a:r>
          </a:p>
        </p:txBody>
      </p:sp>
      <p:sp>
        <p:nvSpPr>
          <p:cNvPr id="5" name="Slide Number Placeholder 4">
            <a:extLst>
              <a:ext uri="{FF2B5EF4-FFF2-40B4-BE49-F238E27FC236}">
                <a16:creationId xmlns:a16="http://schemas.microsoft.com/office/drawing/2014/main" id="{5DA1062E-0A97-33DC-5826-FF3D9CCEF452}"/>
              </a:ext>
            </a:extLst>
          </p:cNvPr>
          <p:cNvSpPr>
            <a:spLocks noGrp="1"/>
          </p:cNvSpPr>
          <p:nvPr>
            <p:ph type="sldNum" sz="quarter" idx="12"/>
          </p:nvPr>
        </p:nvSpPr>
        <p:spPr/>
        <p:txBody>
          <a:bodyPr/>
          <a:lstStyle/>
          <a:p>
            <a:fld id="{34B7E4EF-A1BD-40F4-AB7B-04F084DD991D}" type="slidenum">
              <a:rPr lang="en-US" smtClean="0"/>
              <a:t>171</a:t>
            </a:fld>
            <a:endParaRPr lang="en-US" dirty="0"/>
          </a:p>
        </p:txBody>
      </p:sp>
    </p:spTree>
    <p:extLst>
      <p:ext uri="{BB962C8B-B14F-4D97-AF65-F5344CB8AC3E}">
        <p14:creationId xmlns:p14="http://schemas.microsoft.com/office/powerpoint/2010/main" val="405272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1C02C-96CF-80EE-F4DC-954E28AE62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96CBAF-0D86-7866-279E-E73DD33BE008}"/>
              </a:ext>
            </a:extLst>
          </p:cNvPr>
          <p:cNvSpPr>
            <a:spLocks noGrp="1"/>
          </p:cNvSpPr>
          <p:nvPr>
            <p:ph type="title"/>
          </p:nvPr>
        </p:nvSpPr>
        <p:spPr>
          <a:xfrm>
            <a:off x="1629156" y="2916846"/>
            <a:ext cx="8933688" cy="1382436"/>
          </a:xfrm>
        </p:spPr>
        <p:txBody>
          <a:bodyPr>
            <a:normAutofit/>
          </a:bodyPr>
          <a:lstStyle/>
          <a:p>
            <a:r>
              <a:rPr lang="en-US" dirty="0"/>
              <a:t>The monologues</a:t>
            </a:r>
          </a:p>
        </p:txBody>
      </p:sp>
      <p:sp>
        <p:nvSpPr>
          <p:cNvPr id="3" name="Text Placeholder 2">
            <a:extLst>
              <a:ext uri="{FF2B5EF4-FFF2-40B4-BE49-F238E27FC236}">
                <a16:creationId xmlns:a16="http://schemas.microsoft.com/office/drawing/2014/main" id="{BF02E2D3-59E5-5528-9FED-5E2AD4D227FD}"/>
              </a:ext>
            </a:extLst>
          </p:cNvPr>
          <p:cNvSpPr>
            <a:spLocks noGrp="1"/>
          </p:cNvSpPr>
          <p:nvPr>
            <p:ph type="body" idx="1"/>
          </p:nvPr>
        </p:nvSpPr>
        <p:spPr>
          <a:xfrm>
            <a:off x="1629156" y="4567987"/>
            <a:ext cx="8939784" cy="457200"/>
          </a:xfrm>
        </p:spPr>
        <p:txBody>
          <a:bodyPr>
            <a:noAutofit/>
          </a:bodyPr>
          <a:lstStyle/>
          <a:p>
            <a:r>
              <a:rPr lang="en-US" sz="2800" dirty="0"/>
              <a:t>29-41</a:t>
            </a:r>
          </a:p>
        </p:txBody>
      </p:sp>
      <p:sp>
        <p:nvSpPr>
          <p:cNvPr id="4" name="Slide Number Placeholder 3">
            <a:extLst>
              <a:ext uri="{FF2B5EF4-FFF2-40B4-BE49-F238E27FC236}">
                <a16:creationId xmlns:a16="http://schemas.microsoft.com/office/drawing/2014/main" id="{C709E8CC-E7CD-3328-7AFF-41F59BA0639B}"/>
              </a:ext>
            </a:extLst>
          </p:cNvPr>
          <p:cNvSpPr>
            <a:spLocks noGrp="1"/>
          </p:cNvSpPr>
          <p:nvPr>
            <p:ph type="sldNum" sz="quarter" idx="12"/>
          </p:nvPr>
        </p:nvSpPr>
        <p:spPr/>
        <p:txBody>
          <a:bodyPr/>
          <a:lstStyle/>
          <a:p>
            <a:fld id="{34B7E4EF-A1BD-40F4-AB7B-04F084DD991D}" type="slidenum">
              <a:rPr lang="en-US" smtClean="0"/>
              <a:t>172</a:t>
            </a:fld>
            <a:endParaRPr lang="en-US" dirty="0"/>
          </a:p>
        </p:txBody>
      </p:sp>
    </p:spTree>
    <p:extLst>
      <p:ext uri="{BB962C8B-B14F-4D97-AF65-F5344CB8AC3E}">
        <p14:creationId xmlns:p14="http://schemas.microsoft.com/office/powerpoint/2010/main" val="41361422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FC175-1154-ABDF-C170-18FAC8A1B7D8}"/>
              </a:ext>
            </a:extLst>
          </p:cNvPr>
          <p:cNvSpPr>
            <a:spLocks noGrp="1"/>
          </p:cNvSpPr>
          <p:nvPr>
            <p:ph type="title"/>
          </p:nvPr>
        </p:nvSpPr>
        <p:spPr/>
        <p:txBody>
          <a:bodyPr/>
          <a:lstStyle/>
          <a:p>
            <a:r>
              <a:rPr lang="en-US" dirty="0">
                <a:solidFill>
                  <a:srgbClr val="C00000"/>
                </a:solidFill>
              </a:rPr>
              <a:t>The Monologues</a:t>
            </a:r>
          </a:p>
        </p:txBody>
      </p:sp>
      <p:sp>
        <p:nvSpPr>
          <p:cNvPr id="3" name="Content Placeholder 2">
            <a:extLst>
              <a:ext uri="{FF2B5EF4-FFF2-40B4-BE49-F238E27FC236}">
                <a16:creationId xmlns:a16="http://schemas.microsoft.com/office/drawing/2014/main" id="{C081A3A3-0072-E5CE-C2A7-CAE08B93B3DA}"/>
              </a:ext>
            </a:extLst>
          </p:cNvPr>
          <p:cNvSpPr>
            <a:spLocks noGrp="1"/>
          </p:cNvSpPr>
          <p:nvPr>
            <p:ph idx="1"/>
          </p:nvPr>
        </p:nvSpPr>
        <p:spPr/>
        <p:txBody>
          <a:bodyPr>
            <a:normAutofit/>
          </a:bodyPr>
          <a:lstStyle/>
          <a:p>
            <a:pPr marL="0" indent="0">
              <a:buNone/>
            </a:pPr>
            <a:r>
              <a:rPr lang="en-US" sz="2800" b="1" dirty="0">
                <a:solidFill>
                  <a:srgbClr val="002060"/>
                </a:solidFill>
              </a:rPr>
              <a:t>Offsetting the cycles of speeches between Job and his friends is now a set of monologues.</a:t>
            </a:r>
          </a:p>
          <a:p>
            <a:r>
              <a:rPr lang="en-US" sz="2400" i="1" dirty="0"/>
              <a:t>They are not soliloquies, since Job is not alone. Still, there is no dialogue as before.</a:t>
            </a:r>
          </a:p>
          <a:p>
            <a:r>
              <a:rPr lang="en-US" sz="2400" i="1" dirty="0"/>
              <a:t>Three voices will be heard: Job, Elihu, and God, and they will bring the reader to the denouement of the book.</a:t>
            </a:r>
          </a:p>
        </p:txBody>
      </p:sp>
      <p:sp>
        <p:nvSpPr>
          <p:cNvPr id="4" name="Slide Number Placeholder 3">
            <a:extLst>
              <a:ext uri="{FF2B5EF4-FFF2-40B4-BE49-F238E27FC236}">
                <a16:creationId xmlns:a16="http://schemas.microsoft.com/office/drawing/2014/main" id="{6D5F96FD-2A04-3622-B084-369C717A5A6A}"/>
              </a:ext>
            </a:extLst>
          </p:cNvPr>
          <p:cNvSpPr>
            <a:spLocks noGrp="1"/>
          </p:cNvSpPr>
          <p:nvPr>
            <p:ph type="sldNum" sz="quarter" idx="12"/>
          </p:nvPr>
        </p:nvSpPr>
        <p:spPr/>
        <p:txBody>
          <a:bodyPr/>
          <a:lstStyle/>
          <a:p>
            <a:fld id="{34B7E4EF-A1BD-40F4-AB7B-04F084DD991D}" type="slidenum">
              <a:rPr lang="en-US" smtClean="0"/>
              <a:t>173</a:t>
            </a:fld>
            <a:endParaRPr lang="en-US" dirty="0"/>
          </a:p>
        </p:txBody>
      </p:sp>
    </p:spTree>
    <p:extLst>
      <p:ext uri="{BB962C8B-B14F-4D97-AF65-F5344CB8AC3E}">
        <p14:creationId xmlns:p14="http://schemas.microsoft.com/office/powerpoint/2010/main" val="108778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1BD3-3594-B463-A4E3-DB8EC90282DF}"/>
              </a:ext>
            </a:extLst>
          </p:cNvPr>
          <p:cNvSpPr>
            <a:spLocks noGrp="1"/>
          </p:cNvSpPr>
          <p:nvPr>
            <p:ph type="title"/>
          </p:nvPr>
        </p:nvSpPr>
        <p:spPr/>
        <p:txBody>
          <a:bodyPr/>
          <a:lstStyle/>
          <a:p>
            <a:r>
              <a:rPr lang="en-US" dirty="0">
                <a:solidFill>
                  <a:srgbClr val="C00000"/>
                </a:solidFill>
              </a:rPr>
              <a:t>JOB’S </a:t>
            </a:r>
            <a:r>
              <a:rPr lang="en-US">
                <a:solidFill>
                  <a:srgbClr val="C00000"/>
                </a:solidFill>
              </a:rPr>
              <a:t>FINAL APPEAL </a:t>
            </a:r>
            <a:r>
              <a:rPr lang="en-US" dirty="0">
                <a:solidFill>
                  <a:srgbClr val="C00000"/>
                </a:solidFill>
              </a:rPr>
              <a:t>(29-31)</a:t>
            </a:r>
          </a:p>
        </p:txBody>
      </p:sp>
      <p:sp>
        <p:nvSpPr>
          <p:cNvPr id="3" name="Content Placeholder 2">
            <a:extLst>
              <a:ext uri="{FF2B5EF4-FFF2-40B4-BE49-F238E27FC236}">
                <a16:creationId xmlns:a16="http://schemas.microsoft.com/office/drawing/2014/main" id="{A3A99748-29A8-AE27-595D-3DC82DB37C6A}"/>
              </a:ext>
            </a:extLst>
          </p:cNvPr>
          <p:cNvSpPr>
            <a:spLocks noGrp="1"/>
          </p:cNvSpPr>
          <p:nvPr>
            <p:ph idx="1"/>
          </p:nvPr>
        </p:nvSpPr>
        <p:spPr>
          <a:xfrm>
            <a:off x="1066800" y="1928125"/>
            <a:ext cx="10058400" cy="3849624"/>
          </a:xfrm>
        </p:spPr>
        <p:txBody>
          <a:bodyPr>
            <a:normAutofit/>
          </a:bodyPr>
          <a:lstStyle/>
          <a:p>
            <a:pPr marL="0" indent="0">
              <a:buNone/>
            </a:pPr>
            <a:r>
              <a:rPr lang="en-US" sz="2800" b="1" dirty="0">
                <a:solidFill>
                  <a:srgbClr val="002060"/>
                </a:solidFill>
              </a:rPr>
              <a:t>Job commences his final appeal with a yearning for his past life of happiness.</a:t>
            </a:r>
          </a:p>
          <a:p>
            <a:r>
              <a:rPr lang="en-US" sz="2400" i="1" dirty="0"/>
              <a:t>Then, he was deeply conscious of God’s providential care (29:1-6).</a:t>
            </a:r>
          </a:p>
          <a:p>
            <a:r>
              <a:rPr lang="en-US" sz="2400" i="1" dirty="0"/>
              <a:t>He was held in high regard by the larger community (29:7), and all were aware of his continual benevolence to the poor (29:8-17).</a:t>
            </a:r>
          </a:p>
          <a:p>
            <a:r>
              <a:rPr lang="en-US" sz="2400" i="1" dirty="0"/>
              <a:t>Ironically, these are the very things that Eliphaz accused Job of neglecting (cf. 22:5-9), but Job would hardly have reflected on such things had they not been true and publicly acknowledged.</a:t>
            </a:r>
          </a:p>
        </p:txBody>
      </p:sp>
      <p:sp>
        <p:nvSpPr>
          <p:cNvPr id="4" name="Slide Number Placeholder 3">
            <a:extLst>
              <a:ext uri="{FF2B5EF4-FFF2-40B4-BE49-F238E27FC236}">
                <a16:creationId xmlns:a16="http://schemas.microsoft.com/office/drawing/2014/main" id="{69C97C5F-7026-B940-4A0A-583EB45D23FE}"/>
              </a:ext>
            </a:extLst>
          </p:cNvPr>
          <p:cNvSpPr>
            <a:spLocks noGrp="1"/>
          </p:cNvSpPr>
          <p:nvPr>
            <p:ph type="sldNum" sz="quarter" idx="12"/>
          </p:nvPr>
        </p:nvSpPr>
        <p:spPr/>
        <p:txBody>
          <a:bodyPr/>
          <a:lstStyle/>
          <a:p>
            <a:fld id="{34B7E4EF-A1BD-40F4-AB7B-04F084DD991D}" type="slidenum">
              <a:rPr lang="en-US" smtClean="0"/>
              <a:t>174</a:t>
            </a:fld>
            <a:endParaRPr lang="en-US" dirty="0"/>
          </a:p>
        </p:txBody>
      </p:sp>
    </p:spTree>
    <p:extLst>
      <p:ext uri="{BB962C8B-B14F-4D97-AF65-F5344CB8AC3E}">
        <p14:creationId xmlns:p14="http://schemas.microsoft.com/office/powerpoint/2010/main" val="269227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4F067-4D01-C936-1917-58DE366FE10C}"/>
              </a:ext>
            </a:extLst>
          </p:cNvPr>
          <p:cNvSpPr>
            <a:spLocks noGrp="1"/>
          </p:cNvSpPr>
          <p:nvPr>
            <p:ph type="title"/>
          </p:nvPr>
        </p:nvSpPr>
        <p:spPr/>
        <p:txBody>
          <a:bodyPr/>
          <a:lstStyle/>
          <a:p>
            <a:r>
              <a:rPr lang="en-US" dirty="0">
                <a:solidFill>
                  <a:srgbClr val="C00000"/>
                </a:solidFill>
              </a:rPr>
              <a:t>The Easy and Natural Assumption</a:t>
            </a:r>
          </a:p>
        </p:txBody>
      </p:sp>
      <p:sp>
        <p:nvSpPr>
          <p:cNvPr id="3" name="Content Placeholder 2">
            <a:extLst>
              <a:ext uri="{FF2B5EF4-FFF2-40B4-BE49-F238E27FC236}">
                <a16:creationId xmlns:a16="http://schemas.microsoft.com/office/drawing/2014/main" id="{14FF5229-3524-BD8D-8DFE-66B4E203DAD0}"/>
              </a:ext>
            </a:extLst>
          </p:cNvPr>
          <p:cNvSpPr>
            <a:spLocks noGrp="1"/>
          </p:cNvSpPr>
          <p:nvPr>
            <p:ph idx="1"/>
          </p:nvPr>
        </p:nvSpPr>
        <p:spPr/>
        <p:txBody>
          <a:bodyPr>
            <a:normAutofit/>
          </a:bodyPr>
          <a:lstStyle/>
          <a:p>
            <a:pPr marL="0" indent="0">
              <a:buNone/>
            </a:pPr>
            <a:r>
              <a:rPr lang="en-US" sz="2800" b="1" dirty="0">
                <a:solidFill>
                  <a:srgbClr val="002060"/>
                </a:solidFill>
              </a:rPr>
              <a:t>In view of his paternal care for those most at risk, Job naturally assumed that he would be rewarded with a long and healthy life (29:18-20).</a:t>
            </a:r>
          </a:p>
          <a:p>
            <a:r>
              <a:rPr lang="en-US" sz="2400" i="1" dirty="0"/>
              <a:t>Other people sought his counsel (29:21-23).</a:t>
            </a:r>
          </a:p>
          <a:p>
            <a:r>
              <a:rPr lang="en-US" sz="2400" i="1" dirty="0"/>
              <a:t>He gave direction to the community like a chief or king (29:24-25).</a:t>
            </a:r>
          </a:p>
        </p:txBody>
      </p:sp>
      <p:sp>
        <p:nvSpPr>
          <p:cNvPr id="4" name="Slide Number Placeholder 3">
            <a:extLst>
              <a:ext uri="{FF2B5EF4-FFF2-40B4-BE49-F238E27FC236}">
                <a16:creationId xmlns:a16="http://schemas.microsoft.com/office/drawing/2014/main" id="{86FD9D49-EE75-7B85-5E21-A85113D983C7}"/>
              </a:ext>
            </a:extLst>
          </p:cNvPr>
          <p:cNvSpPr>
            <a:spLocks noGrp="1"/>
          </p:cNvSpPr>
          <p:nvPr>
            <p:ph type="sldNum" sz="quarter" idx="12"/>
          </p:nvPr>
        </p:nvSpPr>
        <p:spPr/>
        <p:txBody>
          <a:bodyPr/>
          <a:lstStyle/>
          <a:p>
            <a:fld id="{34B7E4EF-A1BD-40F4-AB7B-04F084DD991D}" type="slidenum">
              <a:rPr lang="en-US" smtClean="0"/>
              <a:t>175</a:t>
            </a:fld>
            <a:endParaRPr lang="en-US" dirty="0"/>
          </a:p>
        </p:txBody>
      </p:sp>
    </p:spTree>
    <p:extLst>
      <p:ext uri="{BB962C8B-B14F-4D97-AF65-F5344CB8AC3E}">
        <p14:creationId xmlns:p14="http://schemas.microsoft.com/office/powerpoint/2010/main" val="10068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D3254-F486-6811-ABA7-29A647C4CE3B}"/>
              </a:ext>
            </a:extLst>
          </p:cNvPr>
          <p:cNvSpPr>
            <a:spLocks noGrp="1"/>
          </p:cNvSpPr>
          <p:nvPr>
            <p:ph type="title"/>
          </p:nvPr>
        </p:nvSpPr>
        <p:spPr/>
        <p:txBody>
          <a:bodyPr/>
          <a:lstStyle/>
          <a:p>
            <a:r>
              <a:rPr lang="en-US" dirty="0">
                <a:solidFill>
                  <a:srgbClr val="C00000"/>
                </a:solidFill>
              </a:rPr>
              <a:t>Then and Now</a:t>
            </a:r>
          </a:p>
        </p:txBody>
      </p:sp>
      <p:sp>
        <p:nvSpPr>
          <p:cNvPr id="3" name="Content Placeholder 2">
            <a:extLst>
              <a:ext uri="{FF2B5EF4-FFF2-40B4-BE49-F238E27FC236}">
                <a16:creationId xmlns:a16="http://schemas.microsoft.com/office/drawing/2014/main" id="{1F5CBD6A-70D5-73E4-EFF6-EEE33AB82A4D}"/>
              </a:ext>
            </a:extLst>
          </p:cNvPr>
          <p:cNvSpPr>
            <a:spLocks noGrp="1"/>
          </p:cNvSpPr>
          <p:nvPr>
            <p:ph idx="1"/>
          </p:nvPr>
        </p:nvSpPr>
        <p:spPr>
          <a:xfrm>
            <a:off x="1066799" y="1787703"/>
            <a:ext cx="10388885" cy="4427703"/>
          </a:xfrm>
        </p:spPr>
        <p:txBody>
          <a:bodyPr>
            <a:normAutofit/>
          </a:bodyPr>
          <a:lstStyle/>
          <a:p>
            <a:pPr marL="0" indent="0">
              <a:buNone/>
            </a:pPr>
            <a:r>
              <a:rPr lang="en-US" sz="2800" b="1" dirty="0">
                <a:solidFill>
                  <a:srgbClr val="002060"/>
                </a:solidFill>
              </a:rPr>
              <a:t>In the aftermath of his fall, everything was now different. Three times (30:1, 9, 16) Job uses the expression </a:t>
            </a:r>
            <a:r>
              <a:rPr lang="en-US" sz="2800" dirty="0">
                <a:solidFill>
                  <a:srgbClr val="002060"/>
                </a:solidFill>
                <a:latin typeface="HebrewTh" pitchFamily="2" charset="0"/>
              </a:rPr>
              <a:t>hT!fav4</a:t>
            </a:r>
            <a:r>
              <a:rPr lang="en-US" sz="2800" dirty="0">
                <a:solidFill>
                  <a:srgbClr val="002060"/>
                </a:solidFill>
              </a:rPr>
              <a:t> </a:t>
            </a:r>
            <a:r>
              <a:rPr lang="en-US" sz="2800" b="1" dirty="0">
                <a:solidFill>
                  <a:srgbClr val="002060"/>
                </a:solidFill>
              </a:rPr>
              <a:t>(= “but now”).</a:t>
            </a:r>
          </a:p>
          <a:p>
            <a:r>
              <a:rPr lang="en-US" sz="2400" i="1" dirty="0"/>
              <a:t>Now, he is mocked by brash youngsters whose family character was even lower than dogs (30:1).</a:t>
            </a:r>
          </a:p>
          <a:p>
            <a:r>
              <a:rPr lang="en-US" sz="2400" i="1" dirty="0"/>
              <a:t>What could such social derelicts offer him, who were no more than scavengers living like bandits in the caves and brush (29:2-8)?</a:t>
            </a:r>
          </a:p>
          <a:p>
            <a:r>
              <a:rPr lang="en-US" sz="2400" i="1" dirty="0"/>
              <a:t>These were the people on the social margins that Job had once helped, but now they held him in utter contempt (29:9-15).</a:t>
            </a:r>
          </a:p>
        </p:txBody>
      </p:sp>
      <p:sp>
        <p:nvSpPr>
          <p:cNvPr id="4" name="Slide Number Placeholder 3">
            <a:extLst>
              <a:ext uri="{FF2B5EF4-FFF2-40B4-BE49-F238E27FC236}">
                <a16:creationId xmlns:a16="http://schemas.microsoft.com/office/drawing/2014/main" id="{3D4F4D5A-1839-B005-930F-84EBFC6F8299}"/>
              </a:ext>
            </a:extLst>
          </p:cNvPr>
          <p:cNvSpPr>
            <a:spLocks noGrp="1"/>
          </p:cNvSpPr>
          <p:nvPr>
            <p:ph type="sldNum" sz="quarter" idx="12"/>
          </p:nvPr>
        </p:nvSpPr>
        <p:spPr/>
        <p:txBody>
          <a:bodyPr/>
          <a:lstStyle/>
          <a:p>
            <a:fld id="{34B7E4EF-A1BD-40F4-AB7B-04F084DD991D}" type="slidenum">
              <a:rPr lang="en-US" smtClean="0"/>
              <a:t>176</a:t>
            </a:fld>
            <a:endParaRPr lang="en-US" dirty="0"/>
          </a:p>
        </p:txBody>
      </p:sp>
    </p:spTree>
    <p:extLst>
      <p:ext uri="{BB962C8B-B14F-4D97-AF65-F5344CB8AC3E}">
        <p14:creationId xmlns:p14="http://schemas.microsoft.com/office/powerpoint/2010/main" val="288488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92A3E-C656-5638-133C-CFCA9E99B9A6}"/>
              </a:ext>
            </a:extLst>
          </p:cNvPr>
          <p:cNvSpPr>
            <a:spLocks noGrp="1"/>
          </p:cNvSpPr>
          <p:nvPr>
            <p:ph type="title"/>
          </p:nvPr>
        </p:nvSpPr>
        <p:spPr/>
        <p:txBody>
          <a:bodyPr/>
          <a:lstStyle/>
          <a:p>
            <a:r>
              <a:rPr lang="en-US" dirty="0">
                <a:solidFill>
                  <a:srgbClr val="C00000"/>
                </a:solidFill>
              </a:rPr>
              <a:t>Continual Deterioration</a:t>
            </a:r>
          </a:p>
        </p:txBody>
      </p:sp>
      <p:sp>
        <p:nvSpPr>
          <p:cNvPr id="3" name="Content Placeholder 2">
            <a:extLst>
              <a:ext uri="{FF2B5EF4-FFF2-40B4-BE49-F238E27FC236}">
                <a16:creationId xmlns:a16="http://schemas.microsoft.com/office/drawing/2014/main" id="{E66026CF-FD6C-EC5A-0AF0-B2D1A4AB1F3A}"/>
              </a:ext>
            </a:extLst>
          </p:cNvPr>
          <p:cNvSpPr>
            <a:spLocks noGrp="1"/>
          </p:cNvSpPr>
          <p:nvPr>
            <p:ph idx="1"/>
          </p:nvPr>
        </p:nvSpPr>
        <p:spPr>
          <a:xfrm>
            <a:off x="1066800" y="1938734"/>
            <a:ext cx="10399160" cy="4112286"/>
          </a:xfrm>
        </p:spPr>
        <p:txBody>
          <a:bodyPr>
            <a:normAutofit lnSpcReduction="10000"/>
          </a:bodyPr>
          <a:lstStyle/>
          <a:p>
            <a:pPr marL="0" indent="0">
              <a:buNone/>
            </a:pPr>
            <a:r>
              <a:rPr lang="en-US" sz="2800" b="1" dirty="0">
                <a:solidFill>
                  <a:srgbClr val="002060"/>
                </a:solidFill>
              </a:rPr>
              <a:t>Job still contended with the horrors of disease in his own body.</a:t>
            </a:r>
          </a:p>
          <a:p>
            <a:r>
              <a:rPr lang="en-US" sz="2400" i="1" dirty="0"/>
              <a:t>His bones ached, he lacked sleep, and he lived in constant pain (29:16-18).</a:t>
            </a:r>
          </a:p>
          <a:p>
            <a:r>
              <a:rPr lang="en-US" sz="2400" i="1" dirty="0"/>
              <a:t>The God that he loves seemed silent, while death loomed (29:19-23).</a:t>
            </a:r>
          </a:p>
          <a:p>
            <a:r>
              <a:rPr lang="en-US" sz="2400" i="1" dirty="0"/>
              <a:t>How could this have happened to someone who was a benefactor to the needy (29:24-25)?</a:t>
            </a:r>
          </a:p>
          <a:p>
            <a:r>
              <a:rPr lang="en-US" sz="2400" i="1" dirty="0"/>
              <a:t>Instead of reward, he has only misery and visceral agony, burning with fever, ostracized, and abandoned by God (29:26-31).</a:t>
            </a:r>
          </a:p>
        </p:txBody>
      </p:sp>
      <p:sp>
        <p:nvSpPr>
          <p:cNvPr id="4" name="Slide Number Placeholder 3">
            <a:extLst>
              <a:ext uri="{FF2B5EF4-FFF2-40B4-BE49-F238E27FC236}">
                <a16:creationId xmlns:a16="http://schemas.microsoft.com/office/drawing/2014/main" id="{5366F6D8-F1B5-CBE4-77E6-62A17C5866AD}"/>
              </a:ext>
            </a:extLst>
          </p:cNvPr>
          <p:cNvSpPr>
            <a:spLocks noGrp="1"/>
          </p:cNvSpPr>
          <p:nvPr>
            <p:ph type="sldNum" sz="quarter" idx="12"/>
          </p:nvPr>
        </p:nvSpPr>
        <p:spPr/>
        <p:txBody>
          <a:bodyPr/>
          <a:lstStyle/>
          <a:p>
            <a:fld id="{34B7E4EF-A1BD-40F4-AB7B-04F084DD991D}" type="slidenum">
              <a:rPr lang="en-US" smtClean="0"/>
              <a:t>177</a:t>
            </a:fld>
            <a:endParaRPr lang="en-US" dirty="0"/>
          </a:p>
        </p:txBody>
      </p:sp>
    </p:spTree>
    <p:extLst>
      <p:ext uri="{BB962C8B-B14F-4D97-AF65-F5344CB8AC3E}">
        <p14:creationId xmlns:p14="http://schemas.microsoft.com/office/powerpoint/2010/main" val="317755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D349-ADDB-BFD1-9BBC-5A2C44158480}"/>
              </a:ext>
            </a:extLst>
          </p:cNvPr>
          <p:cNvSpPr>
            <a:spLocks noGrp="1"/>
          </p:cNvSpPr>
          <p:nvPr>
            <p:ph type="title"/>
          </p:nvPr>
        </p:nvSpPr>
        <p:spPr>
          <a:xfrm>
            <a:off x="1066800" y="276834"/>
            <a:ext cx="10058400" cy="977200"/>
          </a:xfrm>
        </p:spPr>
        <p:txBody>
          <a:bodyPr/>
          <a:lstStyle/>
          <a:p>
            <a:pPr algn="ctr"/>
            <a:r>
              <a:rPr lang="en-US" dirty="0">
                <a:solidFill>
                  <a:srgbClr val="FFC000"/>
                </a:solidFill>
                <a:latin typeface="Eras Demi ITC" panose="020B0805030504020804" pitchFamily="34" charset="0"/>
              </a:rPr>
              <a:t>The Language of Cursing</a:t>
            </a:r>
          </a:p>
        </p:txBody>
      </p:sp>
      <p:sp>
        <p:nvSpPr>
          <p:cNvPr id="3" name="Content Placeholder 2">
            <a:extLst>
              <a:ext uri="{FF2B5EF4-FFF2-40B4-BE49-F238E27FC236}">
                <a16:creationId xmlns:a16="http://schemas.microsoft.com/office/drawing/2014/main" id="{D2778F05-13F9-4C5B-E648-1368E2C1FF11}"/>
              </a:ext>
            </a:extLst>
          </p:cNvPr>
          <p:cNvSpPr>
            <a:spLocks noGrp="1"/>
          </p:cNvSpPr>
          <p:nvPr>
            <p:ph idx="1"/>
          </p:nvPr>
        </p:nvSpPr>
        <p:spPr>
          <a:xfrm>
            <a:off x="622569" y="1423851"/>
            <a:ext cx="11128443" cy="5157315"/>
          </a:xfrm>
        </p:spPr>
        <p:txBody>
          <a:bodyPr>
            <a:normAutofit lnSpcReduction="10000"/>
          </a:bodyPr>
          <a:lstStyle/>
          <a:p>
            <a:r>
              <a:rPr lang="en-US" sz="2800" b="1" dirty="0">
                <a:solidFill>
                  <a:srgbClr val="FFFF00"/>
                </a:solidFill>
              </a:rPr>
              <a:t>To understand the climax of Job’s final appeal, one must understand the language of cursing.</a:t>
            </a:r>
          </a:p>
          <a:p>
            <a:pPr>
              <a:buClr>
                <a:srgbClr val="FFC000"/>
              </a:buClr>
              <a:buFont typeface="Arial" panose="020B0604020202020204" pitchFamily="34" charset="0"/>
              <a:buChar char="•"/>
            </a:pPr>
            <a:r>
              <a:rPr lang="en-US" sz="2400" i="1" dirty="0">
                <a:solidFill>
                  <a:schemeClr val="bg1"/>
                </a:solidFill>
              </a:rPr>
              <a:t>Curses are a speech-act inviting divine judgment.</a:t>
            </a:r>
          </a:p>
          <a:p>
            <a:pPr>
              <a:buClr>
                <a:srgbClr val="FFC000"/>
              </a:buClr>
              <a:buFont typeface="Arial" panose="020B0604020202020204" pitchFamily="34" charset="0"/>
              <a:buChar char="•"/>
            </a:pPr>
            <a:r>
              <a:rPr lang="en-US" sz="2400" i="1" dirty="0">
                <a:solidFill>
                  <a:schemeClr val="bg1"/>
                </a:solidFill>
              </a:rPr>
              <a:t>Job’s appeal comes in the form of a negative curse in which he disowns the accusations against him and invites God’s judgment if he is guilty.</a:t>
            </a:r>
          </a:p>
          <a:p>
            <a:pPr>
              <a:buClr>
                <a:srgbClr val="FFC000"/>
              </a:buClr>
              <a:buFont typeface="Arial" panose="020B0604020202020204" pitchFamily="34" charset="0"/>
              <a:buChar char="•"/>
            </a:pPr>
            <a:r>
              <a:rPr lang="en-US" sz="2400" i="1" dirty="0">
                <a:solidFill>
                  <a:schemeClr val="bg1"/>
                </a:solidFill>
              </a:rPr>
              <a:t>Such an oath of exoneration had wide precedent in the ancient Near East.</a:t>
            </a:r>
          </a:p>
          <a:p>
            <a:pPr>
              <a:buClr>
                <a:srgbClr val="FFC000"/>
              </a:buClr>
              <a:buFont typeface="Arial" panose="020B0604020202020204" pitchFamily="34" charset="0"/>
              <a:buChar char="•"/>
            </a:pPr>
            <a:r>
              <a:rPr lang="en-US" sz="2400" i="1" dirty="0">
                <a:solidFill>
                  <a:schemeClr val="bg1"/>
                </a:solidFill>
              </a:rPr>
              <a:t>Job’s final words, “The words of Job are ended,” are an affirmation and final signature that throws the burden of proof upon the court, and in this case, upon God (31:35).</a:t>
            </a:r>
          </a:p>
          <a:p>
            <a:pPr>
              <a:buClr>
                <a:srgbClr val="FFC000"/>
              </a:buClr>
              <a:buFont typeface="Arial" panose="020B0604020202020204" pitchFamily="34" charset="0"/>
              <a:buChar char="•"/>
            </a:pPr>
            <a:r>
              <a:rPr lang="en-US" sz="2400" i="1" dirty="0">
                <a:solidFill>
                  <a:schemeClr val="bg1"/>
                </a:solidFill>
              </a:rPr>
              <a:t>The lengthy series of “if” clauses invite upon Job’s own head divine repercussions if he has committed any of the crimes he lists.</a:t>
            </a:r>
          </a:p>
        </p:txBody>
      </p:sp>
      <p:sp>
        <p:nvSpPr>
          <p:cNvPr id="4" name="Slide Number Placeholder 3">
            <a:extLst>
              <a:ext uri="{FF2B5EF4-FFF2-40B4-BE49-F238E27FC236}">
                <a16:creationId xmlns:a16="http://schemas.microsoft.com/office/drawing/2014/main" id="{A284EA6D-8D93-4432-E4F8-939D1093C72F}"/>
              </a:ext>
            </a:extLst>
          </p:cNvPr>
          <p:cNvSpPr>
            <a:spLocks noGrp="1"/>
          </p:cNvSpPr>
          <p:nvPr>
            <p:ph type="sldNum" sz="quarter" idx="12"/>
          </p:nvPr>
        </p:nvSpPr>
        <p:spPr/>
        <p:txBody>
          <a:bodyPr/>
          <a:lstStyle/>
          <a:p>
            <a:fld id="{34B7E4EF-A1BD-40F4-AB7B-04F084DD991D}" type="slidenum">
              <a:rPr lang="en-US" smtClean="0"/>
              <a:t>178</a:t>
            </a:fld>
            <a:endParaRPr lang="en-US" dirty="0"/>
          </a:p>
        </p:txBody>
      </p:sp>
    </p:spTree>
    <p:extLst>
      <p:ext uri="{BB962C8B-B14F-4D97-AF65-F5344CB8AC3E}">
        <p14:creationId xmlns:p14="http://schemas.microsoft.com/office/powerpoint/2010/main" val="136069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DA1BC-B3B8-5305-E176-C537CFBD88E3}"/>
              </a:ext>
            </a:extLst>
          </p:cNvPr>
          <p:cNvSpPr>
            <a:spLocks noGrp="1"/>
          </p:cNvSpPr>
          <p:nvPr>
            <p:ph type="title"/>
          </p:nvPr>
        </p:nvSpPr>
        <p:spPr>
          <a:xfrm>
            <a:off x="1066800" y="709971"/>
            <a:ext cx="10058400" cy="839697"/>
          </a:xfrm>
        </p:spPr>
        <p:txBody>
          <a:bodyPr/>
          <a:lstStyle/>
          <a:p>
            <a:r>
              <a:rPr lang="en-US" dirty="0">
                <a:solidFill>
                  <a:srgbClr val="C00000"/>
                </a:solidFill>
              </a:rPr>
              <a:t>The Oaths</a:t>
            </a:r>
          </a:p>
        </p:txBody>
      </p:sp>
      <p:sp>
        <p:nvSpPr>
          <p:cNvPr id="3" name="Content Placeholder 2">
            <a:extLst>
              <a:ext uri="{FF2B5EF4-FFF2-40B4-BE49-F238E27FC236}">
                <a16:creationId xmlns:a16="http://schemas.microsoft.com/office/drawing/2014/main" id="{F2366700-A6D1-7F08-241A-515483AB8B70}"/>
              </a:ext>
            </a:extLst>
          </p:cNvPr>
          <p:cNvSpPr>
            <a:spLocks noGrp="1"/>
          </p:cNvSpPr>
          <p:nvPr>
            <p:ph idx="1"/>
          </p:nvPr>
        </p:nvSpPr>
        <p:spPr>
          <a:xfrm>
            <a:off x="1066800" y="1549669"/>
            <a:ext cx="10058400" cy="4816626"/>
          </a:xfrm>
        </p:spPr>
        <p:txBody>
          <a:bodyPr>
            <a:normAutofit lnSpcReduction="10000"/>
          </a:bodyPr>
          <a:lstStyle/>
          <a:p>
            <a:pPr marL="0" indent="0">
              <a:buNone/>
            </a:pPr>
            <a:r>
              <a:rPr lang="en-US" sz="2800" b="1" dirty="0">
                <a:solidFill>
                  <a:srgbClr val="002060"/>
                </a:solidFill>
              </a:rPr>
              <a:t>Job will utter oaths in several categories defending his integrity:</a:t>
            </a:r>
          </a:p>
          <a:p>
            <a:r>
              <a:rPr lang="en-US" sz="2400" i="1" dirty="0"/>
              <a:t>Innocence of sexual dalliance (31:1-4, 9-12)</a:t>
            </a:r>
          </a:p>
          <a:p>
            <a:r>
              <a:rPr lang="en-US" sz="2400" i="1" dirty="0"/>
              <a:t>Innocence of dishonesty (31:5-8)</a:t>
            </a:r>
          </a:p>
          <a:p>
            <a:r>
              <a:rPr lang="en-US" sz="2400" i="1" dirty="0"/>
              <a:t>Innocence in social obligations (31:13-23, 31-32)</a:t>
            </a:r>
          </a:p>
          <a:p>
            <a:r>
              <a:rPr lang="en-US" sz="2400" i="1" dirty="0"/>
              <a:t>Innocence in the use of wealth (31:24-25)</a:t>
            </a:r>
          </a:p>
          <a:p>
            <a:r>
              <a:rPr lang="en-US" sz="2400" i="1" dirty="0"/>
              <a:t>Innocence of idolatry (31:26-28)</a:t>
            </a:r>
          </a:p>
          <a:p>
            <a:r>
              <a:rPr lang="en-US" sz="2400" i="1" dirty="0"/>
              <a:t>Innocence of vindictiveness (31:29-30)</a:t>
            </a:r>
          </a:p>
          <a:p>
            <a:r>
              <a:rPr lang="en-US" sz="2400" i="1" dirty="0"/>
              <a:t>Innocence of harboring hidden sins (31:33-34)</a:t>
            </a:r>
          </a:p>
          <a:p>
            <a:r>
              <a:rPr lang="en-US" sz="2400" i="1" dirty="0"/>
              <a:t>Innocence of exploiting others (31:38-40a)</a:t>
            </a:r>
          </a:p>
        </p:txBody>
      </p:sp>
      <p:sp>
        <p:nvSpPr>
          <p:cNvPr id="4" name="Slide Number Placeholder 3">
            <a:extLst>
              <a:ext uri="{FF2B5EF4-FFF2-40B4-BE49-F238E27FC236}">
                <a16:creationId xmlns:a16="http://schemas.microsoft.com/office/drawing/2014/main" id="{BEF4D37C-F331-5418-68F9-C04E8EE7032E}"/>
              </a:ext>
            </a:extLst>
          </p:cNvPr>
          <p:cNvSpPr>
            <a:spLocks noGrp="1"/>
          </p:cNvSpPr>
          <p:nvPr>
            <p:ph type="sldNum" sz="quarter" idx="12"/>
          </p:nvPr>
        </p:nvSpPr>
        <p:spPr/>
        <p:txBody>
          <a:bodyPr/>
          <a:lstStyle/>
          <a:p>
            <a:fld id="{34B7E4EF-A1BD-40F4-AB7B-04F084DD991D}" type="slidenum">
              <a:rPr lang="en-US" smtClean="0"/>
              <a:t>179</a:t>
            </a:fld>
            <a:endParaRPr lang="en-US" dirty="0"/>
          </a:p>
        </p:txBody>
      </p:sp>
    </p:spTree>
    <p:extLst>
      <p:ext uri="{BB962C8B-B14F-4D97-AF65-F5344CB8AC3E}">
        <p14:creationId xmlns:p14="http://schemas.microsoft.com/office/powerpoint/2010/main" val="11363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additive="base">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additive="base">
                                        <p:cTn id="5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3DBD68-E04C-AF2F-EEF8-1007058B5DC0}"/>
              </a:ext>
            </a:extLst>
          </p:cNvPr>
          <p:cNvSpPr>
            <a:spLocks noGrp="1"/>
          </p:cNvSpPr>
          <p:nvPr>
            <p:ph type="title"/>
          </p:nvPr>
        </p:nvSpPr>
        <p:spPr>
          <a:xfrm>
            <a:off x="1066800" y="376990"/>
            <a:ext cx="10058400" cy="1046129"/>
          </a:xfrm>
        </p:spPr>
        <p:txBody>
          <a:bodyPr/>
          <a:lstStyle/>
          <a:p>
            <a:r>
              <a:rPr kumimoji="0" lang="en-US" sz="4000" b="0" i="0" u="none" strike="noStrike" kern="1200" cap="none" spc="0" normalizeH="0" baseline="0" noProof="0" dirty="0">
                <a:ln>
                  <a:noFill/>
                </a:ln>
                <a:solidFill>
                  <a:srgbClr val="C00000"/>
                </a:solidFill>
                <a:effectLst/>
                <a:uLnTx/>
                <a:uFillTx/>
                <a:latin typeface="Avenir Next LT Pro Light" panose="02020404030301010803"/>
                <a:ea typeface="+mn-ea"/>
                <a:cs typeface="+mn-cs"/>
              </a:rPr>
              <a:t>CULTURAL CONTEXT</a:t>
            </a:r>
            <a:endParaRPr lang="en-US" dirty="0"/>
          </a:p>
        </p:txBody>
      </p:sp>
      <p:sp>
        <p:nvSpPr>
          <p:cNvPr id="7" name="Content Placeholder 6">
            <a:extLst>
              <a:ext uri="{FF2B5EF4-FFF2-40B4-BE49-F238E27FC236}">
                <a16:creationId xmlns:a16="http://schemas.microsoft.com/office/drawing/2014/main" id="{47EB8550-6911-8B34-9DCF-F8729A1E875D}"/>
              </a:ext>
            </a:extLst>
          </p:cNvPr>
          <p:cNvSpPr>
            <a:spLocks noGrp="1"/>
          </p:cNvSpPr>
          <p:nvPr>
            <p:ph idx="1"/>
          </p:nvPr>
        </p:nvSpPr>
        <p:spPr>
          <a:xfrm>
            <a:off x="1066800" y="1283369"/>
            <a:ext cx="10451432" cy="5197642"/>
          </a:xfrm>
        </p:spPr>
        <p:txBody>
          <a:bodyPr>
            <a:normAutofit lnSpcReduction="10000"/>
          </a:bodyPr>
          <a:lstStyle/>
          <a:p>
            <a:pPr marL="0" indent="0">
              <a:buNone/>
            </a:pPr>
            <a:r>
              <a:rPr lang="en-US" sz="2800" b="1" dirty="0">
                <a:solidFill>
                  <a:srgbClr val="002060"/>
                </a:solidFill>
              </a:rPr>
              <a:t>A geographical feature of the Book of Job is its link to Edom.</a:t>
            </a:r>
          </a:p>
          <a:p>
            <a:r>
              <a:rPr lang="en-US" sz="2400" i="1" dirty="0"/>
              <a:t>Job is described as “a man of the sons of the east” (1:3), a description usually referring to those areas east and south of the Jordan River.</a:t>
            </a:r>
          </a:p>
          <a:p>
            <a:r>
              <a:rPr lang="en-US" sz="2400" i="1" dirty="0"/>
              <a:t>Edom had a reputation for being a wisdom center (1 Kg. 4:30).</a:t>
            </a:r>
          </a:p>
          <a:p>
            <a:r>
              <a:rPr lang="en-US" sz="2400" i="1" dirty="0"/>
              <a:t>The “land of Uz” is associated with several southern ethnicities, one of which is Edom (Je. 25:20-21; La. 4:21).</a:t>
            </a:r>
          </a:p>
          <a:p>
            <a:r>
              <a:rPr lang="en-US" sz="2400" i="1" dirty="0"/>
              <a:t>Eliphaz, one of Job’s friends, came from </a:t>
            </a:r>
            <a:r>
              <a:rPr lang="en-US" sz="2400" i="1" dirty="0" err="1"/>
              <a:t>Teman</a:t>
            </a:r>
            <a:r>
              <a:rPr lang="en-US" sz="2400" i="1" dirty="0"/>
              <a:t>, an Edomite city famous for its wisdom (Je. 49:7; Ob. 8), and perhaps his other friends came from there as well.</a:t>
            </a:r>
          </a:p>
          <a:p>
            <a:r>
              <a:rPr lang="en-US" sz="2400" i="1" dirty="0"/>
              <a:t>The LXX has an additional lengthy paragraph at the end of the book that locates Job on the border of Edom and Arabia.</a:t>
            </a:r>
          </a:p>
        </p:txBody>
      </p:sp>
      <p:sp>
        <p:nvSpPr>
          <p:cNvPr id="2" name="Slide Number Placeholder 1">
            <a:extLst>
              <a:ext uri="{FF2B5EF4-FFF2-40B4-BE49-F238E27FC236}">
                <a16:creationId xmlns:a16="http://schemas.microsoft.com/office/drawing/2014/main" id="{60A37E4B-28BC-2927-F32F-FC1132A8AD68}"/>
              </a:ext>
            </a:extLst>
          </p:cNvPr>
          <p:cNvSpPr>
            <a:spLocks noGrp="1"/>
          </p:cNvSpPr>
          <p:nvPr>
            <p:ph type="sldNum" sz="quarter" idx="12"/>
          </p:nvPr>
        </p:nvSpPr>
        <p:spPr/>
        <p:txBody>
          <a:bodyPr/>
          <a:lstStyle/>
          <a:p>
            <a:fld id="{34B7E4EF-A1BD-40F4-AB7B-04F084DD991D}" type="slidenum">
              <a:rPr lang="en-US" smtClean="0"/>
              <a:t>18</a:t>
            </a:fld>
            <a:endParaRPr lang="en-US" dirty="0"/>
          </a:p>
        </p:txBody>
      </p:sp>
    </p:spTree>
    <p:extLst>
      <p:ext uri="{BB962C8B-B14F-4D97-AF65-F5344CB8AC3E}">
        <p14:creationId xmlns:p14="http://schemas.microsoft.com/office/powerpoint/2010/main" val="411554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 calcmode="lin" valueType="num">
                                      <p:cBhvr additive="base">
                                        <p:cTn id="32"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
                                            <p:txEl>
                                              <p:pRg st="5" end="5"/>
                                            </p:txEl>
                                          </p:spTgt>
                                        </p:tgtEl>
                                        <p:attrNameLst>
                                          <p:attrName>style.visibility</p:attrName>
                                        </p:attrNameLst>
                                      </p:cBhvr>
                                      <p:to>
                                        <p:strVal val="visible"/>
                                      </p:to>
                                    </p:set>
                                    <p:anim calcmode="lin" valueType="num">
                                      <p:cBhvr additive="base">
                                        <p:cTn id="38"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C356-55F7-B8EF-D5CF-67F9F4AF6118}"/>
              </a:ext>
            </a:extLst>
          </p:cNvPr>
          <p:cNvSpPr>
            <a:spLocks noGrp="1"/>
          </p:cNvSpPr>
          <p:nvPr>
            <p:ph type="title"/>
          </p:nvPr>
        </p:nvSpPr>
        <p:spPr/>
        <p:txBody>
          <a:bodyPr/>
          <a:lstStyle/>
          <a:p>
            <a:r>
              <a:rPr lang="en-US" dirty="0">
                <a:solidFill>
                  <a:srgbClr val="C00000"/>
                </a:solidFill>
              </a:rPr>
              <a:t>The Idioms</a:t>
            </a:r>
          </a:p>
        </p:txBody>
      </p:sp>
      <p:sp>
        <p:nvSpPr>
          <p:cNvPr id="3" name="Content Placeholder 2">
            <a:extLst>
              <a:ext uri="{FF2B5EF4-FFF2-40B4-BE49-F238E27FC236}">
                <a16:creationId xmlns:a16="http://schemas.microsoft.com/office/drawing/2014/main" id="{9A7694E8-E290-AFA8-EFC1-C71D251AC507}"/>
              </a:ext>
            </a:extLst>
          </p:cNvPr>
          <p:cNvSpPr>
            <a:spLocks noGrp="1"/>
          </p:cNvSpPr>
          <p:nvPr>
            <p:ph idx="1"/>
          </p:nvPr>
        </p:nvSpPr>
        <p:spPr>
          <a:xfrm>
            <a:off x="1066800" y="1925053"/>
            <a:ext cx="10223634" cy="4290353"/>
          </a:xfrm>
        </p:spPr>
        <p:txBody>
          <a:bodyPr>
            <a:normAutofit/>
          </a:bodyPr>
          <a:lstStyle/>
          <a:p>
            <a:pPr marL="0" indent="0">
              <a:buNone/>
            </a:pPr>
            <a:r>
              <a:rPr lang="en-US" sz="2800" b="1" dirty="0">
                <a:solidFill>
                  <a:srgbClr val="002060"/>
                </a:solidFill>
              </a:rPr>
              <a:t>In the context of his oaths, Job uses a variety of idioms that may not be obvious to the modern reader:</a:t>
            </a:r>
          </a:p>
          <a:p>
            <a:r>
              <a:rPr lang="en-US" sz="2400" i="1" dirty="0"/>
              <a:t>The idiom “if my heart has walked after my eyes” (31:7a) describes coveting the possessions of others, and “if a blemish has clung to my hands” (31:7b) describes the stain of theft.</a:t>
            </a:r>
          </a:p>
          <a:p>
            <a:r>
              <a:rPr lang="en-US" sz="2400" i="1" dirty="0"/>
              <a:t>The idiom “if I have eaten my morsel alone” (31:17a) refers to the refusal to share food with others.</a:t>
            </a:r>
          </a:p>
          <a:p>
            <a:r>
              <a:rPr lang="en-US" sz="2400" i="1" dirty="0"/>
              <a:t>The idiom “if his loins have not blessed me” (31:20a) personifies the body of the poor man that blesses the one who gives him a fleece.</a:t>
            </a:r>
          </a:p>
        </p:txBody>
      </p:sp>
      <p:sp>
        <p:nvSpPr>
          <p:cNvPr id="4" name="Slide Number Placeholder 3">
            <a:extLst>
              <a:ext uri="{FF2B5EF4-FFF2-40B4-BE49-F238E27FC236}">
                <a16:creationId xmlns:a16="http://schemas.microsoft.com/office/drawing/2014/main" id="{D88706D3-BFB7-33CA-2784-D5A239F29066}"/>
              </a:ext>
            </a:extLst>
          </p:cNvPr>
          <p:cNvSpPr>
            <a:spLocks noGrp="1"/>
          </p:cNvSpPr>
          <p:nvPr>
            <p:ph type="sldNum" sz="quarter" idx="12"/>
          </p:nvPr>
        </p:nvSpPr>
        <p:spPr/>
        <p:txBody>
          <a:bodyPr/>
          <a:lstStyle/>
          <a:p>
            <a:fld id="{34B7E4EF-A1BD-40F4-AB7B-04F084DD991D}" type="slidenum">
              <a:rPr lang="en-US" smtClean="0"/>
              <a:t>180</a:t>
            </a:fld>
            <a:endParaRPr lang="en-US" dirty="0"/>
          </a:p>
        </p:txBody>
      </p:sp>
    </p:spTree>
    <p:extLst>
      <p:ext uri="{BB962C8B-B14F-4D97-AF65-F5344CB8AC3E}">
        <p14:creationId xmlns:p14="http://schemas.microsoft.com/office/powerpoint/2010/main" val="188207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611FA-F655-F7CB-E921-EC5AADF053A9}"/>
              </a:ext>
            </a:extLst>
          </p:cNvPr>
          <p:cNvSpPr>
            <a:spLocks noGrp="1"/>
          </p:cNvSpPr>
          <p:nvPr>
            <p:ph type="title"/>
          </p:nvPr>
        </p:nvSpPr>
        <p:spPr/>
        <p:txBody>
          <a:bodyPr/>
          <a:lstStyle/>
          <a:p>
            <a:r>
              <a:rPr lang="en-US" dirty="0">
                <a:solidFill>
                  <a:srgbClr val="C00000"/>
                </a:solidFill>
              </a:rPr>
              <a:t>More Idioms</a:t>
            </a:r>
          </a:p>
        </p:txBody>
      </p:sp>
      <p:sp>
        <p:nvSpPr>
          <p:cNvPr id="3" name="Content Placeholder 2">
            <a:extLst>
              <a:ext uri="{FF2B5EF4-FFF2-40B4-BE49-F238E27FC236}">
                <a16:creationId xmlns:a16="http://schemas.microsoft.com/office/drawing/2014/main" id="{36D70CEF-0415-ABF8-160C-BD55B0554ADF}"/>
              </a:ext>
            </a:extLst>
          </p:cNvPr>
          <p:cNvSpPr>
            <a:spLocks noGrp="1"/>
          </p:cNvSpPr>
          <p:nvPr>
            <p:ph idx="1"/>
          </p:nvPr>
        </p:nvSpPr>
        <p:spPr>
          <a:xfrm>
            <a:off x="1066799" y="2103119"/>
            <a:ext cx="10423585" cy="4280427"/>
          </a:xfrm>
        </p:spPr>
        <p:txBody>
          <a:bodyPr>
            <a:normAutofit/>
          </a:bodyPr>
          <a:lstStyle/>
          <a:p>
            <a:r>
              <a:rPr lang="en-US" sz="2400" i="1" dirty="0"/>
              <a:t>The idiom “because I saw my helper in the gate” (31:21b) refers to some sort of legal transaction conducted in the city gate, and Job has consistently refused to use the advantage of his station to pervert justice.</a:t>
            </a:r>
          </a:p>
          <a:p>
            <a:r>
              <a:rPr lang="en-US" sz="2400" i="1" dirty="0"/>
              <a:t>The idiom “my hand has kissed my mouth” (31:27b) is a pagan gesture of homage tantamount to blowing kisses to the sun or moon as astral deities.</a:t>
            </a:r>
          </a:p>
        </p:txBody>
      </p:sp>
      <p:sp>
        <p:nvSpPr>
          <p:cNvPr id="4" name="Slide Number Placeholder 3">
            <a:extLst>
              <a:ext uri="{FF2B5EF4-FFF2-40B4-BE49-F238E27FC236}">
                <a16:creationId xmlns:a16="http://schemas.microsoft.com/office/drawing/2014/main" id="{94FA8896-7437-67AF-1A2F-FD07F7053A79}"/>
              </a:ext>
            </a:extLst>
          </p:cNvPr>
          <p:cNvSpPr>
            <a:spLocks noGrp="1"/>
          </p:cNvSpPr>
          <p:nvPr>
            <p:ph type="sldNum" sz="quarter" idx="12"/>
          </p:nvPr>
        </p:nvSpPr>
        <p:spPr/>
        <p:txBody>
          <a:bodyPr/>
          <a:lstStyle/>
          <a:p>
            <a:fld id="{34B7E4EF-A1BD-40F4-AB7B-04F084DD991D}" type="slidenum">
              <a:rPr lang="en-US" smtClean="0"/>
              <a:t>181</a:t>
            </a:fld>
            <a:endParaRPr lang="en-US" dirty="0"/>
          </a:p>
        </p:txBody>
      </p:sp>
    </p:spTree>
    <p:extLst>
      <p:ext uri="{BB962C8B-B14F-4D97-AF65-F5344CB8AC3E}">
        <p14:creationId xmlns:p14="http://schemas.microsoft.com/office/powerpoint/2010/main" val="421994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6626" name="Rectangle 10">
            <a:extLst>
              <a:ext uri="{FF2B5EF4-FFF2-40B4-BE49-F238E27FC236}">
                <a16:creationId xmlns:a16="http://schemas.microsoft.com/office/drawing/2014/main" id="{70F04DF4-BE2A-1D8E-2D52-07D054CAA2C6}"/>
              </a:ext>
            </a:extLst>
          </p:cNvPr>
          <p:cNvSpPr>
            <a:spLocks noGrp="1" noChangeArrowheads="1"/>
          </p:cNvSpPr>
          <p:nvPr>
            <p:ph type="body" sz="half" idx="3"/>
          </p:nvPr>
        </p:nvSpPr>
        <p:spPr>
          <a:xfrm>
            <a:off x="6912634" y="1269612"/>
            <a:ext cx="5029200" cy="4671204"/>
          </a:xfrm>
        </p:spPr>
        <p:txBody>
          <a:bodyPr/>
          <a:lstStyle/>
          <a:p>
            <a:pPr eaLnBrk="1" hangingPunct="1">
              <a:buFont typeface="Wingdings" panose="05000000000000000000" pitchFamily="2" charset="2"/>
              <a:buNone/>
            </a:pPr>
            <a:r>
              <a:rPr lang="en-US" altLang="en-US" sz="2000" dirty="0"/>
              <a:t>UPPER LEFT: </a:t>
            </a:r>
            <a:r>
              <a:rPr lang="en-US" altLang="en-US" sz="2000" i="1" dirty="0"/>
              <a:t>Excavated gate at Hazor (2004)</a:t>
            </a:r>
          </a:p>
          <a:p>
            <a:pPr eaLnBrk="1" hangingPunct="1">
              <a:buFont typeface="Wingdings" panose="05000000000000000000" pitchFamily="2" charset="2"/>
              <a:buNone/>
            </a:pPr>
            <a:r>
              <a:rPr lang="en-US" altLang="en-US" sz="2000" dirty="0"/>
              <a:t>LOWER LEFT: </a:t>
            </a:r>
            <a:r>
              <a:rPr lang="en-US" altLang="en-US" sz="2000" i="1" dirty="0"/>
              <a:t>Architectural drawing of a Middle Bronze Age gate.</a:t>
            </a:r>
          </a:p>
          <a:p>
            <a:pPr eaLnBrk="1" hangingPunct="1">
              <a:buFont typeface="Wingdings" panose="05000000000000000000" pitchFamily="2" charset="2"/>
              <a:buNone/>
            </a:pPr>
            <a:endParaRPr lang="en-US" altLang="en-US" sz="2000" dirty="0"/>
          </a:p>
          <a:p>
            <a:pPr eaLnBrk="1" hangingPunct="1">
              <a:buFont typeface="Wingdings" panose="05000000000000000000" pitchFamily="2" charset="2"/>
              <a:buNone/>
            </a:pPr>
            <a:r>
              <a:rPr lang="en-US" altLang="en-US" sz="2000" dirty="0"/>
              <a:t>City gates in the ancient Near East served as civic centers and courts where the city elders adjudicated small claims.</a:t>
            </a:r>
          </a:p>
          <a:p>
            <a:pPr eaLnBrk="1" hangingPunct="1">
              <a:buFont typeface="Wingdings" panose="05000000000000000000" pitchFamily="2" charset="2"/>
              <a:buNone/>
            </a:pPr>
            <a:r>
              <a:rPr lang="en-US" altLang="en-US" sz="2000" dirty="0"/>
              <a:t>They were constructed with several benched niches that during war could be fortified with soldiers but in peace could be used by the city elders as a center for community decisions.</a:t>
            </a:r>
          </a:p>
        </p:txBody>
      </p:sp>
      <p:pic>
        <p:nvPicPr>
          <p:cNvPr id="26627" name="Picture 11" descr="aerial_06[1]">
            <a:extLst>
              <a:ext uri="{FF2B5EF4-FFF2-40B4-BE49-F238E27FC236}">
                <a16:creationId xmlns:a16="http://schemas.microsoft.com/office/drawing/2014/main" id="{05E8BCDC-C8D9-59BB-4315-65E1A0061927}"/>
              </a:ext>
            </a:extLst>
          </p:cNvPr>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a:xfrm>
            <a:off x="1524000" y="7939"/>
            <a:ext cx="5029200" cy="3597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12" descr="_DSC0003">
            <a:extLst>
              <a:ext uri="{FF2B5EF4-FFF2-40B4-BE49-F238E27FC236}">
                <a16:creationId xmlns:a16="http://schemas.microsoft.com/office/drawing/2014/main" id="{9B666949-CE5D-2B20-5541-449B8F33EBD0}"/>
              </a:ext>
            </a:extLst>
          </p:cNvPr>
          <p:cNvPicPr>
            <a:picLocks noGrp="1" noChangeAspect="1" noChangeArrowheads="1"/>
          </p:cNvPicPr>
          <p:nvPr>
            <p:ph sz="quarter" idx="2"/>
          </p:nvPr>
        </p:nvPicPr>
        <p:blipFill>
          <a:blip r:embed="rId3">
            <a:lum bright="30000" contrast="30000"/>
            <a:extLst>
              <a:ext uri="{28A0092B-C50C-407E-A947-70E740481C1C}">
                <a14:useLocalDpi xmlns:a14="http://schemas.microsoft.com/office/drawing/2010/main"/>
              </a:ext>
            </a:extLst>
          </a:blip>
          <a:srcRect/>
          <a:stretch>
            <a:fillRect/>
          </a:stretch>
        </p:blipFill>
        <p:spPr>
          <a:xfrm>
            <a:off x="1524000" y="3627438"/>
            <a:ext cx="5029200" cy="3205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9" name="Slide Number Placeholder 1">
            <a:extLst>
              <a:ext uri="{FF2B5EF4-FFF2-40B4-BE49-F238E27FC236}">
                <a16:creationId xmlns:a16="http://schemas.microsoft.com/office/drawing/2014/main" id="{D01B40A9-D564-538D-7D2F-8353988BBF4B}"/>
              </a:ext>
            </a:extLst>
          </p:cNvPr>
          <p:cNvSpPr>
            <a:spLocks noGrp="1"/>
          </p:cNvSpPr>
          <p:nvPr>
            <p:ph type="sldNum" sz="quarter" idx="12"/>
          </p:nvPr>
        </p:nvSpPr>
        <p:spPr>
          <a:noFill/>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EDA48FEB-5C61-461D-B6BF-AE1DB0727AF2}" type="slidenum">
              <a:rPr lang="en-US" altLang="en-US" sz="1000">
                <a:solidFill>
                  <a:srgbClr val="000000"/>
                </a:solidFill>
              </a:rPr>
              <a:pPr fontAlgn="base">
                <a:spcBef>
                  <a:spcPct val="0"/>
                </a:spcBef>
                <a:spcAft>
                  <a:spcPct val="0"/>
                </a:spcAft>
                <a:buClrTx/>
                <a:buSzTx/>
                <a:buNone/>
              </a:pPr>
              <a:t>182</a:t>
            </a:fld>
            <a:endParaRPr lang="en-US" altLang="en-US" sz="1000">
              <a:solidFill>
                <a:srgbClr val="000000"/>
              </a:solidFil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009FD-6E09-2E75-C011-4BD0B0B27831}"/>
              </a:ext>
            </a:extLst>
          </p:cNvPr>
          <p:cNvSpPr>
            <a:spLocks noGrp="1"/>
          </p:cNvSpPr>
          <p:nvPr>
            <p:ph type="title"/>
          </p:nvPr>
        </p:nvSpPr>
        <p:spPr/>
        <p:txBody>
          <a:bodyPr/>
          <a:lstStyle/>
          <a:p>
            <a:r>
              <a:rPr lang="en-US" dirty="0">
                <a:solidFill>
                  <a:srgbClr val="C00000"/>
                </a:solidFill>
              </a:rPr>
              <a:t>The</a:t>
            </a:r>
            <a:r>
              <a:rPr lang="he-IL" dirty="0">
                <a:solidFill>
                  <a:srgbClr val="C00000"/>
                </a:solidFill>
              </a:rPr>
              <a:t> </a:t>
            </a:r>
            <a:r>
              <a:rPr lang="en-US" dirty="0">
                <a:solidFill>
                  <a:srgbClr val="C00000"/>
                </a:solidFill>
              </a:rPr>
              <a:t>Final Appeal</a:t>
            </a:r>
          </a:p>
        </p:txBody>
      </p:sp>
      <p:sp>
        <p:nvSpPr>
          <p:cNvPr id="3" name="Content Placeholder 2">
            <a:extLst>
              <a:ext uri="{FF2B5EF4-FFF2-40B4-BE49-F238E27FC236}">
                <a16:creationId xmlns:a16="http://schemas.microsoft.com/office/drawing/2014/main" id="{703881E2-9312-C5FB-C065-5A3FB95329B9}"/>
              </a:ext>
            </a:extLst>
          </p:cNvPr>
          <p:cNvSpPr>
            <a:spLocks noGrp="1"/>
          </p:cNvSpPr>
          <p:nvPr>
            <p:ph idx="1"/>
          </p:nvPr>
        </p:nvSpPr>
        <p:spPr>
          <a:xfrm>
            <a:off x="1066800" y="1777042"/>
            <a:ext cx="10058400" cy="4710022"/>
          </a:xfrm>
        </p:spPr>
        <p:txBody>
          <a:bodyPr>
            <a:normAutofit lnSpcReduction="10000"/>
          </a:bodyPr>
          <a:lstStyle/>
          <a:p>
            <a:pPr marL="0" indent="0">
              <a:buNone/>
            </a:pPr>
            <a:r>
              <a:rPr lang="en-US" sz="2800" b="1" dirty="0">
                <a:solidFill>
                  <a:srgbClr val="002060"/>
                </a:solidFill>
              </a:rPr>
              <a:t>Earlier, Job had wished that his painful suffering could be recorded on a scroll or inscribed on a lead sheet (19:23-24).</a:t>
            </a:r>
          </a:p>
          <a:p>
            <a:r>
              <a:rPr lang="en-US" sz="2400" i="1" dirty="0"/>
              <a:t>Now, he metaphorically invites a legal document, a record of God’s indictments against his foregoing oaths of innocence (31:35-36).</a:t>
            </a:r>
          </a:p>
          <a:p>
            <a:r>
              <a:rPr lang="en-US" sz="2400" i="1" dirty="0"/>
              <a:t>He would sign it with his own mark and call for God to respond.</a:t>
            </a:r>
          </a:p>
          <a:p>
            <a:r>
              <a:rPr lang="en-US" sz="2400" i="1" dirty="0"/>
              <a:t>The description of the “mark” (the Hebrew </a:t>
            </a:r>
            <a:r>
              <a:rPr lang="en-US" sz="2400" dirty="0">
                <a:latin typeface="HebrewTh" pitchFamily="2" charset="0"/>
              </a:rPr>
              <a:t>t</a:t>
            </a:r>
            <a:r>
              <a:rPr lang="en-US" sz="2400" dirty="0"/>
              <a:t> </a:t>
            </a:r>
            <a:r>
              <a:rPr lang="en-US" sz="2400" i="1" dirty="0"/>
              <a:t>formed like an X in ancient script) is the final letter in the Hebrew alphabet (31:35).</a:t>
            </a:r>
          </a:p>
          <a:p>
            <a:r>
              <a:rPr lang="en-US" sz="2400" i="1" dirty="0"/>
              <a:t>If he had such a document, he would display it prominently (31:36-37)!</a:t>
            </a:r>
          </a:p>
          <a:p>
            <a:endParaRPr lang="en-US" sz="2400" i="1" dirty="0"/>
          </a:p>
        </p:txBody>
      </p:sp>
      <p:sp>
        <p:nvSpPr>
          <p:cNvPr id="4" name="Slide Number Placeholder 3">
            <a:extLst>
              <a:ext uri="{FF2B5EF4-FFF2-40B4-BE49-F238E27FC236}">
                <a16:creationId xmlns:a16="http://schemas.microsoft.com/office/drawing/2014/main" id="{D13F783A-4544-536C-BA83-5245322341AC}"/>
              </a:ext>
            </a:extLst>
          </p:cNvPr>
          <p:cNvSpPr>
            <a:spLocks noGrp="1"/>
          </p:cNvSpPr>
          <p:nvPr>
            <p:ph type="sldNum" sz="quarter" idx="12"/>
          </p:nvPr>
        </p:nvSpPr>
        <p:spPr/>
        <p:txBody>
          <a:bodyPr/>
          <a:lstStyle/>
          <a:p>
            <a:fld id="{34B7E4EF-A1BD-40F4-AB7B-04F084DD991D}" type="slidenum">
              <a:rPr lang="en-US" smtClean="0"/>
              <a:t>183</a:t>
            </a:fld>
            <a:endParaRPr lang="en-US" dirty="0"/>
          </a:p>
        </p:txBody>
      </p:sp>
    </p:spTree>
    <p:extLst>
      <p:ext uri="{BB962C8B-B14F-4D97-AF65-F5344CB8AC3E}">
        <p14:creationId xmlns:p14="http://schemas.microsoft.com/office/powerpoint/2010/main" val="96807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143730-C6B8-C683-A716-297E887CA4F0}"/>
              </a:ext>
            </a:extLst>
          </p:cNvPr>
          <p:cNvSpPr>
            <a:spLocks noGrp="1"/>
          </p:cNvSpPr>
          <p:nvPr>
            <p:ph idx="1"/>
          </p:nvPr>
        </p:nvSpPr>
        <p:spPr>
          <a:xfrm>
            <a:off x="256855" y="123290"/>
            <a:ext cx="11803340" cy="6620842"/>
          </a:xfrm>
        </p:spPr>
        <p:txBody>
          <a:bodyPr>
            <a:normAutofit/>
          </a:bodyPr>
          <a:lstStyle/>
          <a:p>
            <a:pPr marL="0" indent="0">
              <a:buNone/>
            </a:pPr>
            <a:r>
              <a:rPr lang="en-US" sz="2400" b="1" dirty="0">
                <a:solidFill>
                  <a:srgbClr val="FFFF99"/>
                </a:solidFill>
              </a:rPr>
              <a:t>The document that Job said he would carry on his shoulder or wear as a crown might seem odd to the modern reader; however, in his era people wore cylinder seals around their necks (cf. Ge. 38:18, 25).</a:t>
            </a:r>
          </a:p>
          <a:p>
            <a:pPr>
              <a:buClr>
                <a:srgbClr val="FFC000"/>
              </a:buClr>
              <a:buFont typeface="Arial" panose="020B0604020202020204" pitchFamily="34" charset="0"/>
              <a:buChar char="•"/>
            </a:pPr>
            <a:r>
              <a:rPr lang="en-US" sz="2000" b="1" i="1" dirty="0">
                <a:solidFill>
                  <a:schemeClr val="bg1"/>
                </a:solidFill>
              </a:rPr>
              <a:t>Cylinder seals were cylindrical shaped stones with engravings to mark ownership.</a:t>
            </a:r>
          </a:p>
          <a:p>
            <a:pPr>
              <a:buClr>
                <a:srgbClr val="FFC000"/>
              </a:buClr>
              <a:buFont typeface="Arial" panose="020B0604020202020204" pitchFamily="34" charset="0"/>
              <a:buChar char="•"/>
            </a:pPr>
            <a:r>
              <a:rPr lang="en-US" sz="2000" b="1" i="1" dirty="0">
                <a:solidFill>
                  <a:schemeClr val="bg1"/>
                </a:solidFill>
              </a:rPr>
              <a:t>Appearing in about 3500 BC, they could be rolled into soft clay, leaving a kind of signature.</a:t>
            </a:r>
          </a:p>
        </p:txBody>
      </p:sp>
      <p:pic>
        <p:nvPicPr>
          <p:cNvPr id="1028" name="Picture 4" descr="Cylinder seal with Mesopotamian deities | She Who Wrote: Enheduanna and  Women of Mesopotamia, ca. 3400–2000 B.C. | The Morgan Library &amp; Museum  Online Exhibitions">
            <a:extLst>
              <a:ext uri="{FF2B5EF4-FFF2-40B4-BE49-F238E27FC236}">
                <a16:creationId xmlns:a16="http://schemas.microsoft.com/office/drawing/2014/main" id="{A7FEE164-94EE-9548-EAB0-11FE69E6A22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3500" y="2428655"/>
            <a:ext cx="9525000" cy="37623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8805E04-087B-C3DC-9E9B-5B37C3D1C097}"/>
              </a:ext>
            </a:extLst>
          </p:cNvPr>
          <p:cNvSpPr txBox="1"/>
          <p:nvPr/>
        </p:nvSpPr>
        <p:spPr>
          <a:xfrm>
            <a:off x="7346023" y="6252093"/>
            <a:ext cx="3267182" cy="369332"/>
          </a:xfrm>
          <a:prstGeom prst="rect">
            <a:avLst/>
          </a:prstGeom>
          <a:noFill/>
        </p:spPr>
        <p:txBody>
          <a:bodyPr wrap="square" rtlCol="0">
            <a:spAutoFit/>
          </a:bodyPr>
          <a:lstStyle/>
          <a:p>
            <a:r>
              <a:rPr lang="en-US" dirty="0">
                <a:solidFill>
                  <a:schemeClr val="bg1"/>
                </a:solidFill>
              </a:rPr>
              <a:t>Morgan Library, New York</a:t>
            </a:r>
          </a:p>
        </p:txBody>
      </p:sp>
      <p:sp>
        <p:nvSpPr>
          <p:cNvPr id="2" name="Slide Number Placeholder 1">
            <a:extLst>
              <a:ext uri="{FF2B5EF4-FFF2-40B4-BE49-F238E27FC236}">
                <a16:creationId xmlns:a16="http://schemas.microsoft.com/office/drawing/2014/main" id="{0B4338F6-8063-330B-2742-D821661CB5EE}"/>
              </a:ext>
            </a:extLst>
          </p:cNvPr>
          <p:cNvSpPr>
            <a:spLocks noGrp="1"/>
          </p:cNvSpPr>
          <p:nvPr>
            <p:ph type="sldNum" sz="quarter" idx="12"/>
          </p:nvPr>
        </p:nvSpPr>
        <p:spPr/>
        <p:txBody>
          <a:bodyPr/>
          <a:lstStyle/>
          <a:p>
            <a:fld id="{34B7E4EF-A1BD-40F4-AB7B-04F084DD991D}" type="slidenum">
              <a:rPr lang="en-US" smtClean="0"/>
              <a:t>184</a:t>
            </a:fld>
            <a:endParaRPr lang="en-US" dirty="0"/>
          </a:p>
        </p:txBody>
      </p:sp>
    </p:spTree>
    <p:extLst>
      <p:ext uri="{BB962C8B-B14F-4D97-AF65-F5344CB8AC3E}">
        <p14:creationId xmlns:p14="http://schemas.microsoft.com/office/powerpoint/2010/main" val="280211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F8264-5B50-15AE-5892-448C204E52D8}"/>
              </a:ext>
            </a:extLst>
          </p:cNvPr>
          <p:cNvSpPr>
            <a:spLocks noGrp="1"/>
          </p:cNvSpPr>
          <p:nvPr>
            <p:ph type="title"/>
          </p:nvPr>
        </p:nvSpPr>
        <p:spPr/>
        <p:txBody>
          <a:bodyPr/>
          <a:lstStyle/>
          <a:p>
            <a:r>
              <a:rPr lang="en-US" dirty="0">
                <a:solidFill>
                  <a:srgbClr val="C00000"/>
                </a:solidFill>
              </a:rPr>
              <a:t>The Final Oath</a:t>
            </a:r>
          </a:p>
        </p:txBody>
      </p:sp>
      <p:sp>
        <p:nvSpPr>
          <p:cNvPr id="3" name="Content Placeholder 2">
            <a:extLst>
              <a:ext uri="{FF2B5EF4-FFF2-40B4-BE49-F238E27FC236}">
                <a16:creationId xmlns:a16="http://schemas.microsoft.com/office/drawing/2014/main" id="{89E08427-234E-8AC5-E9EF-D11E409E7AC4}"/>
              </a:ext>
            </a:extLst>
          </p:cNvPr>
          <p:cNvSpPr>
            <a:spLocks noGrp="1"/>
          </p:cNvSpPr>
          <p:nvPr>
            <p:ph idx="1"/>
          </p:nvPr>
        </p:nvSpPr>
        <p:spPr>
          <a:xfrm>
            <a:off x="1066800" y="1783080"/>
            <a:ext cx="10058400" cy="2740687"/>
          </a:xfrm>
        </p:spPr>
        <p:txBody>
          <a:bodyPr>
            <a:normAutofit lnSpcReduction="10000"/>
          </a:bodyPr>
          <a:lstStyle/>
          <a:p>
            <a:pPr marL="0" indent="0">
              <a:buNone/>
            </a:pPr>
            <a:r>
              <a:rPr lang="en-US" sz="2800" b="1" dirty="0">
                <a:solidFill>
                  <a:srgbClr val="002060"/>
                </a:solidFill>
              </a:rPr>
              <a:t>Job’s final oath concerns land ownership.</a:t>
            </a:r>
          </a:p>
          <a:p>
            <a:r>
              <a:rPr lang="en-US" sz="2400" i="1" dirty="0"/>
              <a:t>He denies ever having exploited the land to his own benefit, and if he had done so, he invites upon himself the ancient curses of Adam and Cain (31:38-40; cf. Ge. 3:17-18; 4:11).</a:t>
            </a:r>
          </a:p>
          <a:p>
            <a:r>
              <a:rPr lang="en-US" sz="2400" i="1" dirty="0"/>
              <a:t>Job has now said all he can say, and he resigns himself to await an answer from God.</a:t>
            </a:r>
          </a:p>
        </p:txBody>
      </p:sp>
      <p:sp>
        <p:nvSpPr>
          <p:cNvPr id="4" name="TextBox 3">
            <a:extLst>
              <a:ext uri="{FF2B5EF4-FFF2-40B4-BE49-F238E27FC236}">
                <a16:creationId xmlns:a16="http://schemas.microsoft.com/office/drawing/2014/main" id="{2E5609CB-44AC-6477-717B-A09622C41B6D}"/>
              </a:ext>
            </a:extLst>
          </p:cNvPr>
          <p:cNvSpPr txBox="1"/>
          <p:nvPr/>
        </p:nvSpPr>
        <p:spPr>
          <a:xfrm>
            <a:off x="838200" y="4833256"/>
            <a:ext cx="10515600" cy="830997"/>
          </a:xfrm>
          <a:prstGeom prst="rect">
            <a:avLst/>
          </a:prstGeom>
          <a:solidFill>
            <a:srgbClr val="002060"/>
          </a:solidFill>
        </p:spPr>
        <p:txBody>
          <a:bodyPr wrap="square" rtlCol="0">
            <a:spAutoFit/>
          </a:bodyPr>
          <a:lstStyle/>
          <a:p>
            <a:r>
              <a:rPr lang="en-US" sz="4800" dirty="0">
                <a:solidFill>
                  <a:srgbClr val="FFC000"/>
                </a:solidFill>
                <a:latin typeface="Arial Black" panose="020B0A04020102020204" pitchFamily="34" charset="0"/>
              </a:rPr>
              <a:t>“The words of Job are ended.”</a:t>
            </a:r>
          </a:p>
        </p:txBody>
      </p:sp>
      <p:sp>
        <p:nvSpPr>
          <p:cNvPr id="5" name="Slide Number Placeholder 4">
            <a:extLst>
              <a:ext uri="{FF2B5EF4-FFF2-40B4-BE49-F238E27FC236}">
                <a16:creationId xmlns:a16="http://schemas.microsoft.com/office/drawing/2014/main" id="{E1F27FA2-5F3A-5295-D099-23F6B84B32A2}"/>
              </a:ext>
            </a:extLst>
          </p:cNvPr>
          <p:cNvSpPr>
            <a:spLocks noGrp="1"/>
          </p:cNvSpPr>
          <p:nvPr>
            <p:ph type="sldNum" sz="quarter" idx="12"/>
          </p:nvPr>
        </p:nvSpPr>
        <p:spPr/>
        <p:txBody>
          <a:bodyPr/>
          <a:lstStyle/>
          <a:p>
            <a:fld id="{34B7E4EF-A1BD-40F4-AB7B-04F084DD991D}" type="slidenum">
              <a:rPr lang="en-US" smtClean="0"/>
              <a:t>185</a:t>
            </a:fld>
            <a:endParaRPr lang="en-US" dirty="0"/>
          </a:p>
        </p:txBody>
      </p:sp>
    </p:spTree>
    <p:extLst>
      <p:ext uri="{BB962C8B-B14F-4D97-AF65-F5344CB8AC3E}">
        <p14:creationId xmlns:p14="http://schemas.microsoft.com/office/powerpoint/2010/main" val="221042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F0DBE-AE39-BEE3-3D95-09D9ABCBE3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203329-3802-E439-9A9D-E0A44D113F23}"/>
              </a:ext>
            </a:extLst>
          </p:cNvPr>
          <p:cNvSpPr>
            <a:spLocks noGrp="1"/>
          </p:cNvSpPr>
          <p:nvPr>
            <p:ph type="title"/>
          </p:nvPr>
        </p:nvSpPr>
        <p:spPr>
          <a:xfrm>
            <a:off x="1629156" y="2916846"/>
            <a:ext cx="8933688" cy="1382436"/>
          </a:xfrm>
        </p:spPr>
        <p:txBody>
          <a:bodyPr>
            <a:normAutofit fontScale="90000"/>
          </a:bodyPr>
          <a:lstStyle/>
          <a:p>
            <a:r>
              <a:rPr lang="en-US" dirty="0"/>
              <a:t>The SPEECHES OF ELIHU</a:t>
            </a:r>
          </a:p>
        </p:txBody>
      </p:sp>
      <p:sp>
        <p:nvSpPr>
          <p:cNvPr id="3" name="Text Placeholder 2">
            <a:extLst>
              <a:ext uri="{FF2B5EF4-FFF2-40B4-BE49-F238E27FC236}">
                <a16:creationId xmlns:a16="http://schemas.microsoft.com/office/drawing/2014/main" id="{965CEE26-AB59-E8D2-0BBD-47FEA7FA04FF}"/>
              </a:ext>
            </a:extLst>
          </p:cNvPr>
          <p:cNvSpPr>
            <a:spLocks noGrp="1"/>
          </p:cNvSpPr>
          <p:nvPr>
            <p:ph type="body" idx="1"/>
          </p:nvPr>
        </p:nvSpPr>
        <p:spPr>
          <a:xfrm>
            <a:off x="1629156" y="4567987"/>
            <a:ext cx="8939784" cy="457200"/>
          </a:xfrm>
        </p:spPr>
        <p:txBody>
          <a:bodyPr>
            <a:noAutofit/>
          </a:bodyPr>
          <a:lstStyle/>
          <a:p>
            <a:r>
              <a:rPr lang="en-US" sz="2800" dirty="0"/>
              <a:t>32-37</a:t>
            </a:r>
          </a:p>
        </p:txBody>
      </p:sp>
      <p:sp>
        <p:nvSpPr>
          <p:cNvPr id="4" name="Slide Number Placeholder 3">
            <a:extLst>
              <a:ext uri="{FF2B5EF4-FFF2-40B4-BE49-F238E27FC236}">
                <a16:creationId xmlns:a16="http://schemas.microsoft.com/office/drawing/2014/main" id="{A318DC9E-F350-49FA-2651-73FBD6D823B8}"/>
              </a:ext>
            </a:extLst>
          </p:cNvPr>
          <p:cNvSpPr>
            <a:spLocks noGrp="1"/>
          </p:cNvSpPr>
          <p:nvPr>
            <p:ph type="sldNum" sz="quarter" idx="12"/>
          </p:nvPr>
        </p:nvSpPr>
        <p:spPr/>
        <p:txBody>
          <a:bodyPr/>
          <a:lstStyle/>
          <a:p>
            <a:fld id="{34B7E4EF-A1BD-40F4-AB7B-04F084DD991D}" type="slidenum">
              <a:rPr lang="en-US" smtClean="0"/>
              <a:t>186</a:t>
            </a:fld>
            <a:endParaRPr lang="en-US" dirty="0"/>
          </a:p>
        </p:txBody>
      </p:sp>
    </p:spTree>
    <p:extLst>
      <p:ext uri="{BB962C8B-B14F-4D97-AF65-F5344CB8AC3E}">
        <p14:creationId xmlns:p14="http://schemas.microsoft.com/office/powerpoint/2010/main" val="300742649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42EB-DF55-2F8A-7FAD-1D0BF2C1E1D5}"/>
              </a:ext>
            </a:extLst>
          </p:cNvPr>
          <p:cNvSpPr>
            <a:spLocks noGrp="1"/>
          </p:cNvSpPr>
          <p:nvPr>
            <p:ph type="title"/>
          </p:nvPr>
        </p:nvSpPr>
        <p:spPr>
          <a:xfrm>
            <a:off x="1066800" y="642594"/>
            <a:ext cx="10058400" cy="875655"/>
          </a:xfrm>
        </p:spPr>
        <p:txBody>
          <a:bodyPr/>
          <a:lstStyle/>
          <a:p>
            <a:r>
              <a:rPr lang="en-US" b="1" dirty="0">
                <a:solidFill>
                  <a:srgbClr val="C00000"/>
                </a:solidFill>
              </a:rPr>
              <a:t>The Unexpected Appearance of Elihu</a:t>
            </a:r>
          </a:p>
        </p:txBody>
      </p:sp>
      <p:sp>
        <p:nvSpPr>
          <p:cNvPr id="3" name="Content Placeholder 2">
            <a:extLst>
              <a:ext uri="{FF2B5EF4-FFF2-40B4-BE49-F238E27FC236}">
                <a16:creationId xmlns:a16="http://schemas.microsoft.com/office/drawing/2014/main" id="{188C7848-A286-3ADA-5886-1C4C4C67A426}"/>
              </a:ext>
            </a:extLst>
          </p:cNvPr>
          <p:cNvSpPr>
            <a:spLocks noGrp="1"/>
          </p:cNvSpPr>
          <p:nvPr>
            <p:ph idx="1"/>
          </p:nvPr>
        </p:nvSpPr>
        <p:spPr>
          <a:xfrm>
            <a:off x="1066800" y="1673525"/>
            <a:ext cx="10492596" cy="4744528"/>
          </a:xfrm>
        </p:spPr>
        <p:txBody>
          <a:bodyPr>
            <a:normAutofit lnSpcReduction="10000"/>
          </a:bodyPr>
          <a:lstStyle/>
          <a:p>
            <a:pPr marL="0" indent="0">
              <a:buNone/>
            </a:pPr>
            <a:r>
              <a:rPr lang="en-US" sz="2800" b="1" dirty="0">
                <a:solidFill>
                  <a:srgbClr val="002060"/>
                </a:solidFill>
              </a:rPr>
              <a:t>Job has consigned his case to God, praying and hoping that God will speak.</a:t>
            </a:r>
          </a:p>
          <a:p>
            <a:r>
              <a:rPr lang="en-US" sz="2400" i="1" dirty="0"/>
              <a:t>Indeed, God WILL speak, but before he does, a fourth voice is to be heard.</a:t>
            </a:r>
          </a:p>
          <a:p>
            <a:r>
              <a:rPr lang="en-US" sz="2400" i="1" dirty="0"/>
              <a:t>Elihu appears unexpectedly to rebuke both Job and the others. He was not one of the original group of friends, and unlike the others, there is no dialogue between them.</a:t>
            </a:r>
          </a:p>
          <a:p>
            <a:r>
              <a:rPr lang="en-US" sz="2400" i="1" dirty="0"/>
              <a:t>After he speaks, he will disappear altogether. </a:t>
            </a:r>
          </a:p>
          <a:p>
            <a:r>
              <a:rPr lang="en-US" sz="2400" i="1" dirty="0"/>
              <a:t>At the end of the book, God will address Job’s three original friends, but Elihu is left unmentioned, almost as though he hadn’t been there. Is this tacit approval or the ultimate dismissal?</a:t>
            </a:r>
          </a:p>
        </p:txBody>
      </p:sp>
      <p:sp>
        <p:nvSpPr>
          <p:cNvPr id="4" name="Slide Number Placeholder 3">
            <a:extLst>
              <a:ext uri="{FF2B5EF4-FFF2-40B4-BE49-F238E27FC236}">
                <a16:creationId xmlns:a16="http://schemas.microsoft.com/office/drawing/2014/main" id="{63D61691-3865-A939-D17A-1EC8759189FB}"/>
              </a:ext>
            </a:extLst>
          </p:cNvPr>
          <p:cNvSpPr>
            <a:spLocks noGrp="1"/>
          </p:cNvSpPr>
          <p:nvPr>
            <p:ph type="sldNum" sz="quarter" idx="12"/>
          </p:nvPr>
        </p:nvSpPr>
        <p:spPr/>
        <p:txBody>
          <a:bodyPr/>
          <a:lstStyle/>
          <a:p>
            <a:fld id="{34B7E4EF-A1BD-40F4-AB7B-04F084DD991D}" type="slidenum">
              <a:rPr lang="en-US" smtClean="0"/>
              <a:t>187</a:t>
            </a:fld>
            <a:endParaRPr lang="en-US" dirty="0"/>
          </a:p>
        </p:txBody>
      </p:sp>
    </p:spTree>
    <p:extLst>
      <p:ext uri="{BB962C8B-B14F-4D97-AF65-F5344CB8AC3E}">
        <p14:creationId xmlns:p14="http://schemas.microsoft.com/office/powerpoint/2010/main" val="181119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737B9-78C8-0C1D-D4CF-A7CBE21505B2}"/>
              </a:ext>
            </a:extLst>
          </p:cNvPr>
          <p:cNvSpPr>
            <a:spLocks noGrp="1"/>
          </p:cNvSpPr>
          <p:nvPr>
            <p:ph type="title"/>
          </p:nvPr>
        </p:nvSpPr>
        <p:spPr/>
        <p:txBody>
          <a:bodyPr/>
          <a:lstStyle/>
          <a:p>
            <a:r>
              <a:rPr lang="en-US" b="1" dirty="0">
                <a:solidFill>
                  <a:srgbClr val="C00000"/>
                </a:solidFill>
              </a:rPr>
              <a:t>The Role of Elihu</a:t>
            </a:r>
          </a:p>
        </p:txBody>
      </p:sp>
      <p:sp>
        <p:nvSpPr>
          <p:cNvPr id="3" name="Content Placeholder 2">
            <a:extLst>
              <a:ext uri="{FF2B5EF4-FFF2-40B4-BE49-F238E27FC236}">
                <a16:creationId xmlns:a16="http://schemas.microsoft.com/office/drawing/2014/main" id="{6BDE8741-BAB1-414B-C3F7-AB92B3B5C1CC}"/>
              </a:ext>
            </a:extLst>
          </p:cNvPr>
          <p:cNvSpPr>
            <a:spLocks noGrp="1"/>
          </p:cNvSpPr>
          <p:nvPr>
            <p:ph idx="1"/>
          </p:nvPr>
        </p:nvSpPr>
        <p:spPr>
          <a:xfrm>
            <a:off x="1066800" y="2014194"/>
            <a:ext cx="10058400" cy="3938550"/>
          </a:xfrm>
        </p:spPr>
        <p:txBody>
          <a:bodyPr>
            <a:normAutofit fontScale="92500" lnSpcReduction="10000"/>
          </a:bodyPr>
          <a:lstStyle/>
          <a:p>
            <a:pPr marL="0" indent="0">
              <a:buNone/>
            </a:pPr>
            <a:r>
              <a:rPr lang="en-US" sz="2800" b="1" dirty="0">
                <a:solidFill>
                  <a:srgbClr val="002060"/>
                </a:solidFill>
              </a:rPr>
              <a:t>Not a few scholars have speculated that Elihu belongs to a later stage in the book.</a:t>
            </a:r>
          </a:p>
          <a:p>
            <a:r>
              <a:rPr lang="en-US" sz="2400" i="1" dirty="0"/>
              <a:t>For one thing, the story seems quite complete without him.</a:t>
            </a:r>
          </a:p>
          <a:p>
            <a:r>
              <a:rPr lang="en-US" sz="2400" i="1" dirty="0"/>
              <a:t>What he has to say seems theologically and poetically feeble compared to what has gone on before.</a:t>
            </a:r>
          </a:p>
          <a:p>
            <a:r>
              <a:rPr lang="en-US" sz="2400" i="1" dirty="0"/>
              <a:t>While Elihu is notoriously wordy, his contribution is less substantial.</a:t>
            </a:r>
          </a:p>
          <a:p>
            <a:r>
              <a:rPr lang="en-US" sz="2400" i="1" dirty="0"/>
              <a:t>He does allude to the speeches made earlier by Job and the others, so it is to be assumed that he was there and listening though not mentioned.</a:t>
            </a:r>
          </a:p>
          <a:p>
            <a:r>
              <a:rPr lang="en-US" sz="2400" i="1" dirty="0"/>
              <a:t>He will offer a fourth perspective before God adds the divine perspective.</a:t>
            </a:r>
          </a:p>
        </p:txBody>
      </p:sp>
      <p:sp>
        <p:nvSpPr>
          <p:cNvPr id="4" name="Slide Number Placeholder 3">
            <a:extLst>
              <a:ext uri="{FF2B5EF4-FFF2-40B4-BE49-F238E27FC236}">
                <a16:creationId xmlns:a16="http://schemas.microsoft.com/office/drawing/2014/main" id="{A050662B-7184-DAF1-B8EC-D7B00ACF9401}"/>
              </a:ext>
            </a:extLst>
          </p:cNvPr>
          <p:cNvSpPr>
            <a:spLocks noGrp="1"/>
          </p:cNvSpPr>
          <p:nvPr>
            <p:ph type="sldNum" sz="quarter" idx="12"/>
          </p:nvPr>
        </p:nvSpPr>
        <p:spPr/>
        <p:txBody>
          <a:bodyPr/>
          <a:lstStyle/>
          <a:p>
            <a:fld id="{34B7E4EF-A1BD-40F4-AB7B-04F084DD991D}" type="slidenum">
              <a:rPr lang="en-US" smtClean="0"/>
              <a:t>188</a:t>
            </a:fld>
            <a:endParaRPr lang="en-US" dirty="0"/>
          </a:p>
        </p:txBody>
      </p:sp>
    </p:spTree>
    <p:extLst>
      <p:ext uri="{BB962C8B-B14F-4D97-AF65-F5344CB8AC3E}">
        <p14:creationId xmlns:p14="http://schemas.microsoft.com/office/powerpoint/2010/main" val="290615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B9345-9C35-91F1-70B8-05CB06CBD22A}"/>
              </a:ext>
            </a:extLst>
          </p:cNvPr>
          <p:cNvSpPr>
            <a:spLocks noGrp="1"/>
          </p:cNvSpPr>
          <p:nvPr>
            <p:ph type="title"/>
          </p:nvPr>
        </p:nvSpPr>
        <p:spPr/>
        <p:txBody>
          <a:bodyPr/>
          <a:lstStyle/>
          <a:p>
            <a:r>
              <a:rPr lang="en-US" b="1" dirty="0">
                <a:solidFill>
                  <a:srgbClr val="C00000"/>
                </a:solidFill>
              </a:rPr>
              <a:t>Elihu’s Speeches</a:t>
            </a:r>
          </a:p>
        </p:txBody>
      </p:sp>
      <p:sp>
        <p:nvSpPr>
          <p:cNvPr id="3" name="Content Placeholder 2">
            <a:extLst>
              <a:ext uri="{FF2B5EF4-FFF2-40B4-BE49-F238E27FC236}">
                <a16:creationId xmlns:a16="http://schemas.microsoft.com/office/drawing/2014/main" id="{A0AD0284-2AAF-7294-1E36-19D3A8B1ED43}"/>
              </a:ext>
            </a:extLst>
          </p:cNvPr>
          <p:cNvSpPr>
            <a:spLocks noGrp="1"/>
          </p:cNvSpPr>
          <p:nvPr>
            <p:ph idx="1"/>
          </p:nvPr>
        </p:nvSpPr>
        <p:spPr/>
        <p:txBody>
          <a:bodyPr>
            <a:normAutofit/>
          </a:bodyPr>
          <a:lstStyle/>
          <a:p>
            <a:pPr marL="0" indent="0">
              <a:buNone/>
            </a:pPr>
            <a:r>
              <a:rPr lang="en-US" sz="2800" b="1" dirty="0">
                <a:solidFill>
                  <a:srgbClr val="002060"/>
                </a:solidFill>
              </a:rPr>
              <a:t>Altogether, Elihu will offer four speeches, each introduced by the opening phrase, “And Elihu answered and said…” (32:6; 34:1; 35:1; 36:1).</a:t>
            </a:r>
          </a:p>
          <a:p>
            <a:r>
              <a:rPr lang="en-US" sz="2400" i="1" dirty="0"/>
              <a:t>As a </a:t>
            </a:r>
            <a:r>
              <a:rPr lang="en-US" sz="2400" i="1" dirty="0" err="1"/>
              <a:t>Buzite</a:t>
            </a:r>
            <a:r>
              <a:rPr lang="en-US" sz="2400" i="1" dirty="0"/>
              <a:t>, he may have been a relative of Job (Ge. 22:21), an eastern desert dweller (Je. 25:23-24).</a:t>
            </a:r>
          </a:p>
          <a:p>
            <a:r>
              <a:rPr lang="en-US" sz="2400" i="1" dirty="0"/>
              <a:t>As a younger man, he customarily would have waited for his elders to finish their dialogue, as the culture required.</a:t>
            </a:r>
          </a:p>
        </p:txBody>
      </p:sp>
      <p:sp>
        <p:nvSpPr>
          <p:cNvPr id="4" name="Slide Number Placeholder 3">
            <a:extLst>
              <a:ext uri="{FF2B5EF4-FFF2-40B4-BE49-F238E27FC236}">
                <a16:creationId xmlns:a16="http://schemas.microsoft.com/office/drawing/2014/main" id="{37554808-1683-D4F8-694A-8959C0EA4141}"/>
              </a:ext>
            </a:extLst>
          </p:cNvPr>
          <p:cNvSpPr>
            <a:spLocks noGrp="1"/>
          </p:cNvSpPr>
          <p:nvPr>
            <p:ph type="sldNum" sz="quarter" idx="12"/>
          </p:nvPr>
        </p:nvSpPr>
        <p:spPr/>
        <p:txBody>
          <a:bodyPr/>
          <a:lstStyle/>
          <a:p>
            <a:fld id="{34B7E4EF-A1BD-40F4-AB7B-04F084DD991D}" type="slidenum">
              <a:rPr lang="en-US" smtClean="0"/>
              <a:t>189</a:t>
            </a:fld>
            <a:endParaRPr lang="en-US" dirty="0"/>
          </a:p>
        </p:txBody>
      </p:sp>
    </p:spTree>
    <p:extLst>
      <p:ext uri="{BB962C8B-B14F-4D97-AF65-F5344CB8AC3E}">
        <p14:creationId xmlns:p14="http://schemas.microsoft.com/office/powerpoint/2010/main" val="272219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87794" y="5605779"/>
            <a:ext cx="4615244" cy="1025525"/>
          </a:xfrm>
        </p:spPr>
        <p:txBody>
          <a:bodyPr/>
          <a:lstStyle/>
          <a:p>
            <a:pPr algn="ctr"/>
            <a:r>
              <a:rPr lang="en-US" dirty="0">
                <a:effectLst>
                  <a:outerShdw blurRad="38100" dist="38100" dir="2700000" algn="tl">
                    <a:srgbClr val="000000">
                      <a:alpha val="43137"/>
                    </a:srgbClr>
                  </a:outerShdw>
                </a:effectLst>
              </a:rPr>
              <a:t>Ancient Edom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174654" y="571487"/>
            <a:ext cx="3811675" cy="5116839"/>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34026" y="-41255"/>
            <a:ext cx="5119858" cy="6899255"/>
          </a:xfrm>
          <a:prstGeom prst="rect">
            <a:avLst/>
          </a:prstGeom>
        </p:spPr>
      </p:pic>
      <p:sp>
        <p:nvSpPr>
          <p:cNvPr id="6" name="TextBox 5"/>
          <p:cNvSpPr txBox="1"/>
          <p:nvPr/>
        </p:nvSpPr>
        <p:spPr>
          <a:xfrm>
            <a:off x="7136701" y="3373756"/>
            <a:ext cx="2314508" cy="3243262"/>
          </a:xfrm>
          <a:prstGeom prst="rect">
            <a:avLst/>
          </a:prstGeom>
          <a:noFill/>
          <a:ln w="317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cxnSp>
        <p:nvCxnSpPr>
          <p:cNvPr id="8" name="Straight Connector 7"/>
          <p:cNvCxnSpPr/>
          <p:nvPr/>
        </p:nvCxnSpPr>
        <p:spPr>
          <a:xfrm flipH="1" flipV="1">
            <a:off x="4986330" y="571487"/>
            <a:ext cx="4464879" cy="2802269"/>
          </a:xfrm>
          <a:prstGeom prst="line">
            <a:avLst/>
          </a:prstGeom>
          <a:ln w="317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328738" y="5688326"/>
            <a:ext cx="5807963" cy="928692"/>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0" name="Slide Number Placeholder 1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01CF334-2D5C-4859-84A6-CA7E6E43FAEB}" type="slidenum">
              <a:rPr kumimoji="0" lang="en-US" sz="1200" b="0" i="0" u="none" strike="noStrike" kern="1200" cap="none" spc="0" normalizeH="0" baseline="0" noProof="0" smtClean="0">
                <a:ln>
                  <a:noFill/>
                </a:ln>
                <a:solidFill>
                  <a:srgbClr val="775F55"/>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775F55"/>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3183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5D95B12-1EED-3456-CAF5-9710ADAFEB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1A403F-1CA2-92B2-3E6F-0B2EEE492DA3}"/>
              </a:ext>
            </a:extLst>
          </p:cNvPr>
          <p:cNvSpPr>
            <a:spLocks noGrp="1"/>
          </p:cNvSpPr>
          <p:nvPr>
            <p:ph type="title"/>
          </p:nvPr>
        </p:nvSpPr>
        <p:spPr>
          <a:xfrm>
            <a:off x="1066800" y="642594"/>
            <a:ext cx="10058400" cy="1033806"/>
          </a:xfrm>
        </p:spPr>
        <p:txBody>
          <a:bodyPr/>
          <a:lstStyle/>
          <a:p>
            <a:r>
              <a:rPr lang="en-US" dirty="0">
                <a:solidFill>
                  <a:srgbClr val="C00000"/>
                </a:solidFill>
              </a:rPr>
              <a:t>ELIHU’S FIRST MONOLOGUE (32-33)</a:t>
            </a:r>
          </a:p>
        </p:txBody>
      </p:sp>
      <p:sp>
        <p:nvSpPr>
          <p:cNvPr id="3" name="Content Placeholder 2">
            <a:extLst>
              <a:ext uri="{FF2B5EF4-FFF2-40B4-BE49-F238E27FC236}">
                <a16:creationId xmlns:a16="http://schemas.microsoft.com/office/drawing/2014/main" id="{BD14B539-DD94-D661-C92E-DF7B0651BB4A}"/>
              </a:ext>
            </a:extLst>
          </p:cNvPr>
          <p:cNvSpPr>
            <a:spLocks noGrp="1"/>
          </p:cNvSpPr>
          <p:nvPr>
            <p:ph idx="1"/>
          </p:nvPr>
        </p:nvSpPr>
        <p:spPr>
          <a:xfrm>
            <a:off x="1066800" y="1676400"/>
            <a:ext cx="10058400" cy="4678680"/>
          </a:xfrm>
        </p:spPr>
        <p:txBody>
          <a:bodyPr>
            <a:normAutofit/>
          </a:bodyPr>
          <a:lstStyle/>
          <a:p>
            <a:pPr marL="0" indent="0">
              <a:buNone/>
            </a:pPr>
            <a:r>
              <a:rPr lang="en-US" sz="2800" b="1" dirty="0">
                <a:solidFill>
                  <a:srgbClr val="002060"/>
                </a:solidFill>
              </a:rPr>
              <a:t>Elihu’s first speech is introduced with a description of his anger both at Job and his three friends (32:1-5).</a:t>
            </a:r>
          </a:p>
          <a:p>
            <a:r>
              <a:rPr lang="en-US" sz="2400" i="1" dirty="0"/>
              <a:t>He begins rather elaborately, commenting on his youth and his elders’ seniority (32:6-10).</a:t>
            </a:r>
          </a:p>
          <a:p>
            <a:r>
              <a:rPr lang="en-US" sz="2400" i="1" dirty="0"/>
              <a:t>He has listened to them, hoping to hear some “wise words,” but rather pompously, he asks whether or not he should remain silent in the face of their inadequate arguments (32:11-16).</a:t>
            </a:r>
          </a:p>
          <a:p>
            <a:r>
              <a:rPr lang="en-US" sz="2400" i="1" dirty="0"/>
              <a:t>He feels compelled to fill the vacuum with knowledge of a better quality; indeed, he is bursting with what he believes to be a better answer offered without partiality or flattery (32:17-22).</a:t>
            </a:r>
          </a:p>
        </p:txBody>
      </p:sp>
      <p:sp>
        <p:nvSpPr>
          <p:cNvPr id="4" name="Slide Number Placeholder 3">
            <a:extLst>
              <a:ext uri="{FF2B5EF4-FFF2-40B4-BE49-F238E27FC236}">
                <a16:creationId xmlns:a16="http://schemas.microsoft.com/office/drawing/2014/main" id="{F6A669FC-C30D-36B0-1991-A69D6E1FCEA1}"/>
              </a:ext>
            </a:extLst>
          </p:cNvPr>
          <p:cNvSpPr>
            <a:spLocks noGrp="1"/>
          </p:cNvSpPr>
          <p:nvPr>
            <p:ph type="sldNum" sz="quarter" idx="12"/>
          </p:nvPr>
        </p:nvSpPr>
        <p:spPr/>
        <p:txBody>
          <a:bodyPr/>
          <a:lstStyle/>
          <a:p>
            <a:fld id="{34B7E4EF-A1BD-40F4-AB7B-04F084DD991D}" type="slidenum">
              <a:rPr lang="en-US" smtClean="0"/>
              <a:t>190</a:t>
            </a:fld>
            <a:endParaRPr lang="en-US" dirty="0"/>
          </a:p>
        </p:txBody>
      </p:sp>
    </p:spTree>
    <p:extLst>
      <p:ext uri="{BB962C8B-B14F-4D97-AF65-F5344CB8AC3E}">
        <p14:creationId xmlns:p14="http://schemas.microsoft.com/office/powerpoint/2010/main" val="387188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AF51-2A02-D976-7880-12E730DBFE04}"/>
              </a:ext>
            </a:extLst>
          </p:cNvPr>
          <p:cNvSpPr>
            <a:spLocks noGrp="1"/>
          </p:cNvSpPr>
          <p:nvPr>
            <p:ph type="title"/>
          </p:nvPr>
        </p:nvSpPr>
        <p:spPr>
          <a:xfrm>
            <a:off x="8585200" y="642594"/>
            <a:ext cx="3446966" cy="4996206"/>
          </a:xfrm>
        </p:spPr>
        <p:txBody>
          <a:bodyPr/>
          <a:lstStyle/>
          <a:p>
            <a:r>
              <a:rPr lang="en-US" dirty="0"/>
              <a:t>The wrath of Elihu</a:t>
            </a:r>
            <a:br>
              <a:rPr lang="en-US" dirty="0"/>
            </a:br>
            <a:br>
              <a:rPr lang="en-US" dirty="0"/>
            </a:b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dirty="0"/>
          </a:p>
        </p:txBody>
      </p:sp>
      <p:pic>
        <p:nvPicPr>
          <p:cNvPr id="2050" name="Picture 2" descr="undefined">
            <a:extLst>
              <a:ext uri="{FF2B5EF4-FFF2-40B4-BE49-F238E27FC236}">
                <a16:creationId xmlns:a16="http://schemas.microsoft.com/office/drawing/2014/main" id="{9A33806F-DC65-979E-7B43-E3C9CED02176}"/>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0"/>
            <a:ext cx="829113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1930005-6983-CFBE-A8D6-3FE93FE81048}"/>
              </a:ext>
            </a:extLst>
          </p:cNvPr>
          <p:cNvSpPr>
            <a:spLocks noGrp="1"/>
          </p:cNvSpPr>
          <p:nvPr>
            <p:ph type="sldNum" sz="quarter" idx="12"/>
          </p:nvPr>
        </p:nvSpPr>
        <p:spPr/>
        <p:txBody>
          <a:bodyPr/>
          <a:lstStyle/>
          <a:p>
            <a:fld id="{34B7E4EF-A1BD-40F4-AB7B-04F084DD991D}" type="slidenum">
              <a:rPr lang="en-US" smtClean="0"/>
              <a:t>191</a:t>
            </a:fld>
            <a:endParaRPr lang="en-US" dirty="0"/>
          </a:p>
        </p:txBody>
      </p:sp>
    </p:spTree>
    <p:extLst>
      <p:ext uri="{BB962C8B-B14F-4D97-AF65-F5344CB8AC3E}">
        <p14:creationId xmlns:p14="http://schemas.microsoft.com/office/powerpoint/2010/main" val="44541597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F024-7114-6DE7-813E-E014864B50BE}"/>
              </a:ext>
            </a:extLst>
          </p:cNvPr>
          <p:cNvSpPr>
            <a:spLocks noGrp="1"/>
          </p:cNvSpPr>
          <p:nvPr>
            <p:ph type="title"/>
          </p:nvPr>
        </p:nvSpPr>
        <p:spPr>
          <a:xfrm>
            <a:off x="1066800" y="642594"/>
            <a:ext cx="10058400" cy="927126"/>
          </a:xfrm>
        </p:spPr>
        <p:txBody>
          <a:bodyPr/>
          <a:lstStyle/>
          <a:p>
            <a:r>
              <a:rPr lang="en-US" dirty="0">
                <a:solidFill>
                  <a:srgbClr val="C00000"/>
                </a:solidFill>
              </a:rPr>
              <a:t>Elihu’s Inspiration and Counsel</a:t>
            </a:r>
          </a:p>
        </p:txBody>
      </p:sp>
      <p:sp>
        <p:nvSpPr>
          <p:cNvPr id="3" name="Content Placeholder 2">
            <a:extLst>
              <a:ext uri="{FF2B5EF4-FFF2-40B4-BE49-F238E27FC236}">
                <a16:creationId xmlns:a16="http://schemas.microsoft.com/office/drawing/2014/main" id="{66511852-9349-D734-00CE-ECD2D70BFE11}"/>
              </a:ext>
            </a:extLst>
          </p:cNvPr>
          <p:cNvSpPr>
            <a:spLocks noGrp="1"/>
          </p:cNvSpPr>
          <p:nvPr>
            <p:ph idx="1"/>
          </p:nvPr>
        </p:nvSpPr>
        <p:spPr>
          <a:xfrm>
            <a:off x="1066800" y="1691640"/>
            <a:ext cx="10393680" cy="4724400"/>
          </a:xfrm>
        </p:spPr>
        <p:txBody>
          <a:bodyPr>
            <a:normAutofit lnSpcReduction="10000"/>
          </a:bodyPr>
          <a:lstStyle/>
          <a:p>
            <a:pPr marL="0" indent="0">
              <a:buNone/>
            </a:pPr>
            <a:r>
              <a:rPr lang="en-US" sz="2800" b="1" dirty="0">
                <a:solidFill>
                  <a:srgbClr val="002060"/>
                </a:solidFill>
              </a:rPr>
              <a:t>All this opening rhetoric seems a bit overstated, which can be summarized as simply, “I’m about to say something important.”</a:t>
            </a:r>
          </a:p>
          <a:p>
            <a:r>
              <a:rPr lang="en-US" sz="2400" i="1" dirty="0"/>
              <a:t>He begins by claiming divine inspiration and challenges Job to answer “if you can” (33:1-7).</a:t>
            </a:r>
          </a:p>
          <a:p>
            <a:r>
              <a:rPr lang="en-US" sz="2400" i="1" dirty="0"/>
              <a:t>Addressing what he believes to be Job’s claim of innocence (he  ignores Job’s admission that he was not sinless, cf. 7:21; 13:26; 31:33-34), he asserts that God is greater than humans, and he takes umbrage at Job’s complaint that God is silent (33:8-13).</a:t>
            </a:r>
          </a:p>
          <a:p>
            <a:r>
              <a:rPr lang="en-US" sz="2400" i="1" dirty="0"/>
              <a:t>Against this, he asserts that God does speak, but often indirectly (33:14-22).</a:t>
            </a:r>
          </a:p>
        </p:txBody>
      </p:sp>
      <p:sp>
        <p:nvSpPr>
          <p:cNvPr id="4" name="Slide Number Placeholder 3">
            <a:extLst>
              <a:ext uri="{FF2B5EF4-FFF2-40B4-BE49-F238E27FC236}">
                <a16:creationId xmlns:a16="http://schemas.microsoft.com/office/drawing/2014/main" id="{5D0AE120-4EC0-A036-3EEC-9166B56A21E9}"/>
              </a:ext>
            </a:extLst>
          </p:cNvPr>
          <p:cNvSpPr>
            <a:spLocks noGrp="1"/>
          </p:cNvSpPr>
          <p:nvPr>
            <p:ph type="sldNum" sz="quarter" idx="12"/>
          </p:nvPr>
        </p:nvSpPr>
        <p:spPr/>
        <p:txBody>
          <a:bodyPr/>
          <a:lstStyle/>
          <a:p>
            <a:fld id="{34B7E4EF-A1BD-40F4-AB7B-04F084DD991D}" type="slidenum">
              <a:rPr lang="en-US" smtClean="0"/>
              <a:t>192</a:t>
            </a:fld>
            <a:endParaRPr lang="en-US" dirty="0"/>
          </a:p>
        </p:txBody>
      </p:sp>
    </p:spTree>
    <p:extLst>
      <p:ext uri="{BB962C8B-B14F-4D97-AF65-F5344CB8AC3E}">
        <p14:creationId xmlns:p14="http://schemas.microsoft.com/office/powerpoint/2010/main" val="5508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3A24E-27F5-D467-EDD6-AEF225D6E706}"/>
              </a:ext>
            </a:extLst>
          </p:cNvPr>
          <p:cNvSpPr>
            <a:spLocks noGrp="1"/>
          </p:cNvSpPr>
          <p:nvPr>
            <p:ph type="title"/>
          </p:nvPr>
        </p:nvSpPr>
        <p:spPr>
          <a:xfrm>
            <a:off x="1066800" y="457659"/>
            <a:ext cx="10058400" cy="1371600"/>
          </a:xfrm>
        </p:spPr>
        <p:txBody>
          <a:bodyPr/>
          <a:lstStyle/>
          <a:p>
            <a:r>
              <a:rPr lang="en-US" dirty="0">
                <a:solidFill>
                  <a:srgbClr val="C00000"/>
                </a:solidFill>
              </a:rPr>
              <a:t>The Problem</a:t>
            </a:r>
          </a:p>
        </p:txBody>
      </p:sp>
      <p:sp>
        <p:nvSpPr>
          <p:cNvPr id="3" name="Content Placeholder 2">
            <a:extLst>
              <a:ext uri="{FF2B5EF4-FFF2-40B4-BE49-F238E27FC236}">
                <a16:creationId xmlns:a16="http://schemas.microsoft.com/office/drawing/2014/main" id="{2E5DE24B-832D-B031-E04C-7245B4F55D43}"/>
              </a:ext>
            </a:extLst>
          </p:cNvPr>
          <p:cNvSpPr>
            <a:spLocks noGrp="1"/>
          </p:cNvSpPr>
          <p:nvPr>
            <p:ph idx="1"/>
          </p:nvPr>
        </p:nvSpPr>
        <p:spPr>
          <a:xfrm>
            <a:off x="1066800" y="1752600"/>
            <a:ext cx="10058400" cy="4200144"/>
          </a:xfrm>
        </p:spPr>
        <p:txBody>
          <a:bodyPr>
            <a:normAutofit/>
          </a:bodyPr>
          <a:lstStyle/>
          <a:p>
            <a:pPr marL="0" indent="0">
              <a:buNone/>
            </a:pPr>
            <a:r>
              <a:rPr lang="en-US" sz="2800" b="1" dirty="0">
                <a:solidFill>
                  <a:srgbClr val="002060"/>
                </a:solidFill>
              </a:rPr>
              <a:t>In Elihu’s way of thinking, God speaks, but humans are simply not listening.</a:t>
            </a:r>
          </a:p>
          <a:p>
            <a:r>
              <a:rPr lang="en-US" sz="2400" i="1" dirty="0"/>
              <a:t>Job has admitted to having nightmares (cf. 7:14), and Elihu uses this confession to suggest that God is trying to break through to Job (33:15-16).</a:t>
            </a:r>
          </a:p>
          <a:p>
            <a:r>
              <a:rPr lang="en-US" sz="2400" i="1" dirty="0"/>
              <a:t>Sickness, also,  can be a redemptive chastening from God, so Job needs to view his suffering in this way (33:19-22).</a:t>
            </a:r>
          </a:p>
          <a:p>
            <a:r>
              <a:rPr lang="en-US" sz="2400" i="1" dirty="0"/>
              <a:t>Sometimes God uses a mediator, such as an angel, who tells him the way forward (33:23-28).</a:t>
            </a:r>
          </a:p>
        </p:txBody>
      </p:sp>
      <p:sp>
        <p:nvSpPr>
          <p:cNvPr id="4" name="Slide Number Placeholder 3">
            <a:extLst>
              <a:ext uri="{FF2B5EF4-FFF2-40B4-BE49-F238E27FC236}">
                <a16:creationId xmlns:a16="http://schemas.microsoft.com/office/drawing/2014/main" id="{BEE42C66-FC3A-44D4-8BA5-A9D64BBF058E}"/>
              </a:ext>
            </a:extLst>
          </p:cNvPr>
          <p:cNvSpPr>
            <a:spLocks noGrp="1"/>
          </p:cNvSpPr>
          <p:nvPr>
            <p:ph type="sldNum" sz="quarter" idx="12"/>
          </p:nvPr>
        </p:nvSpPr>
        <p:spPr/>
        <p:txBody>
          <a:bodyPr/>
          <a:lstStyle/>
          <a:p>
            <a:fld id="{34B7E4EF-A1BD-40F4-AB7B-04F084DD991D}" type="slidenum">
              <a:rPr lang="en-US" smtClean="0"/>
              <a:t>193</a:t>
            </a:fld>
            <a:endParaRPr lang="en-US" dirty="0"/>
          </a:p>
        </p:txBody>
      </p:sp>
    </p:spTree>
    <p:extLst>
      <p:ext uri="{BB962C8B-B14F-4D97-AF65-F5344CB8AC3E}">
        <p14:creationId xmlns:p14="http://schemas.microsoft.com/office/powerpoint/2010/main" val="374131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B390B-1764-EAE7-19F1-118E4F37ED45}"/>
              </a:ext>
            </a:extLst>
          </p:cNvPr>
          <p:cNvSpPr>
            <a:spLocks noGrp="1"/>
          </p:cNvSpPr>
          <p:nvPr>
            <p:ph type="title"/>
          </p:nvPr>
        </p:nvSpPr>
        <p:spPr>
          <a:xfrm>
            <a:off x="1066800" y="731520"/>
            <a:ext cx="10058400" cy="1371600"/>
          </a:xfrm>
        </p:spPr>
        <p:txBody>
          <a:bodyPr/>
          <a:lstStyle/>
          <a:p>
            <a:r>
              <a:rPr lang="en-US" dirty="0">
                <a:solidFill>
                  <a:srgbClr val="C00000"/>
                </a:solidFill>
              </a:rPr>
              <a:t>The Solution</a:t>
            </a:r>
          </a:p>
        </p:txBody>
      </p:sp>
      <p:sp>
        <p:nvSpPr>
          <p:cNvPr id="3" name="Content Placeholder 2">
            <a:extLst>
              <a:ext uri="{FF2B5EF4-FFF2-40B4-BE49-F238E27FC236}">
                <a16:creationId xmlns:a16="http://schemas.microsoft.com/office/drawing/2014/main" id="{3AC8A6DE-D8F4-E244-D79E-D618C0D36CB5}"/>
              </a:ext>
            </a:extLst>
          </p:cNvPr>
          <p:cNvSpPr>
            <a:spLocks noGrp="1"/>
          </p:cNvSpPr>
          <p:nvPr>
            <p:ph idx="1"/>
          </p:nvPr>
        </p:nvSpPr>
        <p:spPr/>
        <p:txBody>
          <a:bodyPr>
            <a:normAutofit/>
          </a:bodyPr>
          <a:lstStyle/>
          <a:p>
            <a:pPr marL="0" indent="0">
              <a:buNone/>
            </a:pPr>
            <a:r>
              <a:rPr lang="en-US" sz="2800" b="1" dirty="0">
                <a:solidFill>
                  <a:srgbClr val="002060"/>
                </a:solidFill>
              </a:rPr>
              <a:t>In all these subtle ways, God repeatedly reveals himself so that humans can be corrected and redeemed from death (33:29-30).</a:t>
            </a:r>
          </a:p>
          <a:p>
            <a:r>
              <a:rPr lang="en-US" sz="2400" i="1" dirty="0"/>
              <a:t>Hence, Elihu advises Job to observe and learn (33:31).</a:t>
            </a:r>
          </a:p>
          <a:p>
            <a:r>
              <a:rPr lang="en-US" sz="2400" i="1" dirty="0"/>
              <a:t>If he has anything to say, he can speak; if not, he should remain silent and continue to listen to Elihu’s great wisdom (33:32-33).</a:t>
            </a:r>
          </a:p>
        </p:txBody>
      </p:sp>
      <p:sp>
        <p:nvSpPr>
          <p:cNvPr id="4" name="Slide Number Placeholder 3">
            <a:extLst>
              <a:ext uri="{FF2B5EF4-FFF2-40B4-BE49-F238E27FC236}">
                <a16:creationId xmlns:a16="http://schemas.microsoft.com/office/drawing/2014/main" id="{F9EF9F1E-ADAF-93FB-8696-10A4D9BFDCA9}"/>
              </a:ext>
            </a:extLst>
          </p:cNvPr>
          <p:cNvSpPr>
            <a:spLocks noGrp="1"/>
          </p:cNvSpPr>
          <p:nvPr>
            <p:ph type="sldNum" sz="quarter" idx="12"/>
          </p:nvPr>
        </p:nvSpPr>
        <p:spPr/>
        <p:txBody>
          <a:bodyPr/>
          <a:lstStyle/>
          <a:p>
            <a:fld id="{34B7E4EF-A1BD-40F4-AB7B-04F084DD991D}" type="slidenum">
              <a:rPr lang="en-US" smtClean="0"/>
              <a:t>194</a:t>
            </a:fld>
            <a:endParaRPr lang="en-US" dirty="0"/>
          </a:p>
        </p:txBody>
      </p:sp>
    </p:spTree>
    <p:extLst>
      <p:ext uri="{BB962C8B-B14F-4D97-AF65-F5344CB8AC3E}">
        <p14:creationId xmlns:p14="http://schemas.microsoft.com/office/powerpoint/2010/main" val="5811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14532-C52B-F401-FD46-947FCB173D1E}"/>
              </a:ext>
            </a:extLst>
          </p:cNvPr>
          <p:cNvSpPr>
            <a:spLocks noGrp="1"/>
          </p:cNvSpPr>
          <p:nvPr>
            <p:ph type="title"/>
          </p:nvPr>
        </p:nvSpPr>
        <p:spPr/>
        <p:txBody>
          <a:bodyPr/>
          <a:lstStyle/>
          <a:p>
            <a:r>
              <a:rPr lang="en-US" dirty="0">
                <a:solidFill>
                  <a:srgbClr val="C00000"/>
                </a:solidFill>
              </a:rPr>
              <a:t>ELIHU’S SECOND MONOLOGUE (34)</a:t>
            </a:r>
          </a:p>
        </p:txBody>
      </p:sp>
      <p:sp>
        <p:nvSpPr>
          <p:cNvPr id="3" name="Content Placeholder 2">
            <a:extLst>
              <a:ext uri="{FF2B5EF4-FFF2-40B4-BE49-F238E27FC236}">
                <a16:creationId xmlns:a16="http://schemas.microsoft.com/office/drawing/2014/main" id="{0EC7F606-975A-4C17-42D3-3F9D5B1B43A4}"/>
              </a:ext>
            </a:extLst>
          </p:cNvPr>
          <p:cNvSpPr>
            <a:spLocks noGrp="1"/>
          </p:cNvSpPr>
          <p:nvPr>
            <p:ph idx="1"/>
          </p:nvPr>
        </p:nvSpPr>
        <p:spPr/>
        <p:txBody>
          <a:bodyPr>
            <a:normAutofit/>
          </a:bodyPr>
          <a:lstStyle/>
          <a:p>
            <a:pPr marL="0" indent="0">
              <a:buNone/>
            </a:pPr>
            <a:r>
              <a:rPr lang="en-US" sz="2800" b="1" dirty="0">
                <a:solidFill>
                  <a:srgbClr val="002060"/>
                </a:solidFill>
              </a:rPr>
              <a:t>Elihu now solicits help from other listeners to dismantle Job’s defenses (34:1-4).</a:t>
            </a:r>
          </a:p>
          <a:p>
            <a:r>
              <a:rPr lang="en-US" sz="2400" i="1" dirty="0"/>
              <a:t>He repeats the former accusations—that Job is a liar (34:5-6) and a scoffer (34:7-8; cf. 11:3; 15:16, 25-26).</a:t>
            </a:r>
          </a:p>
          <a:p>
            <a:r>
              <a:rPr lang="en-US" sz="2400" i="1" dirty="0"/>
              <a:t>He censures Job for saying it is futile to please God (34:9; cf. 9:22; 21:7-26). Of course, Job never explicitly said that it was useless to try to please God, so Elihu is extrapolating this accusation.</a:t>
            </a:r>
          </a:p>
        </p:txBody>
      </p:sp>
      <p:sp>
        <p:nvSpPr>
          <p:cNvPr id="4" name="Slide Number Placeholder 3">
            <a:extLst>
              <a:ext uri="{FF2B5EF4-FFF2-40B4-BE49-F238E27FC236}">
                <a16:creationId xmlns:a16="http://schemas.microsoft.com/office/drawing/2014/main" id="{99E3F4E7-C03F-8EFC-D866-2FD6EF30B820}"/>
              </a:ext>
            </a:extLst>
          </p:cNvPr>
          <p:cNvSpPr>
            <a:spLocks noGrp="1"/>
          </p:cNvSpPr>
          <p:nvPr>
            <p:ph type="sldNum" sz="quarter" idx="12"/>
          </p:nvPr>
        </p:nvSpPr>
        <p:spPr/>
        <p:txBody>
          <a:bodyPr/>
          <a:lstStyle/>
          <a:p>
            <a:fld id="{34B7E4EF-A1BD-40F4-AB7B-04F084DD991D}" type="slidenum">
              <a:rPr lang="en-US" smtClean="0"/>
              <a:t>195</a:t>
            </a:fld>
            <a:endParaRPr lang="en-US" dirty="0"/>
          </a:p>
        </p:txBody>
      </p:sp>
    </p:spTree>
    <p:extLst>
      <p:ext uri="{BB962C8B-B14F-4D97-AF65-F5344CB8AC3E}">
        <p14:creationId xmlns:p14="http://schemas.microsoft.com/office/powerpoint/2010/main" val="12040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3C36-F396-1C82-33F9-8B6CA4EDD247}"/>
              </a:ext>
            </a:extLst>
          </p:cNvPr>
          <p:cNvSpPr>
            <a:spLocks noGrp="1"/>
          </p:cNvSpPr>
          <p:nvPr>
            <p:ph type="title"/>
          </p:nvPr>
        </p:nvSpPr>
        <p:spPr>
          <a:xfrm>
            <a:off x="1066800" y="420624"/>
            <a:ext cx="10058400" cy="1371600"/>
          </a:xfrm>
        </p:spPr>
        <p:txBody>
          <a:bodyPr/>
          <a:lstStyle/>
          <a:p>
            <a:r>
              <a:rPr lang="en-US" dirty="0">
                <a:solidFill>
                  <a:srgbClr val="C00000"/>
                </a:solidFill>
              </a:rPr>
              <a:t>God Doesn’t Make Mistakes (34:10)</a:t>
            </a:r>
          </a:p>
        </p:txBody>
      </p:sp>
      <p:sp>
        <p:nvSpPr>
          <p:cNvPr id="3" name="Content Placeholder 2">
            <a:extLst>
              <a:ext uri="{FF2B5EF4-FFF2-40B4-BE49-F238E27FC236}">
                <a16:creationId xmlns:a16="http://schemas.microsoft.com/office/drawing/2014/main" id="{814BCC2A-9900-CD74-02BB-3FEBC30E59D1}"/>
              </a:ext>
            </a:extLst>
          </p:cNvPr>
          <p:cNvSpPr>
            <a:spLocks noGrp="1"/>
          </p:cNvSpPr>
          <p:nvPr>
            <p:ph idx="1"/>
          </p:nvPr>
        </p:nvSpPr>
        <p:spPr>
          <a:xfrm>
            <a:off x="1066800" y="1572768"/>
            <a:ext cx="10491216" cy="4864608"/>
          </a:xfrm>
        </p:spPr>
        <p:txBody>
          <a:bodyPr>
            <a:normAutofit lnSpcReduction="10000"/>
          </a:bodyPr>
          <a:lstStyle/>
          <a:p>
            <a:pPr marL="0" indent="0">
              <a:buNone/>
            </a:pPr>
            <a:r>
              <a:rPr lang="en-US" sz="2800" b="1" dirty="0">
                <a:solidFill>
                  <a:srgbClr val="002060"/>
                </a:solidFill>
              </a:rPr>
              <a:t>God’s justice is commensurate with human behavior (34:11-12).</a:t>
            </a:r>
          </a:p>
          <a:p>
            <a:r>
              <a:rPr lang="en-US" sz="2400" i="1" dirty="0"/>
              <a:t>Earlier, Job observed that God destroys both the blameless and the wicked (cf. 9:22; 12:6), which Elihu took to mean that Job had accused God of perverting justice.</a:t>
            </a:r>
          </a:p>
          <a:p>
            <a:r>
              <a:rPr lang="en-US" sz="2400" i="1" dirty="0"/>
              <a:t>Elihu counters that God is sovereign, and it is his divine right to withdraw life from whomever he chooses (34:13-15). Hence, Job cannot pass judgment on Almighty God. </a:t>
            </a:r>
          </a:p>
          <a:p>
            <a:r>
              <a:rPr lang="en-US" sz="2400" i="1" dirty="0"/>
              <a:t> It is inconceivable that God would govern the universe unjustly. As the sovereign Creator, he equally judges kings and nobles, rich and poor, even if his ways are sometimes mysterious (34:16-20).</a:t>
            </a:r>
          </a:p>
        </p:txBody>
      </p:sp>
      <p:sp>
        <p:nvSpPr>
          <p:cNvPr id="4" name="Slide Number Placeholder 3">
            <a:extLst>
              <a:ext uri="{FF2B5EF4-FFF2-40B4-BE49-F238E27FC236}">
                <a16:creationId xmlns:a16="http://schemas.microsoft.com/office/drawing/2014/main" id="{0F2F690B-EE55-D920-F622-D027130FE4E6}"/>
              </a:ext>
            </a:extLst>
          </p:cNvPr>
          <p:cNvSpPr>
            <a:spLocks noGrp="1"/>
          </p:cNvSpPr>
          <p:nvPr>
            <p:ph type="sldNum" sz="quarter" idx="12"/>
          </p:nvPr>
        </p:nvSpPr>
        <p:spPr/>
        <p:txBody>
          <a:bodyPr/>
          <a:lstStyle/>
          <a:p>
            <a:fld id="{34B7E4EF-A1BD-40F4-AB7B-04F084DD991D}" type="slidenum">
              <a:rPr lang="en-US" smtClean="0"/>
              <a:t>196</a:t>
            </a:fld>
            <a:endParaRPr lang="en-US" dirty="0"/>
          </a:p>
        </p:txBody>
      </p:sp>
    </p:spTree>
    <p:extLst>
      <p:ext uri="{BB962C8B-B14F-4D97-AF65-F5344CB8AC3E}">
        <p14:creationId xmlns:p14="http://schemas.microsoft.com/office/powerpoint/2010/main" val="244322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5C8F-E947-D342-78A0-A705BF25E411}"/>
              </a:ext>
            </a:extLst>
          </p:cNvPr>
          <p:cNvSpPr>
            <a:spLocks noGrp="1"/>
          </p:cNvSpPr>
          <p:nvPr>
            <p:ph type="title"/>
          </p:nvPr>
        </p:nvSpPr>
        <p:spPr/>
        <p:txBody>
          <a:bodyPr/>
          <a:lstStyle/>
          <a:p>
            <a:r>
              <a:rPr lang="en-US" dirty="0">
                <a:solidFill>
                  <a:srgbClr val="C00000"/>
                </a:solidFill>
              </a:rPr>
              <a:t>God is Beyond Censure</a:t>
            </a:r>
          </a:p>
        </p:txBody>
      </p:sp>
      <p:sp>
        <p:nvSpPr>
          <p:cNvPr id="3" name="Content Placeholder 2">
            <a:extLst>
              <a:ext uri="{FF2B5EF4-FFF2-40B4-BE49-F238E27FC236}">
                <a16:creationId xmlns:a16="http://schemas.microsoft.com/office/drawing/2014/main" id="{7E761965-5064-9AA8-CCBC-2ABCE4279C10}"/>
              </a:ext>
            </a:extLst>
          </p:cNvPr>
          <p:cNvSpPr>
            <a:spLocks noGrp="1"/>
          </p:cNvSpPr>
          <p:nvPr>
            <p:ph idx="1"/>
          </p:nvPr>
        </p:nvSpPr>
        <p:spPr>
          <a:xfrm>
            <a:off x="1066800" y="1844574"/>
            <a:ext cx="10216896" cy="4370832"/>
          </a:xfrm>
        </p:spPr>
        <p:txBody>
          <a:bodyPr>
            <a:normAutofit/>
          </a:bodyPr>
          <a:lstStyle/>
          <a:p>
            <a:pPr marL="0" indent="0">
              <a:buNone/>
            </a:pPr>
            <a:r>
              <a:rPr lang="en-US" sz="2800" b="1" dirty="0">
                <a:solidFill>
                  <a:srgbClr val="002060"/>
                </a:solidFill>
              </a:rPr>
              <a:t>He sees all (34:21-22), and he is under no obligation to hear individual cases like Job’s, since he is omniscient and already knows all things (34:23-24).</a:t>
            </a:r>
          </a:p>
          <a:p>
            <a:r>
              <a:rPr lang="en-US" sz="2400" i="1" dirty="0"/>
              <a:t>He dispenses judgments based on his omniscience (34:25-30).</a:t>
            </a:r>
          </a:p>
          <a:p>
            <a:r>
              <a:rPr lang="en-US" sz="2400" i="1" dirty="0"/>
              <a:t>All scholars agree that the Hebrew in the final paragraph of 34 is especially difficult, particularly 34:31-33. Elihu seems to be saying that no one who has ever experienced discipline from God should then expect to be repaid. Job must choose between the way he thinks the world should be directed and the way God actually directs it.</a:t>
            </a:r>
          </a:p>
        </p:txBody>
      </p:sp>
      <p:sp>
        <p:nvSpPr>
          <p:cNvPr id="4" name="Slide Number Placeholder 3">
            <a:extLst>
              <a:ext uri="{FF2B5EF4-FFF2-40B4-BE49-F238E27FC236}">
                <a16:creationId xmlns:a16="http://schemas.microsoft.com/office/drawing/2014/main" id="{EA4C642F-7899-4552-A36A-B9A378919DAB}"/>
              </a:ext>
            </a:extLst>
          </p:cNvPr>
          <p:cNvSpPr>
            <a:spLocks noGrp="1"/>
          </p:cNvSpPr>
          <p:nvPr>
            <p:ph type="sldNum" sz="quarter" idx="12"/>
          </p:nvPr>
        </p:nvSpPr>
        <p:spPr/>
        <p:txBody>
          <a:bodyPr/>
          <a:lstStyle/>
          <a:p>
            <a:fld id="{34B7E4EF-A1BD-40F4-AB7B-04F084DD991D}" type="slidenum">
              <a:rPr lang="en-US" smtClean="0"/>
              <a:t>197</a:t>
            </a:fld>
            <a:endParaRPr lang="en-US" dirty="0"/>
          </a:p>
        </p:txBody>
      </p:sp>
    </p:spTree>
    <p:extLst>
      <p:ext uri="{BB962C8B-B14F-4D97-AF65-F5344CB8AC3E}">
        <p14:creationId xmlns:p14="http://schemas.microsoft.com/office/powerpoint/2010/main" val="123879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EC1EE-199B-FF62-B745-10FA246177ED}"/>
              </a:ext>
            </a:extLst>
          </p:cNvPr>
          <p:cNvSpPr>
            <a:spLocks noGrp="1"/>
          </p:cNvSpPr>
          <p:nvPr>
            <p:ph type="title"/>
          </p:nvPr>
        </p:nvSpPr>
        <p:spPr/>
        <p:txBody>
          <a:bodyPr/>
          <a:lstStyle/>
          <a:p>
            <a:r>
              <a:rPr lang="en-US" dirty="0">
                <a:solidFill>
                  <a:srgbClr val="C00000"/>
                </a:solidFill>
              </a:rPr>
              <a:t>Job’s Argument is Impossible</a:t>
            </a:r>
          </a:p>
        </p:txBody>
      </p:sp>
      <p:sp>
        <p:nvSpPr>
          <p:cNvPr id="3" name="Content Placeholder 2">
            <a:extLst>
              <a:ext uri="{FF2B5EF4-FFF2-40B4-BE49-F238E27FC236}">
                <a16:creationId xmlns:a16="http://schemas.microsoft.com/office/drawing/2014/main" id="{3A96D127-D59F-F953-5D3E-F544C1FB1410}"/>
              </a:ext>
            </a:extLst>
          </p:cNvPr>
          <p:cNvSpPr>
            <a:spLocks noGrp="1"/>
          </p:cNvSpPr>
          <p:nvPr>
            <p:ph idx="1"/>
          </p:nvPr>
        </p:nvSpPr>
        <p:spPr/>
        <p:txBody>
          <a:bodyPr>
            <a:normAutofit/>
          </a:bodyPr>
          <a:lstStyle/>
          <a:p>
            <a:pPr marL="0" indent="0">
              <a:buNone/>
            </a:pPr>
            <a:r>
              <a:rPr lang="en-US" sz="2800" b="1" dirty="0">
                <a:solidFill>
                  <a:srgbClr val="002060"/>
                </a:solidFill>
              </a:rPr>
              <a:t>Once more appealing to the wise (lit. “men of heart”), Elihu says that Job’s defense is ignorant and without insight (34:34-35).</a:t>
            </a:r>
          </a:p>
          <a:p>
            <a:r>
              <a:rPr lang="en-US" sz="2400" i="1" dirty="0"/>
              <a:t>He even suggests that Job’s crucible should continue, since he has proved himself to be wicked (34:36). </a:t>
            </a:r>
          </a:p>
          <a:p>
            <a:r>
              <a:rPr lang="en-US" sz="2400" i="1" dirty="0"/>
              <a:t>He concludes that Job is a rebellious sinner, slapping away at his friends while offering only empty excuses (34:37). </a:t>
            </a:r>
          </a:p>
        </p:txBody>
      </p:sp>
      <p:sp>
        <p:nvSpPr>
          <p:cNvPr id="4" name="Slide Number Placeholder 3">
            <a:extLst>
              <a:ext uri="{FF2B5EF4-FFF2-40B4-BE49-F238E27FC236}">
                <a16:creationId xmlns:a16="http://schemas.microsoft.com/office/drawing/2014/main" id="{704388BC-3D20-04B0-6764-B69711614F38}"/>
              </a:ext>
            </a:extLst>
          </p:cNvPr>
          <p:cNvSpPr>
            <a:spLocks noGrp="1"/>
          </p:cNvSpPr>
          <p:nvPr>
            <p:ph type="sldNum" sz="quarter" idx="12"/>
          </p:nvPr>
        </p:nvSpPr>
        <p:spPr/>
        <p:txBody>
          <a:bodyPr/>
          <a:lstStyle/>
          <a:p>
            <a:fld id="{34B7E4EF-A1BD-40F4-AB7B-04F084DD991D}" type="slidenum">
              <a:rPr lang="en-US" smtClean="0"/>
              <a:t>198</a:t>
            </a:fld>
            <a:endParaRPr lang="en-US" dirty="0"/>
          </a:p>
        </p:txBody>
      </p:sp>
    </p:spTree>
    <p:extLst>
      <p:ext uri="{BB962C8B-B14F-4D97-AF65-F5344CB8AC3E}">
        <p14:creationId xmlns:p14="http://schemas.microsoft.com/office/powerpoint/2010/main" val="309838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B6B748B-2A96-23A9-7A85-49A6682DB3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22D289-3ACF-B260-C9B3-16EDAF6F4DAF}"/>
              </a:ext>
            </a:extLst>
          </p:cNvPr>
          <p:cNvSpPr>
            <a:spLocks noGrp="1"/>
          </p:cNvSpPr>
          <p:nvPr>
            <p:ph type="title"/>
          </p:nvPr>
        </p:nvSpPr>
        <p:spPr/>
        <p:txBody>
          <a:bodyPr/>
          <a:lstStyle/>
          <a:p>
            <a:r>
              <a:rPr lang="en-US" dirty="0">
                <a:solidFill>
                  <a:srgbClr val="C00000"/>
                </a:solidFill>
              </a:rPr>
              <a:t>ELIHU’S THIRD MONOLOGUE (35)</a:t>
            </a:r>
          </a:p>
        </p:txBody>
      </p:sp>
      <p:sp>
        <p:nvSpPr>
          <p:cNvPr id="3" name="Content Placeholder 2">
            <a:extLst>
              <a:ext uri="{FF2B5EF4-FFF2-40B4-BE49-F238E27FC236}">
                <a16:creationId xmlns:a16="http://schemas.microsoft.com/office/drawing/2014/main" id="{BAFBBA5D-F59F-D483-44F5-68FC27A1800E}"/>
              </a:ext>
            </a:extLst>
          </p:cNvPr>
          <p:cNvSpPr>
            <a:spLocks noGrp="1"/>
          </p:cNvSpPr>
          <p:nvPr>
            <p:ph idx="1"/>
          </p:nvPr>
        </p:nvSpPr>
        <p:spPr/>
        <p:txBody>
          <a:bodyPr/>
          <a:lstStyle/>
          <a:p>
            <a:pPr marL="0" indent="0">
              <a:buNone/>
            </a:pPr>
            <a:r>
              <a:rPr lang="en-US" sz="2800" b="1" dirty="0">
                <a:solidFill>
                  <a:srgbClr val="002060"/>
                </a:solidFill>
              </a:rPr>
              <a:t>Two issues greatly disturbed Elihu’s perceptions of Job’s defense.</a:t>
            </a:r>
          </a:p>
          <a:p>
            <a:r>
              <a:rPr lang="en-US" sz="2400" i="1" dirty="0"/>
              <a:t>One, which he had already raised with the “wise men,” is Job’s claim to be in the right (35:1-2; cf. 34:5; 13:18).</a:t>
            </a:r>
          </a:p>
          <a:p>
            <a:r>
              <a:rPr lang="en-US" sz="2400" i="1" dirty="0"/>
              <a:t>The other concerns the question he put in Job’s mouth earlier, “What is the advantage of being good?”(35:3-4; cf. 34:9)? Job has not, in fact, put the question in such stark terms, but Elihu extrapolates what he believes to be Job’s position.</a:t>
            </a:r>
          </a:p>
        </p:txBody>
      </p:sp>
      <p:sp>
        <p:nvSpPr>
          <p:cNvPr id="4" name="Slide Number Placeholder 3">
            <a:extLst>
              <a:ext uri="{FF2B5EF4-FFF2-40B4-BE49-F238E27FC236}">
                <a16:creationId xmlns:a16="http://schemas.microsoft.com/office/drawing/2014/main" id="{CBD5BBA6-6299-92C1-C521-9C908A80F309}"/>
              </a:ext>
            </a:extLst>
          </p:cNvPr>
          <p:cNvSpPr>
            <a:spLocks noGrp="1"/>
          </p:cNvSpPr>
          <p:nvPr>
            <p:ph type="sldNum" sz="quarter" idx="12"/>
          </p:nvPr>
        </p:nvSpPr>
        <p:spPr/>
        <p:txBody>
          <a:bodyPr/>
          <a:lstStyle/>
          <a:p>
            <a:fld id="{34B7E4EF-A1BD-40F4-AB7B-04F084DD991D}" type="slidenum">
              <a:rPr lang="en-US" smtClean="0"/>
              <a:t>199</a:t>
            </a:fld>
            <a:endParaRPr lang="en-US" dirty="0"/>
          </a:p>
        </p:txBody>
      </p:sp>
    </p:spTree>
    <p:extLst>
      <p:ext uri="{BB962C8B-B14F-4D97-AF65-F5344CB8AC3E}">
        <p14:creationId xmlns:p14="http://schemas.microsoft.com/office/powerpoint/2010/main" val="80149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E67CA-D8A4-2ECC-1B28-947B072F55AC}"/>
              </a:ext>
            </a:extLst>
          </p:cNvPr>
          <p:cNvSpPr>
            <a:spLocks noGrp="1"/>
          </p:cNvSpPr>
          <p:nvPr>
            <p:ph type="title"/>
          </p:nvPr>
        </p:nvSpPr>
        <p:spPr>
          <a:xfrm>
            <a:off x="594360" y="642594"/>
            <a:ext cx="11018520" cy="1371600"/>
          </a:xfrm>
        </p:spPr>
        <p:txBody>
          <a:bodyPr/>
          <a:lstStyle/>
          <a:p>
            <a:r>
              <a:rPr lang="en-US" dirty="0"/>
              <a:t>William Blake’s Illustrations of the Book of Job</a:t>
            </a:r>
          </a:p>
        </p:txBody>
      </p:sp>
      <p:sp>
        <p:nvSpPr>
          <p:cNvPr id="3" name="Content Placeholder 2">
            <a:extLst>
              <a:ext uri="{FF2B5EF4-FFF2-40B4-BE49-F238E27FC236}">
                <a16:creationId xmlns:a16="http://schemas.microsoft.com/office/drawing/2014/main" id="{4053EFA4-7F4F-6C74-687B-000BC43C9656}"/>
              </a:ext>
            </a:extLst>
          </p:cNvPr>
          <p:cNvSpPr>
            <a:spLocks noGrp="1"/>
          </p:cNvSpPr>
          <p:nvPr>
            <p:ph idx="1"/>
          </p:nvPr>
        </p:nvSpPr>
        <p:spPr>
          <a:xfrm>
            <a:off x="754380" y="2103120"/>
            <a:ext cx="10858500" cy="3849624"/>
          </a:xfrm>
        </p:spPr>
        <p:txBody>
          <a:bodyPr>
            <a:normAutofit/>
          </a:bodyPr>
          <a:lstStyle/>
          <a:p>
            <a:pPr marL="0" indent="0">
              <a:buNone/>
            </a:pPr>
            <a:r>
              <a:rPr lang="en-US" sz="2800" dirty="0"/>
              <a:t>In the late 18</a:t>
            </a:r>
            <a:r>
              <a:rPr lang="en-US" sz="2800" baseline="30000" dirty="0"/>
              <a:t>th</a:t>
            </a:r>
            <a:r>
              <a:rPr lang="en-US" sz="2800" dirty="0"/>
              <a:t> century and early 19</a:t>
            </a:r>
            <a:r>
              <a:rPr lang="en-US" sz="2800" baseline="30000" dirty="0"/>
              <a:t>th</a:t>
            </a:r>
            <a:r>
              <a:rPr lang="en-US" sz="2800" dirty="0"/>
              <a:t> century, William Blake, English poet and artist, produced 22 engraved prints plus a number of watercolors illustrating the biblical Book of Job.</a:t>
            </a:r>
          </a:p>
          <a:p>
            <a:pPr marL="0" indent="0">
              <a:buNone/>
            </a:pPr>
            <a:r>
              <a:rPr lang="en-US" sz="2800" dirty="0"/>
              <a:t>Blake apparently found similarities between Job and himself, since he was largely unrecognized and lived in poverty.</a:t>
            </a:r>
          </a:p>
          <a:p>
            <a:pPr marL="0" indent="0">
              <a:buNone/>
            </a:pPr>
            <a:r>
              <a:rPr lang="en-US" sz="2800" dirty="0"/>
              <a:t>Generally, Blake uses the right hand of figures to represent “good,” and the left hand of figures to represent “evil.”</a:t>
            </a:r>
          </a:p>
        </p:txBody>
      </p:sp>
      <p:sp>
        <p:nvSpPr>
          <p:cNvPr id="4" name="Slide Number Placeholder 3">
            <a:extLst>
              <a:ext uri="{FF2B5EF4-FFF2-40B4-BE49-F238E27FC236}">
                <a16:creationId xmlns:a16="http://schemas.microsoft.com/office/drawing/2014/main" id="{9CEC6DF4-C74B-65F9-5F0D-09D7E49F72C1}"/>
              </a:ext>
            </a:extLst>
          </p:cNvPr>
          <p:cNvSpPr>
            <a:spLocks noGrp="1"/>
          </p:cNvSpPr>
          <p:nvPr>
            <p:ph type="sldNum" sz="quarter" idx="12"/>
          </p:nvPr>
        </p:nvSpPr>
        <p:spPr/>
        <p:txBody>
          <a:bodyPr/>
          <a:lstStyle/>
          <a:p>
            <a:fld id="{34B7E4EF-A1BD-40F4-AB7B-04F084DD991D}" type="slidenum">
              <a:rPr lang="en-US" smtClean="0"/>
              <a:t>2</a:t>
            </a:fld>
            <a:endParaRPr lang="en-US" dirty="0"/>
          </a:p>
        </p:txBody>
      </p:sp>
    </p:spTree>
    <p:extLst>
      <p:ext uri="{BB962C8B-B14F-4D97-AF65-F5344CB8AC3E}">
        <p14:creationId xmlns:p14="http://schemas.microsoft.com/office/powerpoint/2010/main" val="8073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7481" y="6286502"/>
            <a:ext cx="10377487" cy="431800"/>
          </a:xfrm>
        </p:spPr>
        <p:txBody>
          <a:bodyPr>
            <a:normAutofit fontScale="90000"/>
          </a:bodyPr>
          <a:lstStyle/>
          <a:p>
            <a:r>
              <a:rPr lang="en-US" sz="2400" dirty="0">
                <a:solidFill>
                  <a:schemeClr val="tx1"/>
                </a:solidFill>
              </a:rPr>
              <a:t>Mountains of Edom, the hills over </a:t>
            </a:r>
            <a:r>
              <a:rPr lang="en-US" sz="2400" dirty="0" err="1">
                <a:solidFill>
                  <a:schemeClr val="tx1"/>
                </a:solidFill>
              </a:rPr>
              <a:t>Eilat</a:t>
            </a:r>
            <a:r>
              <a:rPr lang="en-US" sz="2400" dirty="0">
                <a:solidFill>
                  <a:schemeClr val="tx1"/>
                </a:solidFill>
              </a:rPr>
              <a:t> near the Gulf of Aqaba.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01920" y="0"/>
            <a:ext cx="9333537" cy="6229350"/>
          </a:xfrm>
        </p:spPr>
      </p:pic>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01CF334-2D5C-4859-84A6-CA7E6E43FAEB}" type="slidenum">
              <a:rPr kumimoji="0" lang="en-US" sz="1200" b="0" i="0" u="none" strike="noStrike" kern="1200" cap="none" spc="0" normalizeH="0" baseline="0" noProof="0" smtClean="0">
                <a:ln>
                  <a:noFill/>
                </a:ln>
                <a:solidFill>
                  <a:srgbClr val="775F55"/>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775F55"/>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3465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3E86B-F3E1-B46D-3C10-4672882A0FC8}"/>
              </a:ext>
            </a:extLst>
          </p:cNvPr>
          <p:cNvSpPr>
            <a:spLocks noGrp="1"/>
          </p:cNvSpPr>
          <p:nvPr>
            <p:ph type="title"/>
          </p:nvPr>
        </p:nvSpPr>
        <p:spPr/>
        <p:txBody>
          <a:bodyPr/>
          <a:lstStyle/>
          <a:p>
            <a:r>
              <a:rPr lang="en-US" dirty="0">
                <a:solidFill>
                  <a:srgbClr val="C00000"/>
                </a:solidFill>
              </a:rPr>
              <a:t>Divine Impassivity</a:t>
            </a:r>
          </a:p>
        </p:txBody>
      </p:sp>
      <p:sp>
        <p:nvSpPr>
          <p:cNvPr id="3" name="Content Placeholder 2">
            <a:extLst>
              <a:ext uri="{FF2B5EF4-FFF2-40B4-BE49-F238E27FC236}">
                <a16:creationId xmlns:a16="http://schemas.microsoft.com/office/drawing/2014/main" id="{C66B33C5-1E00-4549-8A8E-5BECE8DD785F}"/>
              </a:ext>
            </a:extLst>
          </p:cNvPr>
          <p:cNvSpPr>
            <a:spLocks noGrp="1"/>
          </p:cNvSpPr>
          <p:nvPr>
            <p:ph idx="1"/>
          </p:nvPr>
        </p:nvSpPr>
        <p:spPr>
          <a:xfrm>
            <a:off x="1066800" y="1834179"/>
            <a:ext cx="10408024" cy="4112286"/>
          </a:xfrm>
        </p:spPr>
        <p:txBody>
          <a:bodyPr>
            <a:normAutofit lnSpcReduction="10000"/>
          </a:bodyPr>
          <a:lstStyle/>
          <a:p>
            <a:pPr marL="0" indent="0">
              <a:buNone/>
            </a:pPr>
            <a:r>
              <a:rPr lang="en-US" sz="2800" b="1" dirty="0">
                <a:solidFill>
                  <a:srgbClr val="002060"/>
                </a:solidFill>
              </a:rPr>
              <a:t>Elihu’s answer is largely drawn from previous speeches, some even from Job, but it covers little new ground.</a:t>
            </a:r>
          </a:p>
          <a:p>
            <a:r>
              <a:rPr lang="en-US" sz="2400" i="1" dirty="0"/>
              <a:t>God is higher than the heavens (35:5; cf. 9:8-10; 11:7-8; 22:12).</a:t>
            </a:r>
          </a:p>
          <a:p>
            <a:r>
              <a:rPr lang="en-US" sz="2400" i="1" dirty="0"/>
              <a:t>He is the impartial Judge unmoved by human sin (35:6; cf. 7:20).</a:t>
            </a:r>
          </a:p>
          <a:p>
            <a:r>
              <a:rPr lang="en-US" sz="2400" i="1" dirty="0"/>
              <a:t>He is equally unmoved by a righteous life (35:7; cf. 22:3).</a:t>
            </a:r>
          </a:p>
          <a:p>
            <a:r>
              <a:rPr lang="en-US" sz="2400" i="1" dirty="0"/>
              <a:t>Elihu cannot conceive of God being either pleased with creatures who are faithful or grieved by those who are not, so for God to be impartial means that he is aloof, while Job’s trial affects only himself, not God (35:8).</a:t>
            </a:r>
          </a:p>
        </p:txBody>
      </p:sp>
      <p:sp>
        <p:nvSpPr>
          <p:cNvPr id="4" name="Slide Number Placeholder 3">
            <a:extLst>
              <a:ext uri="{FF2B5EF4-FFF2-40B4-BE49-F238E27FC236}">
                <a16:creationId xmlns:a16="http://schemas.microsoft.com/office/drawing/2014/main" id="{D3B2B9DC-BE95-4F57-1B18-23D4209CD716}"/>
              </a:ext>
            </a:extLst>
          </p:cNvPr>
          <p:cNvSpPr>
            <a:spLocks noGrp="1"/>
          </p:cNvSpPr>
          <p:nvPr>
            <p:ph type="sldNum" sz="quarter" idx="12"/>
          </p:nvPr>
        </p:nvSpPr>
        <p:spPr/>
        <p:txBody>
          <a:bodyPr/>
          <a:lstStyle/>
          <a:p>
            <a:fld id="{34B7E4EF-A1BD-40F4-AB7B-04F084DD991D}" type="slidenum">
              <a:rPr lang="en-US" smtClean="0"/>
              <a:t>200</a:t>
            </a:fld>
            <a:endParaRPr lang="en-US" dirty="0"/>
          </a:p>
        </p:txBody>
      </p:sp>
    </p:spTree>
    <p:extLst>
      <p:ext uri="{BB962C8B-B14F-4D97-AF65-F5344CB8AC3E}">
        <p14:creationId xmlns:p14="http://schemas.microsoft.com/office/powerpoint/2010/main" val="352977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E1C4F-BD15-6D57-13D4-14810209DC70}"/>
              </a:ext>
            </a:extLst>
          </p:cNvPr>
          <p:cNvSpPr>
            <a:spLocks noGrp="1"/>
          </p:cNvSpPr>
          <p:nvPr>
            <p:ph type="title"/>
          </p:nvPr>
        </p:nvSpPr>
        <p:spPr/>
        <p:txBody>
          <a:bodyPr/>
          <a:lstStyle/>
          <a:p>
            <a:r>
              <a:rPr lang="en-US" dirty="0">
                <a:solidFill>
                  <a:srgbClr val="C00000"/>
                </a:solidFill>
              </a:rPr>
              <a:t>The Reason for Divine Silence</a:t>
            </a:r>
          </a:p>
        </p:txBody>
      </p:sp>
      <p:sp>
        <p:nvSpPr>
          <p:cNvPr id="3" name="Content Placeholder 2">
            <a:extLst>
              <a:ext uri="{FF2B5EF4-FFF2-40B4-BE49-F238E27FC236}">
                <a16:creationId xmlns:a16="http://schemas.microsoft.com/office/drawing/2014/main" id="{0F22D8BD-37FF-6A81-21B4-2EA71DB59A76}"/>
              </a:ext>
            </a:extLst>
          </p:cNvPr>
          <p:cNvSpPr>
            <a:spLocks noGrp="1"/>
          </p:cNvSpPr>
          <p:nvPr>
            <p:ph idx="1"/>
          </p:nvPr>
        </p:nvSpPr>
        <p:spPr>
          <a:xfrm>
            <a:off x="1066800" y="2014194"/>
            <a:ext cx="10058400" cy="3849624"/>
          </a:xfrm>
        </p:spPr>
        <p:txBody>
          <a:bodyPr>
            <a:normAutofit/>
          </a:bodyPr>
          <a:lstStyle/>
          <a:p>
            <a:pPr marL="0" indent="0">
              <a:buNone/>
            </a:pPr>
            <a:r>
              <a:rPr lang="en-US" sz="2800" b="1" dirty="0">
                <a:solidFill>
                  <a:srgbClr val="002060"/>
                </a:solidFill>
              </a:rPr>
              <a:t>God remains silent because people who cry out to him are filled with pride (35:9-12).</a:t>
            </a:r>
          </a:p>
          <a:p>
            <a:r>
              <a:rPr lang="en-US" sz="2400" i="1" dirty="0"/>
              <a:t>Such cries are empty, and Job’s plea that he would wait for God to speak directly was nothing short of insolence (35:13-14).</a:t>
            </a:r>
          </a:p>
          <a:p>
            <a:r>
              <a:rPr lang="en-US" sz="2400" i="1" dirty="0"/>
              <a:t>All this waiting around for God to show himself was entirely misdirected; indeed, Elihu asserts that God is even restraining his anger in Job’s case (35:15).</a:t>
            </a:r>
          </a:p>
          <a:p>
            <a:r>
              <a:rPr lang="en-US" sz="2400" i="1" dirty="0"/>
              <a:t>Hence, Job’s words are just empty talk (35:16; cf. 34:35).</a:t>
            </a:r>
          </a:p>
        </p:txBody>
      </p:sp>
      <p:sp>
        <p:nvSpPr>
          <p:cNvPr id="4" name="Slide Number Placeholder 3">
            <a:extLst>
              <a:ext uri="{FF2B5EF4-FFF2-40B4-BE49-F238E27FC236}">
                <a16:creationId xmlns:a16="http://schemas.microsoft.com/office/drawing/2014/main" id="{B38F9D3E-AC6A-A101-6C8E-8D4F735AD71E}"/>
              </a:ext>
            </a:extLst>
          </p:cNvPr>
          <p:cNvSpPr>
            <a:spLocks noGrp="1"/>
          </p:cNvSpPr>
          <p:nvPr>
            <p:ph type="sldNum" sz="quarter" idx="12"/>
          </p:nvPr>
        </p:nvSpPr>
        <p:spPr/>
        <p:txBody>
          <a:bodyPr/>
          <a:lstStyle/>
          <a:p>
            <a:fld id="{34B7E4EF-A1BD-40F4-AB7B-04F084DD991D}" type="slidenum">
              <a:rPr lang="en-US" smtClean="0"/>
              <a:t>201</a:t>
            </a:fld>
            <a:endParaRPr lang="en-US" dirty="0"/>
          </a:p>
        </p:txBody>
      </p:sp>
    </p:spTree>
    <p:extLst>
      <p:ext uri="{BB962C8B-B14F-4D97-AF65-F5344CB8AC3E}">
        <p14:creationId xmlns:p14="http://schemas.microsoft.com/office/powerpoint/2010/main" val="116525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7B0B35BE-5F99-D446-9515-9B0670E3C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F5420C-CF98-7175-8537-56E06DC5A651}"/>
              </a:ext>
            </a:extLst>
          </p:cNvPr>
          <p:cNvSpPr>
            <a:spLocks noGrp="1"/>
          </p:cNvSpPr>
          <p:nvPr>
            <p:ph type="title"/>
          </p:nvPr>
        </p:nvSpPr>
        <p:spPr>
          <a:xfrm>
            <a:off x="726040" y="611772"/>
            <a:ext cx="10058400" cy="1371600"/>
          </a:xfrm>
        </p:spPr>
        <p:txBody>
          <a:bodyPr/>
          <a:lstStyle/>
          <a:p>
            <a:r>
              <a:rPr lang="en-US" dirty="0">
                <a:solidFill>
                  <a:srgbClr val="C00000"/>
                </a:solidFill>
              </a:rPr>
              <a:t>ELIHU’S FOURTH MONOLOGUE (36-37)</a:t>
            </a:r>
          </a:p>
        </p:txBody>
      </p:sp>
      <p:sp>
        <p:nvSpPr>
          <p:cNvPr id="3" name="Content Placeholder 2">
            <a:extLst>
              <a:ext uri="{FF2B5EF4-FFF2-40B4-BE49-F238E27FC236}">
                <a16:creationId xmlns:a16="http://schemas.microsoft.com/office/drawing/2014/main" id="{AF91AD65-E4EF-2001-C478-04DB7F76A8BB}"/>
              </a:ext>
            </a:extLst>
          </p:cNvPr>
          <p:cNvSpPr>
            <a:spLocks noGrp="1"/>
          </p:cNvSpPr>
          <p:nvPr>
            <p:ph idx="1"/>
          </p:nvPr>
        </p:nvSpPr>
        <p:spPr>
          <a:xfrm>
            <a:off x="748301" y="2126752"/>
            <a:ext cx="10695398" cy="3770616"/>
          </a:xfrm>
        </p:spPr>
        <p:txBody>
          <a:bodyPr>
            <a:normAutofit/>
          </a:bodyPr>
          <a:lstStyle/>
          <a:p>
            <a:pPr marL="0" indent="0">
              <a:buNone/>
            </a:pPr>
            <a:r>
              <a:rPr lang="en-US" sz="2800" b="1" dirty="0">
                <a:solidFill>
                  <a:srgbClr val="002060"/>
                </a:solidFill>
              </a:rPr>
              <a:t>Elihu’s final speech falls into two sections.</a:t>
            </a:r>
          </a:p>
          <a:p>
            <a:pPr lvl="1"/>
            <a:r>
              <a:rPr lang="en-US" sz="2200" b="1" dirty="0">
                <a:solidFill>
                  <a:srgbClr val="0070C0"/>
                </a:solidFill>
              </a:rPr>
              <a:t>In the first, he addresses the redemptive character of suffering (36:1-21).</a:t>
            </a:r>
          </a:p>
          <a:p>
            <a:pPr lvl="1"/>
            <a:r>
              <a:rPr lang="en-US" sz="2200" b="1" dirty="0">
                <a:solidFill>
                  <a:srgbClr val="0070C0"/>
                </a:solidFill>
              </a:rPr>
              <a:t>In the second, he extols God as the incomparable Teacher (36:22—37:24).</a:t>
            </a:r>
          </a:p>
          <a:p>
            <a:r>
              <a:rPr lang="en-US" sz="2400" i="1" dirty="0"/>
              <a:t>In this final monologue, Elihu is more nuanced and less harsh, since he now intends to defend God’s righteousness (36:1-3).</a:t>
            </a:r>
          </a:p>
          <a:p>
            <a:r>
              <a:rPr lang="en-US" sz="2400" i="1" dirty="0"/>
              <a:t>He cannot avoid a touch of hubris, however, and adds that his wisdom is wide-ranging and no less than perfect (36:4)! Being a such a modest man, he couldn’t say more.</a:t>
            </a:r>
          </a:p>
        </p:txBody>
      </p:sp>
      <p:sp>
        <p:nvSpPr>
          <p:cNvPr id="4" name="Slide Number Placeholder 3">
            <a:extLst>
              <a:ext uri="{FF2B5EF4-FFF2-40B4-BE49-F238E27FC236}">
                <a16:creationId xmlns:a16="http://schemas.microsoft.com/office/drawing/2014/main" id="{72941321-B4EE-DACA-4A48-63C75544B73F}"/>
              </a:ext>
            </a:extLst>
          </p:cNvPr>
          <p:cNvSpPr>
            <a:spLocks noGrp="1"/>
          </p:cNvSpPr>
          <p:nvPr>
            <p:ph type="sldNum" sz="quarter" idx="12"/>
          </p:nvPr>
        </p:nvSpPr>
        <p:spPr/>
        <p:txBody>
          <a:bodyPr/>
          <a:lstStyle/>
          <a:p>
            <a:fld id="{34B7E4EF-A1BD-40F4-AB7B-04F084DD991D}" type="slidenum">
              <a:rPr lang="en-US" smtClean="0"/>
              <a:t>202</a:t>
            </a:fld>
            <a:endParaRPr lang="en-US" dirty="0"/>
          </a:p>
        </p:txBody>
      </p:sp>
    </p:spTree>
    <p:extLst>
      <p:ext uri="{BB962C8B-B14F-4D97-AF65-F5344CB8AC3E}">
        <p14:creationId xmlns:p14="http://schemas.microsoft.com/office/powerpoint/2010/main" val="19265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FE3F-CB3D-3CCA-44C7-03402A111749}"/>
              </a:ext>
            </a:extLst>
          </p:cNvPr>
          <p:cNvSpPr>
            <a:spLocks noGrp="1"/>
          </p:cNvSpPr>
          <p:nvPr>
            <p:ph type="title"/>
          </p:nvPr>
        </p:nvSpPr>
        <p:spPr>
          <a:xfrm>
            <a:off x="1066800" y="403716"/>
            <a:ext cx="10058400" cy="1371600"/>
          </a:xfrm>
        </p:spPr>
        <p:txBody>
          <a:bodyPr/>
          <a:lstStyle/>
          <a:p>
            <a:r>
              <a:rPr lang="en-US" dirty="0">
                <a:solidFill>
                  <a:srgbClr val="C00000"/>
                </a:solidFill>
              </a:rPr>
              <a:t>Suffering as Testing and Purification</a:t>
            </a:r>
          </a:p>
        </p:txBody>
      </p:sp>
      <p:sp>
        <p:nvSpPr>
          <p:cNvPr id="3" name="Content Placeholder 2">
            <a:extLst>
              <a:ext uri="{FF2B5EF4-FFF2-40B4-BE49-F238E27FC236}">
                <a16:creationId xmlns:a16="http://schemas.microsoft.com/office/drawing/2014/main" id="{601F817E-5509-7CD3-17D4-D8F619A832BB}"/>
              </a:ext>
            </a:extLst>
          </p:cNvPr>
          <p:cNvSpPr>
            <a:spLocks noGrp="1"/>
          </p:cNvSpPr>
          <p:nvPr>
            <p:ph idx="1"/>
          </p:nvPr>
        </p:nvSpPr>
        <p:spPr>
          <a:xfrm>
            <a:off x="1066800" y="1775316"/>
            <a:ext cx="10058400" cy="3780095"/>
          </a:xfrm>
        </p:spPr>
        <p:txBody>
          <a:bodyPr>
            <a:normAutofit/>
          </a:bodyPr>
          <a:lstStyle/>
          <a:p>
            <a:pPr marL="0" indent="0">
              <a:buNone/>
            </a:pPr>
            <a:r>
              <a:rPr lang="en-US" sz="2800" b="1" dirty="0">
                <a:solidFill>
                  <a:srgbClr val="002060"/>
                </a:solidFill>
              </a:rPr>
              <a:t>God does not reject anyone (36:5).</a:t>
            </a:r>
          </a:p>
          <a:p>
            <a:r>
              <a:rPr lang="en-US" sz="2400" i="1" dirty="0"/>
              <a:t>He does not preserve the life of the wicked, but puts right the wrongs of the oppressed (36:6).</a:t>
            </a:r>
          </a:p>
          <a:p>
            <a:r>
              <a:rPr lang="en-US" sz="2400" i="1" dirty="0"/>
              <a:t>He doesn’t ignore the righteous, but when they find themselves in distressing circumstances, he uses hardships as teaching instruments to lead them to repentance (36:8-10).</a:t>
            </a:r>
          </a:p>
          <a:p>
            <a:r>
              <a:rPr lang="en-US" sz="2400" i="1" dirty="0"/>
              <a:t>If they listen, he will reverse their calamity (36:11), and if they won’t, they merely sign their own death warrant (36:12).</a:t>
            </a:r>
          </a:p>
        </p:txBody>
      </p:sp>
      <p:sp>
        <p:nvSpPr>
          <p:cNvPr id="4" name="Slide Number Placeholder 3">
            <a:extLst>
              <a:ext uri="{FF2B5EF4-FFF2-40B4-BE49-F238E27FC236}">
                <a16:creationId xmlns:a16="http://schemas.microsoft.com/office/drawing/2014/main" id="{BD6A2C79-BB6E-60F5-A997-DE4D0811E1CD}"/>
              </a:ext>
            </a:extLst>
          </p:cNvPr>
          <p:cNvSpPr>
            <a:spLocks noGrp="1"/>
          </p:cNvSpPr>
          <p:nvPr>
            <p:ph type="sldNum" sz="quarter" idx="12"/>
          </p:nvPr>
        </p:nvSpPr>
        <p:spPr/>
        <p:txBody>
          <a:bodyPr/>
          <a:lstStyle/>
          <a:p>
            <a:fld id="{34B7E4EF-A1BD-40F4-AB7B-04F084DD991D}" type="slidenum">
              <a:rPr lang="en-US" smtClean="0"/>
              <a:t>203</a:t>
            </a:fld>
            <a:endParaRPr lang="en-US" dirty="0"/>
          </a:p>
        </p:txBody>
      </p:sp>
    </p:spTree>
    <p:extLst>
      <p:ext uri="{BB962C8B-B14F-4D97-AF65-F5344CB8AC3E}">
        <p14:creationId xmlns:p14="http://schemas.microsoft.com/office/powerpoint/2010/main" val="3720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EB883-2F72-4579-87B3-059A25B72D78}"/>
              </a:ext>
            </a:extLst>
          </p:cNvPr>
          <p:cNvSpPr>
            <a:spLocks noGrp="1"/>
          </p:cNvSpPr>
          <p:nvPr>
            <p:ph type="title"/>
          </p:nvPr>
        </p:nvSpPr>
        <p:spPr>
          <a:xfrm>
            <a:off x="1066800" y="467474"/>
            <a:ext cx="10058400" cy="1104472"/>
          </a:xfrm>
        </p:spPr>
        <p:txBody>
          <a:bodyPr/>
          <a:lstStyle/>
          <a:p>
            <a:r>
              <a:rPr lang="en-US" dirty="0">
                <a:solidFill>
                  <a:srgbClr val="C00000"/>
                </a:solidFill>
              </a:rPr>
              <a:t>Nothing New Here</a:t>
            </a:r>
          </a:p>
        </p:txBody>
      </p:sp>
      <p:sp>
        <p:nvSpPr>
          <p:cNvPr id="3" name="Content Placeholder 2">
            <a:extLst>
              <a:ext uri="{FF2B5EF4-FFF2-40B4-BE49-F238E27FC236}">
                <a16:creationId xmlns:a16="http://schemas.microsoft.com/office/drawing/2014/main" id="{44556AD8-B8EC-4AD2-124C-146935EF08C4}"/>
              </a:ext>
            </a:extLst>
          </p:cNvPr>
          <p:cNvSpPr>
            <a:spLocks noGrp="1"/>
          </p:cNvSpPr>
          <p:nvPr>
            <p:ph idx="1"/>
          </p:nvPr>
        </p:nvSpPr>
        <p:spPr>
          <a:xfrm>
            <a:off x="1066800" y="1571946"/>
            <a:ext cx="10282518" cy="4454871"/>
          </a:xfrm>
        </p:spPr>
        <p:txBody>
          <a:bodyPr>
            <a:normAutofit lnSpcReduction="10000"/>
          </a:bodyPr>
          <a:lstStyle/>
          <a:p>
            <a:pPr marL="0" indent="0">
              <a:buNone/>
            </a:pPr>
            <a:r>
              <a:rPr lang="en-US" sz="2800" b="1" dirty="0">
                <a:solidFill>
                  <a:srgbClr val="002060"/>
                </a:solidFill>
              </a:rPr>
              <a:t>This whole line of reasoning seems to mirror much of what has been said earlier by the other three (cf. 18:5-21; 20:1-29), and it is precisely what Job observes is NOT happening in the world (cf. 21:7-18, 29-30; 24:1-12, 21-25).</a:t>
            </a:r>
          </a:p>
          <a:p>
            <a:r>
              <a:rPr lang="en-US" sz="2400" i="1" dirty="0"/>
              <a:t>In any case, Elihu goes on to chastise those who are godless at heart (and implicitly includes Job).</a:t>
            </a:r>
          </a:p>
          <a:p>
            <a:r>
              <a:rPr lang="en-US" sz="2400" i="1" dirty="0"/>
              <a:t>The godless nurse anger, refuse to turn to God, and end up dying young among the male prostitutes of the fertility cult (36:13-14).</a:t>
            </a:r>
          </a:p>
          <a:p>
            <a:r>
              <a:rPr lang="en-US" sz="2400" i="1" dirty="0"/>
              <a:t>Only those who learn from their distress will be delivered (36:15).</a:t>
            </a:r>
          </a:p>
        </p:txBody>
      </p:sp>
      <p:sp>
        <p:nvSpPr>
          <p:cNvPr id="4" name="Slide Number Placeholder 3">
            <a:extLst>
              <a:ext uri="{FF2B5EF4-FFF2-40B4-BE49-F238E27FC236}">
                <a16:creationId xmlns:a16="http://schemas.microsoft.com/office/drawing/2014/main" id="{14ACA636-31C8-DC2B-D89F-5F841EEF3A6E}"/>
              </a:ext>
            </a:extLst>
          </p:cNvPr>
          <p:cNvSpPr>
            <a:spLocks noGrp="1"/>
          </p:cNvSpPr>
          <p:nvPr>
            <p:ph type="sldNum" sz="quarter" idx="12"/>
          </p:nvPr>
        </p:nvSpPr>
        <p:spPr/>
        <p:txBody>
          <a:bodyPr/>
          <a:lstStyle/>
          <a:p>
            <a:fld id="{34B7E4EF-A1BD-40F4-AB7B-04F084DD991D}" type="slidenum">
              <a:rPr lang="en-US" smtClean="0"/>
              <a:t>204</a:t>
            </a:fld>
            <a:endParaRPr lang="en-US" dirty="0"/>
          </a:p>
        </p:txBody>
      </p:sp>
    </p:spTree>
    <p:extLst>
      <p:ext uri="{BB962C8B-B14F-4D97-AF65-F5344CB8AC3E}">
        <p14:creationId xmlns:p14="http://schemas.microsoft.com/office/powerpoint/2010/main" val="87607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7D48-5C88-DC76-8332-1D896F770814}"/>
              </a:ext>
            </a:extLst>
          </p:cNvPr>
          <p:cNvSpPr>
            <a:spLocks noGrp="1"/>
          </p:cNvSpPr>
          <p:nvPr>
            <p:ph type="title"/>
          </p:nvPr>
        </p:nvSpPr>
        <p:spPr>
          <a:xfrm>
            <a:off x="729464" y="156818"/>
            <a:ext cx="10757043" cy="2033932"/>
          </a:xfrm>
        </p:spPr>
        <p:txBody>
          <a:bodyPr>
            <a:normAutofit fontScale="90000"/>
          </a:bodyPr>
          <a:lstStyle/>
          <a:p>
            <a:pPr algn="ctr"/>
            <a:r>
              <a:rPr lang="en-US" dirty="0">
                <a:solidFill>
                  <a:srgbClr val="FFC000"/>
                </a:solidFill>
                <a:latin typeface="Eras Demi ITC" panose="020B0805030504020804" pitchFamily="34" charset="0"/>
              </a:rPr>
              <a:t>Translating 36:16-18</a:t>
            </a:r>
            <a:br>
              <a:rPr lang="en-US" dirty="0">
                <a:solidFill>
                  <a:srgbClr val="FFC000"/>
                </a:solidFill>
                <a:latin typeface="Eras Demi ITC" panose="020B0805030504020804" pitchFamily="34" charset="0"/>
              </a:rPr>
            </a:br>
            <a:r>
              <a:rPr lang="en-US" sz="2800" dirty="0">
                <a:solidFill>
                  <a:srgbClr val="FFFF99"/>
                </a:solidFill>
                <a:latin typeface="+mn-lt"/>
              </a:rPr>
              <a:t>This final section is beset with translational and interpretive difficulties and shows a wide diversity in the various English Versions. Some take it as a series of warnings (so NEB,) some as a series of accusations (so NJB), and some as both (ESV). </a:t>
            </a:r>
            <a:endParaRPr lang="en-US" dirty="0">
              <a:solidFill>
                <a:srgbClr val="FFFF99"/>
              </a:solidFill>
              <a:latin typeface="Eras Demi ITC" panose="020B0805030504020804" pitchFamily="34" charset="0"/>
            </a:endParaRPr>
          </a:p>
        </p:txBody>
      </p:sp>
      <p:sp>
        <p:nvSpPr>
          <p:cNvPr id="4" name="Content Placeholder 3">
            <a:extLst>
              <a:ext uri="{FF2B5EF4-FFF2-40B4-BE49-F238E27FC236}">
                <a16:creationId xmlns:a16="http://schemas.microsoft.com/office/drawing/2014/main" id="{049AA5E7-381F-A521-3CED-9D4294D641B2}"/>
              </a:ext>
            </a:extLst>
          </p:cNvPr>
          <p:cNvSpPr>
            <a:spLocks noGrp="1"/>
          </p:cNvSpPr>
          <p:nvPr>
            <p:ph sz="half" idx="1"/>
          </p:nvPr>
        </p:nvSpPr>
        <p:spPr>
          <a:xfrm>
            <a:off x="1066801" y="2647343"/>
            <a:ext cx="4663440" cy="2880360"/>
          </a:xfrm>
        </p:spPr>
        <p:txBody>
          <a:bodyPr>
            <a:normAutofit fontScale="92500" lnSpcReduction="10000"/>
          </a:bodyPr>
          <a:lstStyle/>
          <a:p>
            <a:pPr marL="0" indent="0">
              <a:buNone/>
            </a:pPr>
            <a:r>
              <a:rPr lang="en-US" sz="2800" dirty="0">
                <a:solidFill>
                  <a:srgbClr val="FFC000"/>
                </a:solidFill>
              </a:rPr>
              <a:t>IDEA OF BEING WOOED</a:t>
            </a:r>
          </a:p>
          <a:p>
            <a:pPr marL="0" indent="0">
              <a:buNone/>
            </a:pPr>
            <a:r>
              <a:rPr lang="en-US" sz="2400" i="1" dirty="0">
                <a:solidFill>
                  <a:schemeClr val="bg1"/>
                </a:solidFill>
              </a:rPr>
              <a:t>The idea of being wooed suggests that Job is being gently led away from danger toward restoration (36:16), but he must take care or he will be wooed in the opposite direction (36:18). </a:t>
            </a:r>
          </a:p>
        </p:txBody>
      </p:sp>
      <p:sp>
        <p:nvSpPr>
          <p:cNvPr id="5" name="Content Placeholder 4">
            <a:extLst>
              <a:ext uri="{FF2B5EF4-FFF2-40B4-BE49-F238E27FC236}">
                <a16:creationId xmlns:a16="http://schemas.microsoft.com/office/drawing/2014/main" id="{7DAA6F0E-243D-ED37-B727-8FF9F90B8AE4}"/>
              </a:ext>
            </a:extLst>
          </p:cNvPr>
          <p:cNvSpPr>
            <a:spLocks noGrp="1"/>
          </p:cNvSpPr>
          <p:nvPr>
            <p:ph sz="half" idx="2"/>
          </p:nvPr>
        </p:nvSpPr>
        <p:spPr>
          <a:xfrm>
            <a:off x="6461758" y="2647343"/>
            <a:ext cx="4922007" cy="3729382"/>
          </a:xfrm>
        </p:spPr>
        <p:txBody>
          <a:bodyPr>
            <a:normAutofit fontScale="92500" lnSpcReduction="10000"/>
          </a:bodyPr>
          <a:lstStyle/>
          <a:p>
            <a:pPr marL="0" indent="0">
              <a:buNone/>
            </a:pPr>
            <a:r>
              <a:rPr lang="en-US" sz="2800" dirty="0">
                <a:solidFill>
                  <a:srgbClr val="FFC000"/>
                </a:solidFill>
              </a:rPr>
              <a:t>THE MEANING OF 36:17 IS PARTICULARLY OBSCURE</a:t>
            </a:r>
          </a:p>
          <a:p>
            <a:pPr>
              <a:buClr>
                <a:srgbClr val="FFC000"/>
              </a:buClr>
              <a:buFont typeface="Arial" panose="020B0604020202020204" pitchFamily="34" charset="0"/>
              <a:buChar char="•"/>
            </a:pPr>
            <a:r>
              <a:rPr lang="en-US" sz="2400" i="1" dirty="0">
                <a:solidFill>
                  <a:schemeClr val="bg1"/>
                </a:solidFill>
              </a:rPr>
              <a:t>Is this a judgment already fallen upon Job? (so NIV, JPS, ESV, NIB)</a:t>
            </a:r>
          </a:p>
          <a:p>
            <a:pPr>
              <a:buClr>
                <a:srgbClr val="FFC000"/>
              </a:buClr>
              <a:buFont typeface="Arial" panose="020B0604020202020204" pitchFamily="34" charset="0"/>
              <a:buChar char="•"/>
            </a:pPr>
            <a:r>
              <a:rPr lang="en-US" sz="2400" i="1" dirty="0">
                <a:solidFill>
                  <a:schemeClr val="bg1"/>
                </a:solidFill>
              </a:rPr>
              <a:t>Is this a reference to Job’s neglect in matters of social justice? (so NJB)</a:t>
            </a:r>
          </a:p>
          <a:p>
            <a:pPr>
              <a:buClr>
                <a:srgbClr val="FFC000"/>
              </a:buClr>
              <a:buFont typeface="Arial" panose="020B0604020202020204" pitchFamily="34" charset="0"/>
              <a:buChar char="•"/>
            </a:pPr>
            <a:r>
              <a:rPr lang="en-US" sz="2400" i="1" dirty="0">
                <a:solidFill>
                  <a:schemeClr val="bg1"/>
                </a:solidFill>
              </a:rPr>
              <a:t>Is this a reference to Job’s obsession with finding legal resolution? (so NRSV, NLT)</a:t>
            </a:r>
            <a:endParaRPr lang="en-US" sz="2600" i="1" dirty="0">
              <a:solidFill>
                <a:schemeClr val="bg1"/>
              </a:solidFill>
            </a:endParaRPr>
          </a:p>
        </p:txBody>
      </p:sp>
      <p:sp>
        <p:nvSpPr>
          <p:cNvPr id="3" name="Slide Number Placeholder 2">
            <a:extLst>
              <a:ext uri="{FF2B5EF4-FFF2-40B4-BE49-F238E27FC236}">
                <a16:creationId xmlns:a16="http://schemas.microsoft.com/office/drawing/2014/main" id="{9515D1DE-AA6D-2764-6A3C-E8FFF845AB44}"/>
              </a:ext>
            </a:extLst>
          </p:cNvPr>
          <p:cNvSpPr>
            <a:spLocks noGrp="1"/>
          </p:cNvSpPr>
          <p:nvPr>
            <p:ph type="sldNum" sz="quarter" idx="12"/>
          </p:nvPr>
        </p:nvSpPr>
        <p:spPr/>
        <p:txBody>
          <a:bodyPr/>
          <a:lstStyle/>
          <a:p>
            <a:fld id="{34B7E4EF-A1BD-40F4-AB7B-04F084DD991D}" type="slidenum">
              <a:rPr lang="en-US" smtClean="0"/>
              <a:t>205</a:t>
            </a:fld>
            <a:endParaRPr lang="en-US" dirty="0"/>
          </a:p>
        </p:txBody>
      </p:sp>
    </p:spTree>
    <p:extLst>
      <p:ext uri="{BB962C8B-B14F-4D97-AF65-F5344CB8AC3E}">
        <p14:creationId xmlns:p14="http://schemas.microsoft.com/office/powerpoint/2010/main" val="359758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5">
                                            <p:txEl>
                                              <p:pRg st="0" end="0"/>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p:cTn id="2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5">
                                            <p:txEl>
                                              <p:pRg st="1" end="1"/>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p:cTn id="29"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5">
                                            <p:txEl>
                                              <p:pRg st="2" end="2"/>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 calcmode="lin" valueType="num">
                                      <p:cBhvr>
                                        <p:cTn id="34"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a:extLst>
            <a:ext uri="{FF2B5EF4-FFF2-40B4-BE49-F238E27FC236}">
              <a16:creationId xmlns:a16="http://schemas.microsoft.com/office/drawing/2014/main" id="{56EE88E7-F2C8-3F6C-DDD9-0069B69F22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C9C4B-B6CB-A57A-4D9B-9150E8002CD0}"/>
              </a:ext>
            </a:extLst>
          </p:cNvPr>
          <p:cNvSpPr>
            <a:spLocks noGrp="1"/>
          </p:cNvSpPr>
          <p:nvPr>
            <p:ph type="title"/>
          </p:nvPr>
        </p:nvSpPr>
        <p:spPr>
          <a:xfrm>
            <a:off x="729464" y="156818"/>
            <a:ext cx="10757043" cy="2274883"/>
          </a:xfrm>
        </p:spPr>
        <p:txBody>
          <a:bodyPr>
            <a:normAutofit/>
          </a:bodyPr>
          <a:lstStyle/>
          <a:p>
            <a:pPr algn="ctr"/>
            <a:r>
              <a:rPr lang="en-US" dirty="0">
                <a:solidFill>
                  <a:srgbClr val="FFC000"/>
                </a:solidFill>
                <a:latin typeface="Eras Demi ITC" panose="020B0805030504020804" pitchFamily="34" charset="0"/>
              </a:rPr>
              <a:t>Translating 36:19-21</a:t>
            </a:r>
            <a:br>
              <a:rPr lang="en-US" dirty="0">
                <a:solidFill>
                  <a:srgbClr val="FFC000"/>
                </a:solidFill>
                <a:latin typeface="Eras Demi ITC" panose="020B0805030504020804" pitchFamily="34" charset="0"/>
              </a:rPr>
            </a:br>
            <a:r>
              <a:rPr lang="en-US" sz="2800" dirty="0">
                <a:solidFill>
                  <a:srgbClr val="FFFF99"/>
                </a:solidFill>
                <a:latin typeface="+mn-lt"/>
              </a:rPr>
              <a:t>The following verses are equally difficult. Most agree that in some sense Elihu’s question suggests that any resolution to Job’s suffering will not come from within his own resources (36:19).</a:t>
            </a:r>
            <a:endParaRPr lang="en-US" dirty="0">
              <a:solidFill>
                <a:srgbClr val="FFFF99"/>
              </a:solidFill>
              <a:latin typeface="Eras Demi ITC" panose="020B0805030504020804" pitchFamily="34" charset="0"/>
            </a:endParaRPr>
          </a:p>
        </p:txBody>
      </p:sp>
      <p:sp>
        <p:nvSpPr>
          <p:cNvPr id="4" name="Content Placeholder 3">
            <a:extLst>
              <a:ext uri="{FF2B5EF4-FFF2-40B4-BE49-F238E27FC236}">
                <a16:creationId xmlns:a16="http://schemas.microsoft.com/office/drawing/2014/main" id="{53C52912-5C04-B00B-BCF4-E4572E627FCD}"/>
              </a:ext>
            </a:extLst>
          </p:cNvPr>
          <p:cNvSpPr>
            <a:spLocks noGrp="1"/>
          </p:cNvSpPr>
          <p:nvPr>
            <p:ph sz="half" idx="1"/>
          </p:nvPr>
        </p:nvSpPr>
        <p:spPr>
          <a:xfrm>
            <a:off x="1066801" y="2647342"/>
            <a:ext cx="3619499" cy="3729381"/>
          </a:xfrm>
        </p:spPr>
        <p:txBody>
          <a:bodyPr>
            <a:normAutofit fontScale="92500"/>
          </a:bodyPr>
          <a:lstStyle/>
          <a:p>
            <a:pPr marL="0" indent="0">
              <a:buNone/>
            </a:pPr>
            <a:r>
              <a:rPr lang="en-US" sz="2800" dirty="0">
                <a:solidFill>
                  <a:srgbClr val="FFC000"/>
                </a:solidFill>
              </a:rPr>
              <a:t>LONGING FOR THE NIGHT</a:t>
            </a:r>
          </a:p>
          <a:p>
            <a:pPr marL="0" indent="0">
              <a:buNone/>
            </a:pPr>
            <a:r>
              <a:rPr lang="en-US" sz="2400" i="1" dirty="0">
                <a:solidFill>
                  <a:schemeClr val="bg1"/>
                </a:solidFill>
              </a:rPr>
              <a:t>The warning against longing for the night might be a metaphor that Job should not wish for death (cf. 34:20).</a:t>
            </a:r>
          </a:p>
        </p:txBody>
      </p:sp>
      <p:sp>
        <p:nvSpPr>
          <p:cNvPr id="5" name="Content Placeholder 4">
            <a:extLst>
              <a:ext uri="{FF2B5EF4-FFF2-40B4-BE49-F238E27FC236}">
                <a16:creationId xmlns:a16="http://schemas.microsoft.com/office/drawing/2014/main" id="{4E31C6C0-25A3-AE47-4828-314E3B6CE88E}"/>
              </a:ext>
            </a:extLst>
          </p:cNvPr>
          <p:cNvSpPr>
            <a:spLocks noGrp="1"/>
          </p:cNvSpPr>
          <p:nvPr>
            <p:ph sz="half" idx="2"/>
          </p:nvPr>
        </p:nvSpPr>
        <p:spPr>
          <a:xfrm>
            <a:off x="5023637" y="2647343"/>
            <a:ext cx="6615913" cy="3729382"/>
          </a:xfrm>
        </p:spPr>
        <p:txBody>
          <a:bodyPr>
            <a:normAutofit fontScale="92500"/>
          </a:bodyPr>
          <a:lstStyle/>
          <a:p>
            <a:pPr marL="0" indent="0">
              <a:buNone/>
            </a:pPr>
            <a:r>
              <a:rPr lang="en-US" sz="2800" dirty="0">
                <a:solidFill>
                  <a:srgbClr val="FFC000"/>
                </a:solidFill>
              </a:rPr>
              <a:t>THE FINAL WARNING</a:t>
            </a:r>
          </a:p>
          <a:p>
            <a:pPr marL="0" indent="0">
              <a:buNone/>
            </a:pPr>
            <a:r>
              <a:rPr lang="en-US" sz="2400" i="1" dirty="0">
                <a:solidFill>
                  <a:schemeClr val="bg1"/>
                </a:solidFill>
              </a:rPr>
              <a:t>Literally, this obscure Hebrew phrase reads, “For because of this you chose from affliction” (36:21).</a:t>
            </a:r>
          </a:p>
          <a:p>
            <a:pPr>
              <a:buClr>
                <a:srgbClr val="FFC000"/>
              </a:buClr>
              <a:buFont typeface="Arial" panose="020B0604020202020204" pitchFamily="34" charset="0"/>
              <a:buChar char="•"/>
            </a:pPr>
            <a:r>
              <a:rPr lang="en-US" sz="2000" b="1" dirty="0">
                <a:solidFill>
                  <a:srgbClr val="FFFF99"/>
                </a:solidFill>
              </a:rPr>
              <a:t>Does this mean that Job prefers evil to affliction? (so NAB, NASB, NIV, NIB)</a:t>
            </a:r>
          </a:p>
          <a:p>
            <a:pPr>
              <a:buClr>
                <a:srgbClr val="FFC000"/>
              </a:buClr>
              <a:buFont typeface="Arial" panose="020B0604020202020204" pitchFamily="34" charset="0"/>
              <a:buChar char="•"/>
            </a:pPr>
            <a:r>
              <a:rPr lang="en-US" sz="2000" b="1" dirty="0">
                <a:solidFill>
                  <a:srgbClr val="FFFF99"/>
                </a:solidFill>
              </a:rPr>
              <a:t>Does it mean that Job’s affliction is the means by which God is testing him? (so NET, NJB, NLT, NRSV)</a:t>
            </a:r>
          </a:p>
          <a:p>
            <a:pPr marL="0" indent="0">
              <a:buNone/>
            </a:pPr>
            <a:r>
              <a:rPr lang="en-US" sz="2400" i="1" dirty="0">
                <a:solidFill>
                  <a:schemeClr val="bg1"/>
                </a:solidFill>
              </a:rPr>
              <a:t>In any case, Job must avoid wrong-doing and learn from his experience of suffering.</a:t>
            </a:r>
            <a:endParaRPr lang="en-US" sz="2600" i="1" dirty="0">
              <a:solidFill>
                <a:schemeClr val="bg1"/>
              </a:solidFill>
            </a:endParaRPr>
          </a:p>
        </p:txBody>
      </p:sp>
      <p:sp>
        <p:nvSpPr>
          <p:cNvPr id="3" name="Slide Number Placeholder 2">
            <a:extLst>
              <a:ext uri="{FF2B5EF4-FFF2-40B4-BE49-F238E27FC236}">
                <a16:creationId xmlns:a16="http://schemas.microsoft.com/office/drawing/2014/main" id="{D23E059B-0C86-71AD-E333-17C26B36B907}"/>
              </a:ext>
            </a:extLst>
          </p:cNvPr>
          <p:cNvSpPr>
            <a:spLocks noGrp="1"/>
          </p:cNvSpPr>
          <p:nvPr>
            <p:ph type="sldNum" sz="quarter" idx="12"/>
          </p:nvPr>
        </p:nvSpPr>
        <p:spPr/>
        <p:txBody>
          <a:bodyPr/>
          <a:lstStyle/>
          <a:p>
            <a:fld id="{34B7E4EF-A1BD-40F4-AB7B-04F084DD991D}" type="slidenum">
              <a:rPr lang="en-US" smtClean="0"/>
              <a:t>206</a:t>
            </a:fld>
            <a:endParaRPr lang="en-US" dirty="0"/>
          </a:p>
        </p:txBody>
      </p:sp>
    </p:spTree>
    <p:extLst>
      <p:ext uri="{BB962C8B-B14F-4D97-AF65-F5344CB8AC3E}">
        <p14:creationId xmlns:p14="http://schemas.microsoft.com/office/powerpoint/2010/main" val="323785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5">
                                            <p:txEl>
                                              <p:pRg st="0" end="0"/>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p:cTn id="2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 calcmode="lin" valueType="num">
                                      <p:cBhvr additive="base">
                                        <p:cTn id="3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 calcmode="lin" valueType="num">
                                      <p:cBhvr>
                                        <p:cTn id="43"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4"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4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B3DA-A0BF-C2FD-90A9-90C05B7F365F}"/>
              </a:ext>
            </a:extLst>
          </p:cNvPr>
          <p:cNvSpPr>
            <a:spLocks noGrp="1"/>
          </p:cNvSpPr>
          <p:nvPr>
            <p:ph type="title"/>
          </p:nvPr>
        </p:nvSpPr>
        <p:spPr>
          <a:xfrm>
            <a:off x="1066800" y="504570"/>
            <a:ext cx="10058400" cy="1082689"/>
          </a:xfrm>
        </p:spPr>
        <p:txBody>
          <a:bodyPr/>
          <a:lstStyle/>
          <a:p>
            <a:r>
              <a:rPr lang="en-US" dirty="0">
                <a:solidFill>
                  <a:srgbClr val="C00000"/>
                </a:solidFill>
              </a:rPr>
              <a:t>God, the Ultimate Teacher</a:t>
            </a:r>
          </a:p>
        </p:txBody>
      </p:sp>
      <p:sp>
        <p:nvSpPr>
          <p:cNvPr id="3" name="Content Placeholder 2">
            <a:extLst>
              <a:ext uri="{FF2B5EF4-FFF2-40B4-BE49-F238E27FC236}">
                <a16:creationId xmlns:a16="http://schemas.microsoft.com/office/drawing/2014/main" id="{315132E6-4747-D3D3-7FA6-1BB6C4ED0B53}"/>
              </a:ext>
            </a:extLst>
          </p:cNvPr>
          <p:cNvSpPr>
            <a:spLocks noGrp="1"/>
          </p:cNvSpPr>
          <p:nvPr>
            <p:ph idx="1"/>
          </p:nvPr>
        </p:nvSpPr>
        <p:spPr>
          <a:xfrm>
            <a:off x="1066800" y="1587259"/>
            <a:ext cx="10320068" cy="4766171"/>
          </a:xfrm>
        </p:spPr>
        <p:txBody>
          <a:bodyPr>
            <a:normAutofit/>
          </a:bodyPr>
          <a:lstStyle/>
          <a:p>
            <a:pPr marL="0" indent="0">
              <a:buNone/>
            </a:pPr>
            <a:r>
              <a:rPr lang="en-US" sz="2800" b="1" dirty="0">
                <a:solidFill>
                  <a:srgbClr val="002060"/>
                </a:solidFill>
              </a:rPr>
              <a:t>Elihu’s final words focus on the majesty and power of God as the consummate teacher (36:22).</a:t>
            </a:r>
          </a:p>
          <a:p>
            <a:r>
              <a:rPr lang="en-US" sz="2400" i="1" dirty="0"/>
              <a:t>Since God is supreme and answerable to no one but himself (36:23), Job should exalt God’s power, even though from a distance (36:24-25).</a:t>
            </a:r>
          </a:p>
          <a:p>
            <a:r>
              <a:rPr lang="en-US" sz="2400" i="1" dirty="0"/>
              <a:t>God’s greatness cannot be fully comprehended, for he is eternal (36:26).</a:t>
            </a:r>
          </a:p>
          <a:p>
            <a:r>
              <a:rPr lang="en-US" sz="2400" i="1" dirty="0"/>
              <a:t>Still, from the elemental forces of storm and the world of nature, humans can at least catch a hint of his divine greatness (36:27-33).</a:t>
            </a:r>
          </a:p>
          <a:p>
            <a:r>
              <a:rPr lang="en-US" sz="2400" i="1" dirty="0"/>
              <a:t>The sheer immensity of thunder, lightning, snow, rain, and whirlwind inspire terror and awe, and God uses all these forces for correction, fruitfulness, and kindness (37:1-13).</a:t>
            </a:r>
          </a:p>
        </p:txBody>
      </p:sp>
      <p:sp>
        <p:nvSpPr>
          <p:cNvPr id="4" name="Slide Number Placeholder 3">
            <a:extLst>
              <a:ext uri="{FF2B5EF4-FFF2-40B4-BE49-F238E27FC236}">
                <a16:creationId xmlns:a16="http://schemas.microsoft.com/office/drawing/2014/main" id="{18B4D073-071A-54EA-DD6B-9ECE25A7FB9A}"/>
              </a:ext>
            </a:extLst>
          </p:cNvPr>
          <p:cNvSpPr>
            <a:spLocks noGrp="1"/>
          </p:cNvSpPr>
          <p:nvPr>
            <p:ph type="sldNum" sz="quarter" idx="12"/>
          </p:nvPr>
        </p:nvSpPr>
        <p:spPr/>
        <p:txBody>
          <a:bodyPr/>
          <a:lstStyle/>
          <a:p>
            <a:fld id="{34B7E4EF-A1BD-40F4-AB7B-04F084DD991D}" type="slidenum">
              <a:rPr lang="en-US" smtClean="0"/>
              <a:t>207</a:t>
            </a:fld>
            <a:endParaRPr lang="en-US" dirty="0"/>
          </a:p>
        </p:txBody>
      </p:sp>
    </p:spTree>
    <p:extLst>
      <p:ext uri="{BB962C8B-B14F-4D97-AF65-F5344CB8AC3E}">
        <p14:creationId xmlns:p14="http://schemas.microsoft.com/office/powerpoint/2010/main" val="243925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226B-1537-D2CE-4A3D-63FC45788AC6}"/>
              </a:ext>
            </a:extLst>
          </p:cNvPr>
          <p:cNvSpPr>
            <a:spLocks noGrp="1"/>
          </p:cNvSpPr>
          <p:nvPr>
            <p:ph type="title"/>
          </p:nvPr>
        </p:nvSpPr>
        <p:spPr>
          <a:xfrm>
            <a:off x="788894" y="463304"/>
            <a:ext cx="10058400" cy="809688"/>
          </a:xfrm>
        </p:spPr>
        <p:txBody>
          <a:bodyPr/>
          <a:lstStyle/>
          <a:p>
            <a:r>
              <a:rPr lang="en-US" dirty="0">
                <a:solidFill>
                  <a:srgbClr val="C00000"/>
                </a:solidFill>
              </a:rPr>
              <a:t>Final Words to Job</a:t>
            </a:r>
          </a:p>
        </p:txBody>
      </p:sp>
      <p:sp>
        <p:nvSpPr>
          <p:cNvPr id="3" name="Content Placeholder 2">
            <a:extLst>
              <a:ext uri="{FF2B5EF4-FFF2-40B4-BE49-F238E27FC236}">
                <a16:creationId xmlns:a16="http://schemas.microsoft.com/office/drawing/2014/main" id="{EDE9297B-34FC-7284-E3DC-57E5292F9942}"/>
              </a:ext>
            </a:extLst>
          </p:cNvPr>
          <p:cNvSpPr>
            <a:spLocks noGrp="1"/>
          </p:cNvSpPr>
          <p:nvPr>
            <p:ph idx="1"/>
          </p:nvPr>
        </p:nvSpPr>
        <p:spPr>
          <a:xfrm>
            <a:off x="788894" y="1452282"/>
            <a:ext cx="10829365" cy="4984377"/>
          </a:xfrm>
        </p:spPr>
        <p:txBody>
          <a:bodyPr>
            <a:normAutofit fontScale="92500"/>
          </a:bodyPr>
          <a:lstStyle/>
          <a:p>
            <a:pPr marL="0" indent="0">
              <a:buNone/>
            </a:pPr>
            <a:r>
              <a:rPr lang="en-US" sz="2800" b="1" dirty="0">
                <a:solidFill>
                  <a:srgbClr val="002060"/>
                </a:solidFill>
              </a:rPr>
              <a:t>Addressing Job directly, Elihu challenges him with a series of probing questions, questions that seem to anticipate the questions later to be asked by God.</a:t>
            </a:r>
          </a:p>
          <a:p>
            <a:r>
              <a:rPr lang="en-US" sz="2400" i="1" dirty="0"/>
              <a:t>Can Job discern how God governs the natural elements of storm (37:14-17)?</a:t>
            </a:r>
          </a:p>
          <a:p>
            <a:r>
              <a:rPr lang="en-US" sz="2400" i="1" dirty="0"/>
              <a:t>Can Job in any way affect the condition of the sky when it is like a bronze mirror (37:18)?</a:t>
            </a:r>
          </a:p>
          <a:p>
            <a:r>
              <a:rPr lang="en-US" sz="2400" i="1" dirty="0"/>
              <a:t>With a tinge of sarcasm, Elihu chides Job to teach his friends how to approach God with his court case, since all their perceptions are shrouded in darkness (37:19).</a:t>
            </a:r>
          </a:p>
          <a:p>
            <a:r>
              <a:rPr lang="en-US" sz="2400" i="1" dirty="0"/>
              <a:t>Any lowly human who expects God to speak to him would be swallowed up (37:20)!</a:t>
            </a:r>
          </a:p>
        </p:txBody>
      </p:sp>
      <p:sp>
        <p:nvSpPr>
          <p:cNvPr id="4" name="Slide Number Placeholder 3">
            <a:extLst>
              <a:ext uri="{FF2B5EF4-FFF2-40B4-BE49-F238E27FC236}">
                <a16:creationId xmlns:a16="http://schemas.microsoft.com/office/drawing/2014/main" id="{266AE618-9990-0335-7DFD-405ED1FA1F5B}"/>
              </a:ext>
            </a:extLst>
          </p:cNvPr>
          <p:cNvSpPr>
            <a:spLocks noGrp="1"/>
          </p:cNvSpPr>
          <p:nvPr>
            <p:ph type="sldNum" sz="quarter" idx="12"/>
          </p:nvPr>
        </p:nvSpPr>
        <p:spPr/>
        <p:txBody>
          <a:bodyPr/>
          <a:lstStyle/>
          <a:p>
            <a:fld id="{34B7E4EF-A1BD-40F4-AB7B-04F084DD991D}" type="slidenum">
              <a:rPr lang="en-US" smtClean="0"/>
              <a:t>208</a:t>
            </a:fld>
            <a:endParaRPr lang="en-US" dirty="0"/>
          </a:p>
        </p:txBody>
      </p:sp>
    </p:spTree>
    <p:extLst>
      <p:ext uri="{BB962C8B-B14F-4D97-AF65-F5344CB8AC3E}">
        <p14:creationId xmlns:p14="http://schemas.microsoft.com/office/powerpoint/2010/main" val="254021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F4445-DC23-CDED-B501-D0797164308B}"/>
              </a:ext>
            </a:extLst>
          </p:cNvPr>
          <p:cNvSpPr>
            <a:spLocks noGrp="1"/>
          </p:cNvSpPr>
          <p:nvPr>
            <p:ph type="title"/>
          </p:nvPr>
        </p:nvSpPr>
        <p:spPr/>
        <p:txBody>
          <a:bodyPr/>
          <a:lstStyle/>
          <a:p>
            <a:r>
              <a:rPr lang="en-US" dirty="0">
                <a:solidFill>
                  <a:srgbClr val="C00000"/>
                </a:solidFill>
              </a:rPr>
              <a:t>Elihu’s Conclusion</a:t>
            </a:r>
          </a:p>
        </p:txBody>
      </p:sp>
      <p:sp>
        <p:nvSpPr>
          <p:cNvPr id="3" name="Content Placeholder 2">
            <a:extLst>
              <a:ext uri="{FF2B5EF4-FFF2-40B4-BE49-F238E27FC236}">
                <a16:creationId xmlns:a16="http://schemas.microsoft.com/office/drawing/2014/main" id="{49C6DE4F-B370-253A-C583-70194B7155DB}"/>
              </a:ext>
            </a:extLst>
          </p:cNvPr>
          <p:cNvSpPr>
            <a:spLocks noGrp="1"/>
          </p:cNvSpPr>
          <p:nvPr>
            <p:ph idx="1"/>
          </p:nvPr>
        </p:nvSpPr>
        <p:spPr/>
        <p:txBody>
          <a:bodyPr>
            <a:normAutofit/>
          </a:bodyPr>
          <a:lstStyle/>
          <a:p>
            <a:pPr marL="0" indent="0">
              <a:buNone/>
            </a:pPr>
            <a:r>
              <a:rPr lang="en-US" sz="2800" b="1" dirty="0">
                <a:solidFill>
                  <a:srgbClr val="002060"/>
                </a:solidFill>
              </a:rPr>
              <a:t>Elihu concludes his final speech by describing the abatement of storm (37:21-22).</a:t>
            </a:r>
          </a:p>
          <a:p>
            <a:r>
              <a:rPr lang="en-US" sz="2400" dirty="0"/>
              <a:t>The invisible and unapproachable God will remain true to his moral character of justice (37:23), which is why he is revered by all people (37:24).</a:t>
            </a:r>
          </a:p>
          <a:p>
            <a:r>
              <a:rPr lang="en-US" sz="2400" dirty="0"/>
              <a:t>Obviously, all the imagery concerning storm in Elihu’s final speech prepares the way for God to speak, who will address Job out of a whirlwind.</a:t>
            </a:r>
          </a:p>
        </p:txBody>
      </p:sp>
      <p:sp>
        <p:nvSpPr>
          <p:cNvPr id="4" name="Slide Number Placeholder 3">
            <a:extLst>
              <a:ext uri="{FF2B5EF4-FFF2-40B4-BE49-F238E27FC236}">
                <a16:creationId xmlns:a16="http://schemas.microsoft.com/office/drawing/2014/main" id="{A4BB61AD-4C86-E722-BA94-471E7696BA81}"/>
              </a:ext>
            </a:extLst>
          </p:cNvPr>
          <p:cNvSpPr>
            <a:spLocks noGrp="1"/>
          </p:cNvSpPr>
          <p:nvPr>
            <p:ph type="sldNum" sz="quarter" idx="12"/>
          </p:nvPr>
        </p:nvSpPr>
        <p:spPr/>
        <p:txBody>
          <a:bodyPr/>
          <a:lstStyle/>
          <a:p>
            <a:fld id="{34B7E4EF-A1BD-40F4-AB7B-04F084DD991D}" type="slidenum">
              <a:rPr lang="en-US" smtClean="0"/>
              <a:t>209</a:t>
            </a:fld>
            <a:endParaRPr lang="en-US" dirty="0"/>
          </a:p>
        </p:txBody>
      </p:sp>
    </p:spTree>
    <p:extLst>
      <p:ext uri="{BB962C8B-B14F-4D97-AF65-F5344CB8AC3E}">
        <p14:creationId xmlns:p14="http://schemas.microsoft.com/office/powerpoint/2010/main" val="371867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8357937" y="185739"/>
            <a:ext cx="3700712" cy="6529386"/>
          </a:xfrm>
        </p:spPr>
        <p:txBody>
          <a:bodyPr>
            <a:noAutofit/>
          </a:bodyPr>
          <a:lstStyle/>
          <a:p>
            <a:r>
              <a:rPr lang="en-US" sz="2000" dirty="0">
                <a:solidFill>
                  <a:schemeClr val="tx1"/>
                </a:solidFill>
              </a:rPr>
              <a:t>A new study under the direction of University of California, San Diego Professor of Archaeology Thomas Levy, contradicts much recent scholarship which had argued that, because there had been no physical evidence, no Edomite state had existed before the 8th Century BC. Until the current discovery many scholars had said the Bible’s numerous references to ancient Israel’s interactions with Edom could not be valid.</a:t>
            </a:r>
            <a:br>
              <a:rPr lang="en-US" sz="2000" dirty="0">
                <a:solidFill>
                  <a:schemeClr val="tx1"/>
                </a:solidFill>
              </a:rPr>
            </a:br>
            <a:r>
              <a:rPr lang="en-US" sz="2000" dirty="0">
                <a:solidFill>
                  <a:schemeClr val="tx1"/>
                </a:solidFill>
              </a:rPr>
              <a:t>Now, with the discovery of early artifacts, this conclusion is being reassessed.</a:t>
            </a:r>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2149" b="-293"/>
          <a:stretch/>
        </p:blipFill>
        <p:spPr>
          <a:xfrm>
            <a:off x="1903197" y="185738"/>
            <a:ext cx="6312115" cy="5915025"/>
          </a:xfrm>
        </p:spPr>
      </p:pic>
      <p:sp>
        <p:nvSpPr>
          <p:cNvPr id="5" name="TextBox 4"/>
          <p:cNvSpPr txBox="1"/>
          <p:nvPr/>
        </p:nvSpPr>
        <p:spPr>
          <a:xfrm>
            <a:off x="1739180" y="6157913"/>
            <a:ext cx="67012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black"/>
                </a:solidFill>
                <a:effectLst/>
                <a:uLnTx/>
                <a:uFillTx/>
                <a:latin typeface="Century Gothic" panose="020B0502020202020204"/>
                <a:ea typeface="+mn-ea"/>
                <a:cs typeface="+mn-cs"/>
              </a:rPr>
              <a:t>Excavation of the gate of </a:t>
            </a:r>
            <a:r>
              <a:rPr kumimoji="0" lang="en-US" sz="1800" i="0" u="none" strike="noStrike" kern="1200" cap="none" spc="0" normalizeH="0" baseline="0" noProof="0" dirty="0" err="1">
                <a:ln>
                  <a:noFill/>
                </a:ln>
                <a:solidFill>
                  <a:prstClr val="black"/>
                </a:solidFill>
                <a:effectLst/>
                <a:uLnTx/>
                <a:uFillTx/>
                <a:latin typeface="Century Gothic" panose="020B0502020202020204"/>
                <a:ea typeface="+mn-ea"/>
                <a:cs typeface="+mn-cs"/>
              </a:rPr>
              <a:t>Khirbat</a:t>
            </a:r>
            <a:r>
              <a:rPr kumimoji="0" lang="en-US" sz="180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US" sz="1800" i="0" u="none" strike="noStrike" kern="1200" cap="none" spc="0" normalizeH="0" baseline="0" noProof="0" dirty="0" err="1">
                <a:ln>
                  <a:noFill/>
                </a:ln>
                <a:solidFill>
                  <a:prstClr val="black"/>
                </a:solidFill>
                <a:effectLst/>
                <a:uLnTx/>
                <a:uFillTx/>
                <a:latin typeface="Century Gothic" panose="020B0502020202020204"/>
                <a:ea typeface="+mn-ea"/>
                <a:cs typeface="+mn-cs"/>
              </a:rPr>
              <a:t>en-Nahas</a:t>
            </a:r>
            <a:r>
              <a:rPr kumimoji="0" lang="en-US" sz="1800" i="0" u="none" strike="noStrike" kern="1200" cap="none" spc="0" normalizeH="0" baseline="0" noProof="0" dirty="0">
                <a:ln>
                  <a:noFill/>
                </a:ln>
                <a:solidFill>
                  <a:prstClr val="black"/>
                </a:solidFill>
                <a:effectLst/>
                <a:uLnTx/>
                <a:uFillTx/>
                <a:latin typeface="Century Gothic" panose="020B0502020202020204"/>
                <a:ea typeface="+mn-ea"/>
                <a:cs typeface="+mn-cs"/>
              </a:rPr>
              <a:t> ancient Edom</a:t>
            </a: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01CF334-2D5C-4859-84A6-CA7E6E43FAEB}" type="slidenum">
              <a:rPr kumimoji="0" lang="en-US" sz="1200" b="0" i="0" u="none" strike="noStrike" kern="1200" cap="none" spc="0" normalizeH="0" baseline="0" noProof="0" smtClean="0">
                <a:ln>
                  <a:noFill/>
                </a:ln>
                <a:solidFill>
                  <a:srgbClr val="775F55"/>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775F55"/>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3441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0ACBD78-2235-4B94-261D-824E13EE9ABE}"/>
            </a:ext>
          </a:extLst>
        </p:cNvPr>
        <p:cNvGrpSpPr/>
        <p:nvPr/>
      </p:nvGrpSpPr>
      <p:grpSpPr>
        <a:xfrm>
          <a:off x="0" y="0"/>
          <a:ext cx="0" cy="0"/>
          <a:chOff x="0" y="0"/>
          <a:chExt cx="0" cy="0"/>
        </a:xfrm>
      </p:grpSpPr>
      <p:sp>
        <p:nvSpPr>
          <p:cNvPr id="129026" name="Rectangle 2">
            <a:extLst>
              <a:ext uri="{FF2B5EF4-FFF2-40B4-BE49-F238E27FC236}">
                <a16:creationId xmlns:a16="http://schemas.microsoft.com/office/drawing/2014/main" id="{DD2AE5D2-303D-E0D5-E84A-7CE3D0E5D9E4}"/>
              </a:ext>
            </a:extLst>
          </p:cNvPr>
          <p:cNvSpPr>
            <a:spLocks noGrp="1" noChangeArrowheads="1"/>
          </p:cNvSpPr>
          <p:nvPr>
            <p:ph type="title"/>
          </p:nvPr>
        </p:nvSpPr>
        <p:spPr>
          <a:xfrm>
            <a:off x="293298" y="152400"/>
            <a:ext cx="11479602" cy="991432"/>
          </a:xfrm>
        </p:spPr>
        <p:txBody>
          <a:bodyPr/>
          <a:lstStyle/>
          <a:p>
            <a:r>
              <a:rPr lang="en-US" altLang="en-US" dirty="0">
                <a:latin typeface="Copperplate Gothic Bold" panose="020E0705020206020404" pitchFamily="34" charset="0"/>
              </a:rPr>
              <a:t>What Have We Learned from Elihu?</a:t>
            </a:r>
          </a:p>
        </p:txBody>
      </p:sp>
      <p:sp>
        <p:nvSpPr>
          <p:cNvPr id="129027" name="Rectangle 3">
            <a:extLst>
              <a:ext uri="{FF2B5EF4-FFF2-40B4-BE49-F238E27FC236}">
                <a16:creationId xmlns:a16="http://schemas.microsoft.com/office/drawing/2014/main" id="{81BDCCD8-14CF-6927-BB53-1EAA0CE8E902}"/>
              </a:ext>
            </a:extLst>
          </p:cNvPr>
          <p:cNvSpPr>
            <a:spLocks noGrp="1" noChangeArrowheads="1"/>
          </p:cNvSpPr>
          <p:nvPr>
            <p:ph type="body" idx="1"/>
          </p:nvPr>
        </p:nvSpPr>
        <p:spPr>
          <a:xfrm>
            <a:off x="673100" y="1031682"/>
            <a:ext cx="11099800" cy="4052783"/>
          </a:xfrm>
        </p:spPr>
        <p:txBody>
          <a:bodyPr/>
          <a:lstStyle/>
          <a:p>
            <a:pPr>
              <a:lnSpc>
                <a:spcPct val="90000"/>
              </a:lnSpc>
              <a:buFont typeface="Wingdings" panose="05000000000000000000" pitchFamily="2" charset="2"/>
              <a:buNone/>
            </a:pPr>
            <a:r>
              <a:rPr lang="en-US" altLang="en-US" b="1" dirty="0">
                <a:solidFill>
                  <a:srgbClr val="002060"/>
                </a:solidFill>
                <a:effectLst/>
                <a:latin typeface="Franklin Gothic Medium" panose="020B0603020102020204" pitchFamily="34" charset="0"/>
              </a:rPr>
              <a:t>Elihu’s contribution is more ambiguous than that of Job’s other friends.</a:t>
            </a:r>
            <a:endParaRPr lang="en-US" altLang="en-US" b="1" i="1" dirty="0">
              <a:latin typeface="Corbel" panose="020B0503020204020204" pitchFamily="34" charset="0"/>
            </a:endParaRPr>
          </a:p>
          <a:p>
            <a:pPr>
              <a:lnSpc>
                <a:spcPct val="90000"/>
              </a:lnSpc>
            </a:pPr>
            <a:r>
              <a:rPr lang="en-US" altLang="en-US" b="1" i="1" dirty="0">
                <a:latin typeface="Corbel" panose="020B0503020204020204" pitchFamily="34" charset="0"/>
              </a:rPr>
              <a:t>For the most part, he rises above their petty insults.</a:t>
            </a:r>
          </a:p>
          <a:p>
            <a:pPr>
              <a:lnSpc>
                <a:spcPct val="90000"/>
              </a:lnSpc>
            </a:pPr>
            <a:r>
              <a:rPr lang="en-US" altLang="en-US" b="1" i="1" dirty="0">
                <a:latin typeface="Corbel" panose="020B0503020204020204" pitchFamily="34" charset="0"/>
              </a:rPr>
              <a:t>His perspective that suffering can be redemptive is surely to be acknowledged.</a:t>
            </a:r>
          </a:p>
          <a:p>
            <a:pPr>
              <a:lnSpc>
                <a:spcPct val="90000"/>
              </a:lnSpc>
            </a:pPr>
            <a:r>
              <a:rPr lang="en-US" altLang="en-US" b="1" i="1" dirty="0">
                <a:latin typeface="Corbel" panose="020B0503020204020204" pitchFamily="34" charset="0"/>
              </a:rPr>
              <a:t>At the same time, his commitment to the impassivity of God is mistaken, and this will be demonstrated when God speaks.</a:t>
            </a:r>
          </a:p>
          <a:p>
            <a:pPr>
              <a:lnSpc>
                <a:spcPct val="90000"/>
              </a:lnSpc>
            </a:pPr>
            <a:r>
              <a:rPr lang="en-US" altLang="en-US" b="1" i="1" dirty="0">
                <a:latin typeface="Corbel" panose="020B0503020204020204" pitchFamily="34" charset="0"/>
              </a:rPr>
              <a:t>In the end, God will say nothing about Elihu, good or bad.</a:t>
            </a:r>
          </a:p>
        </p:txBody>
      </p:sp>
      <p:sp>
        <p:nvSpPr>
          <p:cNvPr id="129028" name="Text Box 4">
            <a:extLst>
              <a:ext uri="{FF2B5EF4-FFF2-40B4-BE49-F238E27FC236}">
                <a16:creationId xmlns:a16="http://schemas.microsoft.com/office/drawing/2014/main" id="{CABC0D96-1B44-EDCC-F79B-048CF5B14628}"/>
              </a:ext>
            </a:extLst>
          </p:cNvPr>
          <p:cNvSpPr txBox="1">
            <a:spLocks noChangeArrowheads="1"/>
          </p:cNvSpPr>
          <p:nvPr/>
        </p:nvSpPr>
        <p:spPr bwMode="auto">
          <a:xfrm>
            <a:off x="126521" y="5302464"/>
            <a:ext cx="11938958" cy="14465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4400" dirty="0">
                <a:solidFill>
                  <a:srgbClr val="FFFF00"/>
                </a:solidFill>
                <a:effectLst>
                  <a:outerShdw blurRad="38100" dist="38100" dir="2700000" algn="tl">
                    <a:srgbClr val="000000"/>
                  </a:outerShdw>
                </a:effectLst>
                <a:latin typeface="Agency FB" panose="020B0503020202020204" pitchFamily="34" charset="0"/>
                <a:cs typeface="Arial" panose="020B0604020202020204" pitchFamily="34" charset="0"/>
              </a:rPr>
              <a:t>Elihu remains a somewhat shadowy figure in the book</a:t>
            </a:r>
            <a:r>
              <a:rPr kumimoji="0" lang="en-US" altLang="en-US" sz="4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gency FB" panose="020B0503020202020204" pitchFamily="34" charset="0"/>
                <a:ea typeface="+mn-ea"/>
                <a:cs typeface="Arial" panose="020B0604020202020204" pitchFamily="34" charset="0"/>
              </a:rPr>
              <a:t>. </a:t>
            </a:r>
            <a:br>
              <a:rPr kumimoji="0" lang="en-US" altLang="en-US" sz="4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gency FB" panose="020B0503020202020204" pitchFamily="34" charset="0"/>
                <a:ea typeface="+mn-ea"/>
                <a:cs typeface="Arial" panose="020B0604020202020204" pitchFamily="34" charset="0"/>
              </a:rPr>
            </a:br>
            <a:r>
              <a:rPr kumimoji="0" lang="en-US" altLang="en-US" sz="4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gency FB" panose="020B0503020202020204" pitchFamily="34" charset="0"/>
                <a:ea typeface="+mn-ea"/>
                <a:cs typeface="Arial" panose="020B0604020202020204" pitchFamily="34" charset="0"/>
              </a:rPr>
              <a:t>The value of his contribution is muted by his occasional pomposity.</a:t>
            </a:r>
          </a:p>
        </p:txBody>
      </p:sp>
    </p:spTree>
    <p:extLst>
      <p:ext uri="{BB962C8B-B14F-4D97-AF65-F5344CB8AC3E}">
        <p14:creationId xmlns:p14="http://schemas.microsoft.com/office/powerpoint/2010/main" val="3637157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500" fill="hold"/>
                                        <p:tgtEl>
                                          <p:spTgt spid="129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90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29027">
                                            <p:txEl>
                                              <p:pRg st="1" end="1"/>
                                            </p:txEl>
                                          </p:spTgt>
                                        </p:tgtEl>
                                        <p:attrNameLst>
                                          <p:attrName>style.visibility</p:attrName>
                                        </p:attrNameLst>
                                      </p:cBhvr>
                                      <p:to>
                                        <p:strVal val="visible"/>
                                      </p:to>
                                    </p:set>
                                    <p:anim calcmode="lin" valueType="num">
                                      <p:cBhvr>
                                        <p:cTn id="13" dur="500" fill="hold"/>
                                        <p:tgtEl>
                                          <p:spTgt spid="1290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902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9027">
                                            <p:txEl>
                                              <p:pRg st="2" end="2"/>
                                            </p:txEl>
                                          </p:spTgt>
                                        </p:tgtEl>
                                        <p:attrNameLst>
                                          <p:attrName>style.visibility</p:attrName>
                                        </p:attrNameLst>
                                      </p:cBhvr>
                                      <p:to>
                                        <p:strVal val="visible"/>
                                      </p:to>
                                    </p:set>
                                    <p:anim calcmode="lin" valueType="num">
                                      <p:cBhvr>
                                        <p:cTn id="19" dur="500" fill="hold"/>
                                        <p:tgtEl>
                                          <p:spTgt spid="1290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902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29027">
                                            <p:txEl>
                                              <p:pRg st="3" end="3"/>
                                            </p:txEl>
                                          </p:spTgt>
                                        </p:tgtEl>
                                        <p:attrNameLst>
                                          <p:attrName>style.visibility</p:attrName>
                                        </p:attrNameLst>
                                      </p:cBhvr>
                                      <p:to>
                                        <p:strVal val="visible"/>
                                      </p:to>
                                    </p:set>
                                    <p:anim calcmode="lin" valueType="num">
                                      <p:cBhvr>
                                        <p:cTn id="25" dur="500" fill="hold"/>
                                        <p:tgtEl>
                                          <p:spTgt spid="1290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2902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29027">
                                            <p:txEl>
                                              <p:pRg st="4" end="4"/>
                                            </p:txEl>
                                          </p:spTgt>
                                        </p:tgtEl>
                                        <p:attrNameLst>
                                          <p:attrName>style.visibility</p:attrName>
                                        </p:attrNameLst>
                                      </p:cBhvr>
                                      <p:to>
                                        <p:strVal val="visible"/>
                                      </p:to>
                                    </p:set>
                                    <p:anim calcmode="lin" valueType="num">
                                      <p:cBhvr>
                                        <p:cTn id="31" dur="500" fill="hold"/>
                                        <p:tgtEl>
                                          <p:spTgt spid="12902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2902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29028"/>
                                        </p:tgtEl>
                                        <p:attrNameLst>
                                          <p:attrName>style.visibility</p:attrName>
                                        </p:attrNameLst>
                                      </p:cBhvr>
                                      <p:to>
                                        <p:strVal val="visible"/>
                                      </p:to>
                                    </p:set>
                                    <p:animEffect transition="in" filter="dissolve">
                                      <p:cBhvr>
                                        <p:cTn id="37" dur="500"/>
                                        <p:tgtEl>
                                          <p:spTgt spid="12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FBCA3-23D0-9ED8-720A-803B04EC8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43AD7D-4C05-6344-9495-6DAEA4844324}"/>
              </a:ext>
            </a:extLst>
          </p:cNvPr>
          <p:cNvSpPr>
            <a:spLocks noGrp="1"/>
          </p:cNvSpPr>
          <p:nvPr>
            <p:ph type="title"/>
          </p:nvPr>
        </p:nvSpPr>
        <p:spPr>
          <a:xfrm>
            <a:off x="1629156" y="2916846"/>
            <a:ext cx="8933688" cy="1382436"/>
          </a:xfrm>
        </p:spPr>
        <p:txBody>
          <a:bodyPr>
            <a:normAutofit/>
          </a:bodyPr>
          <a:lstStyle/>
          <a:p>
            <a:r>
              <a:rPr lang="en-US" dirty="0"/>
              <a:t>The VOICE OF GOD</a:t>
            </a:r>
          </a:p>
        </p:txBody>
      </p:sp>
      <p:sp>
        <p:nvSpPr>
          <p:cNvPr id="3" name="Text Placeholder 2">
            <a:extLst>
              <a:ext uri="{FF2B5EF4-FFF2-40B4-BE49-F238E27FC236}">
                <a16:creationId xmlns:a16="http://schemas.microsoft.com/office/drawing/2014/main" id="{80C680BC-2BB8-F966-D973-13415C63DB4C}"/>
              </a:ext>
            </a:extLst>
          </p:cNvPr>
          <p:cNvSpPr>
            <a:spLocks noGrp="1"/>
          </p:cNvSpPr>
          <p:nvPr>
            <p:ph type="body" idx="1"/>
          </p:nvPr>
        </p:nvSpPr>
        <p:spPr>
          <a:xfrm>
            <a:off x="1629156" y="4567987"/>
            <a:ext cx="8939784" cy="457200"/>
          </a:xfrm>
        </p:spPr>
        <p:txBody>
          <a:bodyPr>
            <a:noAutofit/>
          </a:bodyPr>
          <a:lstStyle/>
          <a:p>
            <a:r>
              <a:rPr lang="en-US" sz="2800" dirty="0"/>
              <a:t>38-41</a:t>
            </a:r>
          </a:p>
        </p:txBody>
      </p:sp>
      <p:sp>
        <p:nvSpPr>
          <p:cNvPr id="4" name="Slide Number Placeholder 3">
            <a:extLst>
              <a:ext uri="{FF2B5EF4-FFF2-40B4-BE49-F238E27FC236}">
                <a16:creationId xmlns:a16="http://schemas.microsoft.com/office/drawing/2014/main" id="{13F8EC14-1FD2-AF31-FFCF-EC9406F967E7}"/>
              </a:ext>
            </a:extLst>
          </p:cNvPr>
          <p:cNvSpPr>
            <a:spLocks noGrp="1"/>
          </p:cNvSpPr>
          <p:nvPr>
            <p:ph type="sldNum" sz="quarter" idx="12"/>
          </p:nvPr>
        </p:nvSpPr>
        <p:spPr/>
        <p:txBody>
          <a:bodyPr/>
          <a:lstStyle/>
          <a:p>
            <a:fld id="{34B7E4EF-A1BD-40F4-AB7B-04F084DD991D}" type="slidenum">
              <a:rPr lang="en-US" smtClean="0"/>
              <a:t>211</a:t>
            </a:fld>
            <a:endParaRPr lang="en-US" dirty="0"/>
          </a:p>
        </p:txBody>
      </p:sp>
    </p:spTree>
    <p:extLst>
      <p:ext uri="{BB962C8B-B14F-4D97-AF65-F5344CB8AC3E}">
        <p14:creationId xmlns:p14="http://schemas.microsoft.com/office/powerpoint/2010/main" val="247596424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22134-7325-1199-0C7F-8F4C527874F9}"/>
              </a:ext>
            </a:extLst>
          </p:cNvPr>
          <p:cNvSpPr>
            <a:spLocks noGrp="1"/>
          </p:cNvSpPr>
          <p:nvPr>
            <p:ph type="title"/>
          </p:nvPr>
        </p:nvSpPr>
        <p:spPr>
          <a:xfrm>
            <a:off x="234175" y="737844"/>
            <a:ext cx="3724507" cy="5205756"/>
          </a:xfrm>
        </p:spPr>
        <p:txBody>
          <a:bodyPr/>
          <a:lstStyle/>
          <a:p>
            <a:pPr algn="r"/>
            <a:r>
              <a:rPr lang="en-US" dirty="0"/>
              <a:t>God answers Job from a whirlwind.</a:t>
            </a:r>
            <a:br>
              <a:rPr lang="en-US" dirty="0"/>
            </a:br>
            <a:br>
              <a:rPr lang="en-US" dirty="0"/>
            </a:b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dirty="0"/>
          </a:p>
        </p:txBody>
      </p:sp>
      <p:pic>
        <p:nvPicPr>
          <p:cNvPr id="3074" name="Picture 2" descr="undefined">
            <a:extLst>
              <a:ext uri="{FF2B5EF4-FFF2-40B4-BE49-F238E27FC236}">
                <a16:creationId xmlns:a16="http://schemas.microsoft.com/office/drawing/2014/main" id="{2D2525C3-16EA-4632-F2AF-3B145FFFEBE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7581" y="0"/>
            <a:ext cx="79744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A53BF53-68C7-3A7E-5F20-EDB475240C08}"/>
              </a:ext>
            </a:extLst>
          </p:cNvPr>
          <p:cNvSpPr>
            <a:spLocks noGrp="1"/>
          </p:cNvSpPr>
          <p:nvPr>
            <p:ph type="sldNum" sz="quarter" idx="12"/>
          </p:nvPr>
        </p:nvSpPr>
        <p:spPr/>
        <p:txBody>
          <a:bodyPr/>
          <a:lstStyle/>
          <a:p>
            <a:fld id="{34B7E4EF-A1BD-40F4-AB7B-04F084DD991D}" type="slidenum">
              <a:rPr lang="en-US" smtClean="0"/>
              <a:t>212</a:t>
            </a:fld>
            <a:endParaRPr lang="en-US" dirty="0"/>
          </a:p>
        </p:txBody>
      </p:sp>
    </p:spTree>
    <p:extLst>
      <p:ext uri="{BB962C8B-B14F-4D97-AF65-F5344CB8AC3E}">
        <p14:creationId xmlns:p14="http://schemas.microsoft.com/office/powerpoint/2010/main" val="247884520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92BD-FCF1-A89A-3D8B-12758B8E7BBB}"/>
              </a:ext>
            </a:extLst>
          </p:cNvPr>
          <p:cNvSpPr>
            <a:spLocks noGrp="1"/>
          </p:cNvSpPr>
          <p:nvPr>
            <p:ph type="title"/>
          </p:nvPr>
        </p:nvSpPr>
        <p:spPr>
          <a:xfrm>
            <a:off x="809897" y="511966"/>
            <a:ext cx="10058400" cy="729006"/>
          </a:xfrm>
        </p:spPr>
        <p:txBody>
          <a:bodyPr/>
          <a:lstStyle/>
          <a:p>
            <a:r>
              <a:rPr lang="en-US" dirty="0">
                <a:solidFill>
                  <a:srgbClr val="C00000"/>
                </a:solidFill>
              </a:rPr>
              <a:t>The Voice of God</a:t>
            </a:r>
          </a:p>
        </p:txBody>
      </p:sp>
      <p:sp>
        <p:nvSpPr>
          <p:cNvPr id="3" name="Content Placeholder 2">
            <a:extLst>
              <a:ext uri="{FF2B5EF4-FFF2-40B4-BE49-F238E27FC236}">
                <a16:creationId xmlns:a16="http://schemas.microsoft.com/office/drawing/2014/main" id="{8B788E8A-79CD-0FB6-49F9-5EEECC7D713D}"/>
              </a:ext>
            </a:extLst>
          </p:cNvPr>
          <p:cNvSpPr>
            <a:spLocks noGrp="1"/>
          </p:cNvSpPr>
          <p:nvPr>
            <p:ph idx="1"/>
          </p:nvPr>
        </p:nvSpPr>
        <p:spPr>
          <a:xfrm>
            <a:off x="809897" y="1240972"/>
            <a:ext cx="10855233" cy="5212079"/>
          </a:xfrm>
        </p:spPr>
        <p:txBody>
          <a:bodyPr>
            <a:normAutofit lnSpcReduction="10000"/>
          </a:bodyPr>
          <a:lstStyle/>
          <a:p>
            <a:pPr marL="0" indent="0">
              <a:buNone/>
            </a:pPr>
            <a:r>
              <a:rPr lang="en-US" sz="2800" b="1" dirty="0">
                <a:solidFill>
                  <a:srgbClr val="002060"/>
                </a:solidFill>
              </a:rPr>
              <a:t>At long last, Job hears the voice of God for which he has been desperately longing (cf. 9:35; 13:22; 23:3-7; 31:35-37).</a:t>
            </a:r>
          </a:p>
          <a:p>
            <a:r>
              <a:rPr lang="en-US" sz="2400" i="1" dirty="0"/>
              <a:t>As with the other voices in the story, the reader must decide what tone is to be heard in the divine voice.</a:t>
            </a:r>
          </a:p>
          <a:p>
            <a:pPr lvl="1"/>
            <a:r>
              <a:rPr lang="en-US" sz="2200" b="1" dirty="0"/>
              <a:t>Sometimes there are clues in language that might swing the reader in one direction or another, but the reader can hardly remain neutral.</a:t>
            </a:r>
          </a:p>
          <a:p>
            <a:pPr lvl="1"/>
            <a:r>
              <a:rPr lang="en-US" sz="2200" b="1" dirty="0"/>
              <a:t>God will pose some very pointed questions to Job: the issue is whether these are to be heard as coming from a friend or an enemy.</a:t>
            </a:r>
          </a:p>
          <a:p>
            <a:r>
              <a:rPr lang="en-US" sz="2400" i="1" dirty="0"/>
              <a:t>Those readers who consider Job to be cynical and antagonistic toward God read the divine questions as thrusts aimed at crushing Job in humiliation.</a:t>
            </a:r>
          </a:p>
          <a:p>
            <a:r>
              <a:rPr lang="en-US" sz="2400" i="1" dirty="0"/>
              <a:t>Such an assumption is unnecessary, in my view, and it seems better, especially since God will say that Job had spoken what was right (cf. 42:7b.), to view these questions are treated as coming from a friend to a friend.</a:t>
            </a:r>
          </a:p>
        </p:txBody>
      </p:sp>
      <p:sp>
        <p:nvSpPr>
          <p:cNvPr id="4" name="Slide Number Placeholder 3">
            <a:extLst>
              <a:ext uri="{FF2B5EF4-FFF2-40B4-BE49-F238E27FC236}">
                <a16:creationId xmlns:a16="http://schemas.microsoft.com/office/drawing/2014/main" id="{09502789-D9BD-DFA6-8945-440F6A7F96F1}"/>
              </a:ext>
            </a:extLst>
          </p:cNvPr>
          <p:cNvSpPr>
            <a:spLocks noGrp="1"/>
          </p:cNvSpPr>
          <p:nvPr>
            <p:ph type="sldNum" sz="quarter" idx="12"/>
          </p:nvPr>
        </p:nvSpPr>
        <p:spPr/>
        <p:txBody>
          <a:bodyPr/>
          <a:lstStyle/>
          <a:p>
            <a:fld id="{34B7E4EF-A1BD-40F4-AB7B-04F084DD991D}" type="slidenum">
              <a:rPr lang="en-US" smtClean="0"/>
              <a:t>213</a:t>
            </a:fld>
            <a:endParaRPr lang="en-US" dirty="0"/>
          </a:p>
        </p:txBody>
      </p:sp>
    </p:spTree>
    <p:extLst>
      <p:ext uri="{BB962C8B-B14F-4D97-AF65-F5344CB8AC3E}">
        <p14:creationId xmlns:p14="http://schemas.microsoft.com/office/powerpoint/2010/main" val="276944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F0F36-AD4E-1BC0-F339-512A445D6930}"/>
              </a:ext>
            </a:extLst>
          </p:cNvPr>
          <p:cNvSpPr>
            <a:spLocks noGrp="1"/>
          </p:cNvSpPr>
          <p:nvPr>
            <p:ph type="title"/>
          </p:nvPr>
        </p:nvSpPr>
        <p:spPr>
          <a:xfrm>
            <a:off x="1066800" y="472775"/>
            <a:ext cx="10058400" cy="872697"/>
          </a:xfrm>
        </p:spPr>
        <p:txBody>
          <a:bodyPr/>
          <a:lstStyle/>
          <a:p>
            <a:r>
              <a:rPr lang="en-US" dirty="0">
                <a:solidFill>
                  <a:srgbClr val="C00000"/>
                </a:solidFill>
              </a:rPr>
              <a:t>The Nature of God’s Revelation to Job</a:t>
            </a:r>
          </a:p>
        </p:txBody>
      </p:sp>
      <p:sp>
        <p:nvSpPr>
          <p:cNvPr id="3" name="Content Placeholder 2">
            <a:extLst>
              <a:ext uri="{FF2B5EF4-FFF2-40B4-BE49-F238E27FC236}">
                <a16:creationId xmlns:a16="http://schemas.microsoft.com/office/drawing/2014/main" id="{0D7F9EDD-8D34-F311-6CAD-9624B8F3E50B}"/>
              </a:ext>
            </a:extLst>
          </p:cNvPr>
          <p:cNvSpPr>
            <a:spLocks noGrp="1"/>
          </p:cNvSpPr>
          <p:nvPr>
            <p:ph idx="1"/>
          </p:nvPr>
        </p:nvSpPr>
        <p:spPr>
          <a:xfrm>
            <a:off x="1066800" y="1345472"/>
            <a:ext cx="10058400" cy="3944985"/>
          </a:xfrm>
        </p:spPr>
        <p:txBody>
          <a:bodyPr>
            <a:normAutofit/>
          </a:bodyPr>
          <a:lstStyle/>
          <a:p>
            <a:pPr marL="0" indent="0">
              <a:buNone/>
            </a:pPr>
            <a:r>
              <a:rPr lang="en-US" sz="2800" b="1" dirty="0">
                <a:solidFill>
                  <a:srgbClr val="002060"/>
                </a:solidFill>
              </a:rPr>
              <a:t>In one sense, the divine speeches are surprising.</a:t>
            </a:r>
          </a:p>
          <a:p>
            <a:r>
              <a:rPr lang="en-US" sz="2400" i="1" dirty="0"/>
              <a:t>Job had asked for specific charges (cf. 31:35), or at least, a verdict of exoneration (cf. 13:18; 23:3-7, 10-12).</a:t>
            </a:r>
          </a:p>
          <a:p>
            <a:r>
              <a:rPr lang="en-US" sz="2400" i="1" dirty="0"/>
              <a:t>Neither of these are forthcoming.</a:t>
            </a:r>
          </a:p>
          <a:p>
            <a:r>
              <a:rPr lang="en-US" sz="2400" i="1" dirty="0"/>
              <a:t>Conspicuous by its absence is a list of Job’s offenses causing his downfall or any explanation as to why it all happened.</a:t>
            </a:r>
          </a:p>
          <a:p>
            <a:r>
              <a:rPr lang="en-US" sz="2400" i="1" dirty="0"/>
              <a:t>Rather, God voices a series of questions that invite Job to observe the world, and in doing so, he will implicitly discover God within the world.</a:t>
            </a:r>
          </a:p>
        </p:txBody>
      </p:sp>
      <p:sp>
        <p:nvSpPr>
          <p:cNvPr id="4" name="TextBox 3">
            <a:extLst>
              <a:ext uri="{FF2B5EF4-FFF2-40B4-BE49-F238E27FC236}">
                <a16:creationId xmlns:a16="http://schemas.microsoft.com/office/drawing/2014/main" id="{2427545B-5425-70FB-2654-BC0BFB6C318B}"/>
              </a:ext>
            </a:extLst>
          </p:cNvPr>
          <p:cNvSpPr txBox="1"/>
          <p:nvPr/>
        </p:nvSpPr>
        <p:spPr>
          <a:xfrm>
            <a:off x="0" y="5512528"/>
            <a:ext cx="12191999" cy="1077218"/>
          </a:xfrm>
          <a:prstGeom prst="rect">
            <a:avLst/>
          </a:prstGeom>
          <a:solidFill>
            <a:srgbClr val="C00000"/>
          </a:solidFill>
        </p:spPr>
        <p:txBody>
          <a:bodyPr wrap="square" rtlCol="0">
            <a:spAutoFit/>
          </a:bodyPr>
          <a:lstStyle/>
          <a:p>
            <a:pPr algn="ctr"/>
            <a:r>
              <a:rPr lang="en-US" sz="3200" dirty="0">
                <a:solidFill>
                  <a:srgbClr val="FFFF99"/>
                </a:solidFill>
                <a:effectLst>
                  <a:outerShdw blurRad="38100" dist="38100" dir="2700000" algn="tl">
                    <a:srgbClr val="000000">
                      <a:alpha val="43137"/>
                    </a:srgbClr>
                  </a:outerShdw>
                </a:effectLst>
                <a:latin typeface="Impact" panose="020B0806030902050204" pitchFamily="34" charset="0"/>
              </a:rPr>
              <a:t>This, then, is the central point of the book: Job can find resolution to his suffering without ever knowing the complete back story.</a:t>
            </a:r>
          </a:p>
        </p:txBody>
      </p:sp>
      <p:sp>
        <p:nvSpPr>
          <p:cNvPr id="5" name="Slide Number Placeholder 4">
            <a:extLst>
              <a:ext uri="{FF2B5EF4-FFF2-40B4-BE49-F238E27FC236}">
                <a16:creationId xmlns:a16="http://schemas.microsoft.com/office/drawing/2014/main" id="{B301CBBB-59B8-3180-0D7A-CFEC422F2F4B}"/>
              </a:ext>
            </a:extLst>
          </p:cNvPr>
          <p:cNvSpPr>
            <a:spLocks noGrp="1"/>
          </p:cNvSpPr>
          <p:nvPr>
            <p:ph type="sldNum" sz="quarter" idx="12"/>
          </p:nvPr>
        </p:nvSpPr>
        <p:spPr/>
        <p:txBody>
          <a:bodyPr/>
          <a:lstStyle/>
          <a:p>
            <a:fld id="{34B7E4EF-A1BD-40F4-AB7B-04F084DD991D}" type="slidenum">
              <a:rPr lang="en-US" smtClean="0"/>
              <a:t>214</a:t>
            </a:fld>
            <a:endParaRPr lang="en-US" dirty="0"/>
          </a:p>
        </p:txBody>
      </p:sp>
    </p:spTree>
    <p:extLst>
      <p:ext uri="{BB962C8B-B14F-4D97-AF65-F5344CB8AC3E}">
        <p14:creationId xmlns:p14="http://schemas.microsoft.com/office/powerpoint/2010/main" val="233571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randombar(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94EBD2-F7C5-3F5D-D012-00E5DFCA421D}"/>
              </a:ext>
            </a:extLst>
          </p:cNvPr>
          <p:cNvSpPr>
            <a:spLocks noGrp="1"/>
          </p:cNvSpPr>
          <p:nvPr>
            <p:ph idx="1"/>
          </p:nvPr>
        </p:nvSpPr>
        <p:spPr>
          <a:xfrm>
            <a:off x="1066800" y="536713"/>
            <a:ext cx="10058400" cy="5416031"/>
          </a:xfrm>
        </p:spPr>
        <p:txBody>
          <a:bodyPr>
            <a:normAutofit/>
          </a:bodyPr>
          <a:lstStyle/>
          <a:p>
            <a:r>
              <a:rPr lang="en-US" sz="4000" dirty="0">
                <a:solidFill>
                  <a:srgbClr val="FFFF99"/>
                </a:solidFill>
                <a:latin typeface="Eras Bold ITC" panose="020B0907030504020204" pitchFamily="34" charset="0"/>
              </a:rPr>
              <a:t>In the end, Job does not see it all; rather, he sees God, and this makes all the difference!</a:t>
            </a:r>
          </a:p>
          <a:p>
            <a:endParaRPr lang="en-US" sz="1000" dirty="0">
              <a:solidFill>
                <a:srgbClr val="FFFF99"/>
              </a:solidFill>
              <a:latin typeface="Eras Bold ITC" panose="020B0907030504020204" pitchFamily="34" charset="0"/>
            </a:endParaRPr>
          </a:p>
          <a:p>
            <a:pPr lvl="1"/>
            <a:r>
              <a:rPr lang="en-US" sz="3200" i="1" dirty="0">
                <a:solidFill>
                  <a:schemeClr val="bg1"/>
                </a:solidFill>
                <a:latin typeface="Impact" panose="020B0806030902050204" pitchFamily="34" charset="0"/>
              </a:rPr>
              <a:t>Job had felt abandoned by God.</a:t>
            </a:r>
          </a:p>
          <a:p>
            <a:endParaRPr lang="en-US" sz="1000" i="1" dirty="0">
              <a:solidFill>
                <a:schemeClr val="bg1"/>
              </a:solidFill>
              <a:latin typeface="Impact" panose="020B0806030902050204" pitchFamily="34" charset="0"/>
            </a:endParaRPr>
          </a:p>
          <a:p>
            <a:pPr lvl="1"/>
            <a:r>
              <a:rPr lang="en-US" sz="3200" i="1" dirty="0">
                <a:solidFill>
                  <a:schemeClr val="bg1"/>
                </a:solidFill>
                <a:latin typeface="Impact" panose="020B0806030902050204" pitchFamily="34" charset="0"/>
              </a:rPr>
              <a:t>The divine voice indicated that God was not aloof, and more to the point, Job could experience the presence of God even in the midst of suffering.</a:t>
            </a:r>
          </a:p>
        </p:txBody>
      </p:sp>
      <p:sp>
        <p:nvSpPr>
          <p:cNvPr id="2" name="Slide Number Placeholder 1">
            <a:extLst>
              <a:ext uri="{FF2B5EF4-FFF2-40B4-BE49-F238E27FC236}">
                <a16:creationId xmlns:a16="http://schemas.microsoft.com/office/drawing/2014/main" id="{FE515CD9-7625-066E-9419-C677D9D16AA5}"/>
              </a:ext>
            </a:extLst>
          </p:cNvPr>
          <p:cNvSpPr>
            <a:spLocks noGrp="1"/>
          </p:cNvSpPr>
          <p:nvPr>
            <p:ph type="sldNum" sz="quarter" idx="12"/>
          </p:nvPr>
        </p:nvSpPr>
        <p:spPr/>
        <p:txBody>
          <a:bodyPr/>
          <a:lstStyle/>
          <a:p>
            <a:fld id="{34B7E4EF-A1BD-40F4-AB7B-04F084DD991D}" type="slidenum">
              <a:rPr lang="en-US" smtClean="0"/>
              <a:t>215</a:t>
            </a:fld>
            <a:endParaRPr lang="en-US" dirty="0"/>
          </a:p>
        </p:txBody>
      </p:sp>
    </p:spTree>
    <p:extLst>
      <p:ext uri="{BB962C8B-B14F-4D97-AF65-F5344CB8AC3E}">
        <p14:creationId xmlns:p14="http://schemas.microsoft.com/office/powerpoint/2010/main" val="9445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172BE-77CA-2D7F-5067-1C603916616F}"/>
              </a:ext>
            </a:extLst>
          </p:cNvPr>
          <p:cNvSpPr>
            <a:spLocks noGrp="1"/>
          </p:cNvSpPr>
          <p:nvPr>
            <p:ph type="title"/>
          </p:nvPr>
        </p:nvSpPr>
        <p:spPr>
          <a:xfrm>
            <a:off x="1066800" y="521824"/>
            <a:ext cx="10058400" cy="823897"/>
          </a:xfrm>
        </p:spPr>
        <p:txBody>
          <a:bodyPr/>
          <a:lstStyle/>
          <a:p>
            <a:r>
              <a:rPr lang="en-US" dirty="0">
                <a:solidFill>
                  <a:srgbClr val="C00000"/>
                </a:solidFill>
              </a:rPr>
              <a:t>THE FIRST SPEECH (38-39)</a:t>
            </a:r>
          </a:p>
        </p:txBody>
      </p:sp>
      <p:sp>
        <p:nvSpPr>
          <p:cNvPr id="3" name="Content Placeholder 2">
            <a:extLst>
              <a:ext uri="{FF2B5EF4-FFF2-40B4-BE49-F238E27FC236}">
                <a16:creationId xmlns:a16="http://schemas.microsoft.com/office/drawing/2014/main" id="{E748BD99-DC51-032A-9DAE-B20541CB6226}"/>
              </a:ext>
            </a:extLst>
          </p:cNvPr>
          <p:cNvSpPr>
            <a:spLocks noGrp="1"/>
          </p:cNvSpPr>
          <p:nvPr>
            <p:ph idx="1"/>
          </p:nvPr>
        </p:nvSpPr>
        <p:spPr>
          <a:xfrm>
            <a:off x="1066800" y="1673525"/>
            <a:ext cx="10371826" cy="4848045"/>
          </a:xfrm>
        </p:spPr>
        <p:txBody>
          <a:bodyPr>
            <a:normAutofit/>
          </a:bodyPr>
          <a:lstStyle/>
          <a:p>
            <a:pPr marL="0" indent="0">
              <a:buNone/>
            </a:pPr>
            <a:r>
              <a:rPr lang="en-US" sz="2800" b="1" dirty="0">
                <a:solidFill>
                  <a:srgbClr val="002060"/>
                </a:solidFill>
              </a:rPr>
              <a:t>The opening question, “Who is this darkening counsel in speech without knowledge?” is a wry reference to Elihu’s castigation of Job (cf. 38:1-2; cf. 35:16).</a:t>
            </a:r>
          </a:p>
          <a:p>
            <a:r>
              <a:rPr lang="en-US" sz="2400" i="1" dirty="0"/>
              <a:t>Job is now invited to face God, the very thing he has repeatedly requested (cf. 38:3; cf. 13:222; 31:35).</a:t>
            </a:r>
          </a:p>
          <a:p>
            <a:r>
              <a:rPr lang="en-US" sz="2400" i="1" dirty="0"/>
              <a:t>The divine questions fall into two large blocks, the mysteries of the created world (38:4-38) and the mysteries of the animal kingdom (38:39—39:30).</a:t>
            </a:r>
          </a:p>
        </p:txBody>
      </p:sp>
      <p:sp>
        <p:nvSpPr>
          <p:cNvPr id="4" name="Slide Number Placeholder 3">
            <a:extLst>
              <a:ext uri="{FF2B5EF4-FFF2-40B4-BE49-F238E27FC236}">
                <a16:creationId xmlns:a16="http://schemas.microsoft.com/office/drawing/2014/main" id="{10490648-690B-A5E8-8C36-3B1139794D23}"/>
              </a:ext>
            </a:extLst>
          </p:cNvPr>
          <p:cNvSpPr>
            <a:spLocks noGrp="1"/>
          </p:cNvSpPr>
          <p:nvPr>
            <p:ph type="sldNum" sz="quarter" idx="12"/>
          </p:nvPr>
        </p:nvSpPr>
        <p:spPr/>
        <p:txBody>
          <a:bodyPr/>
          <a:lstStyle/>
          <a:p>
            <a:fld id="{34B7E4EF-A1BD-40F4-AB7B-04F084DD991D}" type="slidenum">
              <a:rPr lang="en-US" smtClean="0"/>
              <a:t>216</a:t>
            </a:fld>
            <a:endParaRPr lang="en-US" dirty="0"/>
          </a:p>
        </p:txBody>
      </p:sp>
    </p:spTree>
    <p:extLst>
      <p:ext uri="{BB962C8B-B14F-4D97-AF65-F5344CB8AC3E}">
        <p14:creationId xmlns:p14="http://schemas.microsoft.com/office/powerpoint/2010/main" val="162859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B1446-B8F6-3C8F-007C-E8F2106AECA8}"/>
              </a:ext>
            </a:extLst>
          </p:cNvPr>
          <p:cNvSpPr>
            <a:spLocks noGrp="1"/>
          </p:cNvSpPr>
          <p:nvPr>
            <p:ph type="title"/>
          </p:nvPr>
        </p:nvSpPr>
        <p:spPr/>
        <p:txBody>
          <a:bodyPr/>
          <a:lstStyle/>
          <a:p>
            <a:r>
              <a:rPr lang="en-US" dirty="0">
                <a:solidFill>
                  <a:srgbClr val="C00000"/>
                </a:solidFill>
              </a:rPr>
              <a:t>The Purpose of the Divine Questions</a:t>
            </a:r>
          </a:p>
        </p:txBody>
      </p:sp>
      <p:sp>
        <p:nvSpPr>
          <p:cNvPr id="3" name="Content Placeholder 2">
            <a:extLst>
              <a:ext uri="{FF2B5EF4-FFF2-40B4-BE49-F238E27FC236}">
                <a16:creationId xmlns:a16="http://schemas.microsoft.com/office/drawing/2014/main" id="{EA013C13-BD00-CEF4-8976-CD657686F0C9}"/>
              </a:ext>
            </a:extLst>
          </p:cNvPr>
          <p:cNvSpPr>
            <a:spLocks noGrp="1"/>
          </p:cNvSpPr>
          <p:nvPr>
            <p:ph idx="1"/>
          </p:nvPr>
        </p:nvSpPr>
        <p:spPr>
          <a:xfrm>
            <a:off x="1066800" y="1975300"/>
            <a:ext cx="10405730" cy="4240105"/>
          </a:xfrm>
        </p:spPr>
        <p:txBody>
          <a:bodyPr>
            <a:normAutofit lnSpcReduction="10000"/>
          </a:bodyPr>
          <a:lstStyle/>
          <a:p>
            <a:pPr marL="0" marR="0" lvl="0" indent="0" algn="l" defTabSz="914400" rtl="0" eaLnBrk="1" fontAlgn="auto" latinLnBrk="0" hangingPunct="1">
              <a:lnSpc>
                <a:spcPct val="110000"/>
              </a:lnSpc>
              <a:spcBef>
                <a:spcPts val="900"/>
              </a:spcBef>
              <a:spcAft>
                <a:spcPts val="0"/>
              </a:spcAft>
              <a:buClr>
                <a:prstClr val="black">
                  <a:lumMod val="85000"/>
                  <a:lumOff val="15000"/>
                </a:prstClr>
              </a:buClr>
              <a:buSzTx/>
              <a:buNone/>
              <a:tabLst/>
              <a:defRPr/>
            </a:pPr>
            <a:r>
              <a:rPr kumimoji="0" lang="en-US" sz="2800" b="1" u="none" strike="noStrike" kern="1200" cap="none" spc="0" normalizeH="0" baseline="0" noProof="0" dirty="0">
                <a:ln>
                  <a:noFill/>
                </a:ln>
                <a:solidFill>
                  <a:srgbClr val="002060"/>
                </a:solidFill>
                <a:effectLst/>
                <a:uLnTx/>
                <a:uFillTx/>
                <a:latin typeface="Avenir Next LT Pro" panose="02020404030301010803"/>
                <a:ea typeface="+mn-ea"/>
                <a:cs typeface="+mn-cs"/>
              </a:rPr>
              <a:t>These questions are rhetorical and educational. The</a:t>
            </a:r>
            <a:r>
              <a:rPr kumimoji="0" lang="en-US" sz="2800" b="1" u="none" strike="noStrike" kern="1200" cap="none" spc="0" normalizeH="0" noProof="0" dirty="0">
                <a:ln>
                  <a:noFill/>
                </a:ln>
                <a:solidFill>
                  <a:srgbClr val="002060"/>
                </a:solidFill>
                <a:effectLst/>
                <a:uLnTx/>
                <a:uFillTx/>
                <a:latin typeface="Avenir Next LT Pro" panose="02020404030301010803"/>
                <a:ea typeface="+mn-ea"/>
                <a:cs typeface="+mn-cs"/>
              </a:rPr>
              <a:t> intent is</a:t>
            </a:r>
            <a:r>
              <a:rPr kumimoji="0" lang="en-US" sz="2800" b="1" u="none" strike="noStrike" kern="1200" cap="none" spc="0" normalizeH="0" baseline="0" noProof="0" dirty="0">
                <a:ln>
                  <a:noFill/>
                </a:ln>
                <a:solidFill>
                  <a:srgbClr val="002060"/>
                </a:solidFill>
                <a:effectLst/>
                <a:uLnTx/>
                <a:uFillTx/>
                <a:latin typeface="Avenir Next LT Pro" panose="02020404030301010803"/>
                <a:ea typeface="+mn-ea"/>
                <a:cs typeface="+mn-cs"/>
              </a:rPr>
              <a:t> not to humiliate Job (contrary to some interpreters), but to reinforce to him that there were huge areas of knowledge that were simply beyond him.</a:t>
            </a:r>
          </a:p>
          <a:p>
            <a:pPr>
              <a:buClr>
                <a:prstClr val="black">
                  <a:lumMod val="85000"/>
                  <a:lumOff val="15000"/>
                </a:prstClr>
              </a:buClr>
              <a:defRPr/>
            </a:pPr>
            <a:r>
              <a:rPr kumimoji="0" lang="en-US" sz="2400" b="0" i="1" u="none" strike="noStrike" kern="1200" cap="none" spc="0" normalizeH="0" baseline="0" noProof="0" dirty="0">
                <a:ln>
                  <a:noFill/>
                </a:ln>
                <a:solidFill>
                  <a:prstClr val="black"/>
                </a:solidFill>
                <a:effectLst/>
                <a:uLnTx/>
                <a:uFillTx/>
                <a:latin typeface="Avenir Next LT Pro" panose="02020404030301010803"/>
                <a:ea typeface="+mn-ea"/>
                <a:cs typeface="+mn-cs"/>
              </a:rPr>
              <a:t>By </a:t>
            </a:r>
            <a:r>
              <a:rPr lang="en-US" sz="2400" i="1" dirty="0">
                <a:solidFill>
                  <a:prstClr val="black"/>
                </a:solidFill>
                <a:latin typeface="Avenir Next LT Pro" panose="02020404030301010803"/>
              </a:rPr>
              <a:t>analogy, Job should see his own suffering in the same light—something he experiences but may not fully understand.</a:t>
            </a:r>
          </a:p>
          <a:p>
            <a:pPr>
              <a:buClr>
                <a:prstClr val="black">
                  <a:lumMod val="85000"/>
                  <a:lumOff val="15000"/>
                </a:prstClr>
              </a:buClr>
              <a:defRPr/>
            </a:pPr>
            <a:r>
              <a:rPr kumimoji="0" lang="en-US" sz="2400" b="0" i="1" u="none" strike="noStrike" kern="1200" cap="none" spc="0" normalizeH="0" baseline="0" noProof="0" dirty="0">
                <a:ln>
                  <a:noFill/>
                </a:ln>
                <a:solidFill>
                  <a:prstClr val="black"/>
                </a:solidFill>
                <a:effectLst/>
                <a:uLnTx/>
                <a:uFillTx/>
                <a:latin typeface="Avenir Next LT Pro" panose="02020404030301010803"/>
                <a:ea typeface="+mn-ea"/>
                <a:cs typeface="+mn-cs"/>
              </a:rPr>
              <a:t>Because God speaks to Job directly, he confers upon him the highest </a:t>
            </a:r>
            <a:r>
              <a:rPr lang="en-US" sz="2400" i="1" dirty="0">
                <a:solidFill>
                  <a:prstClr val="black"/>
                </a:solidFill>
                <a:latin typeface="Avenir Next LT Pro" panose="02020404030301010803"/>
              </a:rPr>
              <a:t>dignity. Job had invited God to call and believed he would answer (cf. 13:22), and now the thing he desperately desired was actually happening!</a:t>
            </a:r>
            <a:endParaRPr kumimoji="0" lang="en-US" sz="2400" b="0" i="1" u="none" strike="noStrike" kern="1200" cap="none" spc="0" normalizeH="0" baseline="0" noProof="0" dirty="0">
              <a:ln>
                <a:noFill/>
              </a:ln>
              <a:solidFill>
                <a:prstClr val="black"/>
              </a:solidFill>
              <a:effectLst/>
              <a:uLnTx/>
              <a:uFillTx/>
              <a:latin typeface="Avenir Next LT Pro" panose="02020404030301010803"/>
              <a:ea typeface="+mn-ea"/>
              <a:cs typeface="+mn-cs"/>
            </a:endParaRPr>
          </a:p>
          <a:p>
            <a:pPr marL="0" indent="0">
              <a:buNone/>
            </a:pPr>
            <a:endParaRPr lang="en-US" dirty="0"/>
          </a:p>
        </p:txBody>
      </p:sp>
      <p:sp>
        <p:nvSpPr>
          <p:cNvPr id="4" name="Slide Number Placeholder 3">
            <a:extLst>
              <a:ext uri="{FF2B5EF4-FFF2-40B4-BE49-F238E27FC236}">
                <a16:creationId xmlns:a16="http://schemas.microsoft.com/office/drawing/2014/main" id="{07C119A0-9AC3-9BEE-8D53-F133A801004E}"/>
              </a:ext>
            </a:extLst>
          </p:cNvPr>
          <p:cNvSpPr>
            <a:spLocks noGrp="1"/>
          </p:cNvSpPr>
          <p:nvPr>
            <p:ph type="sldNum" sz="quarter" idx="12"/>
          </p:nvPr>
        </p:nvSpPr>
        <p:spPr/>
        <p:txBody>
          <a:bodyPr/>
          <a:lstStyle/>
          <a:p>
            <a:fld id="{34B7E4EF-A1BD-40F4-AB7B-04F084DD991D}" type="slidenum">
              <a:rPr lang="en-US" smtClean="0"/>
              <a:t>217</a:t>
            </a:fld>
            <a:endParaRPr lang="en-US" dirty="0"/>
          </a:p>
        </p:txBody>
      </p:sp>
    </p:spTree>
    <p:extLst>
      <p:ext uri="{BB962C8B-B14F-4D97-AF65-F5344CB8AC3E}">
        <p14:creationId xmlns:p14="http://schemas.microsoft.com/office/powerpoint/2010/main" val="34387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1B4C-6D92-3698-251A-E8F69D6F2B71}"/>
              </a:ext>
            </a:extLst>
          </p:cNvPr>
          <p:cNvSpPr>
            <a:spLocks noGrp="1"/>
          </p:cNvSpPr>
          <p:nvPr>
            <p:ph type="title"/>
          </p:nvPr>
        </p:nvSpPr>
        <p:spPr>
          <a:xfrm>
            <a:off x="1066800" y="566394"/>
            <a:ext cx="10058400" cy="1371600"/>
          </a:xfrm>
        </p:spPr>
        <p:txBody>
          <a:bodyPr/>
          <a:lstStyle/>
          <a:p>
            <a:r>
              <a:rPr lang="en-US" dirty="0">
                <a:solidFill>
                  <a:srgbClr val="C00000"/>
                </a:solidFill>
              </a:rPr>
              <a:t>Mysteries of the Created World</a:t>
            </a:r>
          </a:p>
        </p:txBody>
      </p:sp>
      <p:sp>
        <p:nvSpPr>
          <p:cNvPr id="3" name="Content Placeholder 2">
            <a:extLst>
              <a:ext uri="{FF2B5EF4-FFF2-40B4-BE49-F238E27FC236}">
                <a16:creationId xmlns:a16="http://schemas.microsoft.com/office/drawing/2014/main" id="{2669249C-6877-C6D5-0B85-9E2682FD9FE7}"/>
              </a:ext>
            </a:extLst>
          </p:cNvPr>
          <p:cNvSpPr>
            <a:spLocks noGrp="1"/>
          </p:cNvSpPr>
          <p:nvPr>
            <p:ph idx="1"/>
          </p:nvPr>
        </p:nvSpPr>
        <p:spPr>
          <a:xfrm>
            <a:off x="1066800" y="1875738"/>
            <a:ext cx="10420350" cy="4348506"/>
          </a:xfrm>
        </p:spPr>
        <p:txBody>
          <a:bodyPr>
            <a:normAutofit lnSpcReduction="10000"/>
          </a:bodyPr>
          <a:lstStyle/>
          <a:p>
            <a:pPr marL="0" indent="0">
              <a:buNone/>
            </a:pPr>
            <a:r>
              <a:rPr lang="en-US" sz="2800" b="1" dirty="0">
                <a:solidFill>
                  <a:srgbClr val="002060"/>
                </a:solidFill>
              </a:rPr>
              <a:t>The initial series of questions concern the origins of the universe.</a:t>
            </a:r>
          </a:p>
          <a:p>
            <a:r>
              <a:rPr lang="en-US" sz="2400" i="1" dirty="0"/>
              <a:t>Though humans were not there to see it, the angels (sons of God) were there, and they watched with admiration, amazement, and spontaneous song (38:1-7).</a:t>
            </a:r>
          </a:p>
          <a:p>
            <a:r>
              <a:rPr lang="en-US" sz="2400" i="1" dirty="0"/>
              <a:t>The origins of the oceans are described by the metaphor of child-birth (38:8-11).</a:t>
            </a:r>
          </a:p>
          <a:p>
            <a:r>
              <a:rPr lang="en-US" sz="2400" i="1" dirty="0"/>
              <a:t>The questioning continues regarding the demarcation of night and day (38:12-13) and the coming of light that brings into sharp relief the profile of the wicked (38:12-15).</a:t>
            </a:r>
          </a:p>
        </p:txBody>
      </p:sp>
      <p:sp>
        <p:nvSpPr>
          <p:cNvPr id="4" name="Slide Number Placeholder 3">
            <a:extLst>
              <a:ext uri="{FF2B5EF4-FFF2-40B4-BE49-F238E27FC236}">
                <a16:creationId xmlns:a16="http://schemas.microsoft.com/office/drawing/2014/main" id="{ECDE38E7-9AE9-801F-4CF9-A01DC0E5F7CF}"/>
              </a:ext>
            </a:extLst>
          </p:cNvPr>
          <p:cNvSpPr>
            <a:spLocks noGrp="1"/>
          </p:cNvSpPr>
          <p:nvPr>
            <p:ph type="sldNum" sz="quarter" idx="12"/>
          </p:nvPr>
        </p:nvSpPr>
        <p:spPr/>
        <p:txBody>
          <a:bodyPr/>
          <a:lstStyle/>
          <a:p>
            <a:fld id="{34B7E4EF-A1BD-40F4-AB7B-04F084DD991D}" type="slidenum">
              <a:rPr lang="en-US" smtClean="0"/>
              <a:t>218</a:t>
            </a:fld>
            <a:endParaRPr lang="en-US" dirty="0"/>
          </a:p>
        </p:txBody>
      </p:sp>
    </p:spTree>
    <p:extLst>
      <p:ext uri="{BB962C8B-B14F-4D97-AF65-F5344CB8AC3E}">
        <p14:creationId xmlns:p14="http://schemas.microsoft.com/office/powerpoint/2010/main" val="130340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39D3-F5AC-39F9-32E6-947B1D208C41}"/>
              </a:ext>
            </a:extLst>
          </p:cNvPr>
          <p:cNvSpPr>
            <a:spLocks noGrp="1"/>
          </p:cNvSpPr>
          <p:nvPr>
            <p:ph type="title"/>
          </p:nvPr>
        </p:nvSpPr>
        <p:spPr>
          <a:xfrm>
            <a:off x="4876800" y="667994"/>
            <a:ext cx="6627812" cy="5504206"/>
          </a:xfrm>
        </p:spPr>
        <p:txBody>
          <a:bodyPr/>
          <a:lstStyle/>
          <a:p>
            <a:r>
              <a:rPr lang="en-US" dirty="0"/>
              <a:t>When the morning stars sang together and the sons of God shouted for joy…</a:t>
            </a:r>
            <a:br>
              <a:rPr lang="en-US" dirty="0"/>
            </a:br>
            <a:br>
              <a:rPr lang="en-US" dirty="0"/>
            </a:b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dirty="0"/>
          </a:p>
        </p:txBody>
      </p:sp>
      <p:pic>
        <p:nvPicPr>
          <p:cNvPr id="4098" name="Picture 2" descr="undefined">
            <a:extLst>
              <a:ext uri="{FF2B5EF4-FFF2-40B4-BE49-F238E27FC236}">
                <a16:creationId xmlns:a16="http://schemas.microsoft.com/office/drawing/2014/main" id="{1B509089-2768-E704-3146-B5BF4BF78D0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618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B5D2740-C386-D1B0-573A-7B0427FFB48E}"/>
              </a:ext>
            </a:extLst>
          </p:cNvPr>
          <p:cNvSpPr>
            <a:spLocks noGrp="1"/>
          </p:cNvSpPr>
          <p:nvPr>
            <p:ph type="sldNum" sz="quarter" idx="12"/>
          </p:nvPr>
        </p:nvSpPr>
        <p:spPr/>
        <p:txBody>
          <a:bodyPr/>
          <a:lstStyle/>
          <a:p>
            <a:fld id="{34B7E4EF-A1BD-40F4-AB7B-04F084DD991D}" type="slidenum">
              <a:rPr lang="en-US" smtClean="0"/>
              <a:t>219</a:t>
            </a:fld>
            <a:endParaRPr lang="en-US" dirty="0"/>
          </a:p>
        </p:txBody>
      </p:sp>
    </p:spTree>
    <p:extLst>
      <p:ext uri="{BB962C8B-B14F-4D97-AF65-F5344CB8AC3E}">
        <p14:creationId xmlns:p14="http://schemas.microsoft.com/office/powerpoint/2010/main" val="188547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0B942-54D8-A87E-E618-2368FFC4B10F}"/>
              </a:ext>
            </a:extLst>
          </p:cNvPr>
          <p:cNvSpPr>
            <a:spLocks noGrp="1"/>
          </p:cNvSpPr>
          <p:nvPr>
            <p:ph type="title"/>
          </p:nvPr>
        </p:nvSpPr>
        <p:spPr>
          <a:xfrm>
            <a:off x="1066800" y="584627"/>
            <a:ext cx="10058400" cy="1010653"/>
          </a:xfrm>
        </p:spPr>
        <p:txBody>
          <a:bodyPr/>
          <a:lstStyle/>
          <a:p>
            <a:r>
              <a:rPr lang="en-US" dirty="0">
                <a:solidFill>
                  <a:srgbClr val="C00000"/>
                </a:solidFill>
              </a:rPr>
              <a:t>WAS JOB A NON-ISRAELITE?</a:t>
            </a:r>
          </a:p>
        </p:txBody>
      </p:sp>
      <p:sp>
        <p:nvSpPr>
          <p:cNvPr id="3" name="Content Placeholder 2">
            <a:extLst>
              <a:ext uri="{FF2B5EF4-FFF2-40B4-BE49-F238E27FC236}">
                <a16:creationId xmlns:a16="http://schemas.microsoft.com/office/drawing/2014/main" id="{B3A055D8-4FFB-97EC-F7B7-620C3968ADB0}"/>
              </a:ext>
            </a:extLst>
          </p:cNvPr>
          <p:cNvSpPr>
            <a:spLocks noGrp="1"/>
          </p:cNvSpPr>
          <p:nvPr>
            <p:ph idx="1"/>
          </p:nvPr>
        </p:nvSpPr>
        <p:spPr>
          <a:xfrm>
            <a:off x="1066800" y="1595280"/>
            <a:ext cx="10058400" cy="4620126"/>
          </a:xfrm>
        </p:spPr>
        <p:txBody>
          <a:bodyPr>
            <a:normAutofit/>
          </a:bodyPr>
          <a:lstStyle/>
          <a:p>
            <a:pPr marL="0" indent="0">
              <a:buNone/>
            </a:pPr>
            <a:r>
              <a:rPr lang="en-US" sz="2800" b="1" dirty="0">
                <a:solidFill>
                  <a:srgbClr val="002060"/>
                </a:solidFill>
              </a:rPr>
              <a:t>That Job was a non-Israelite seems probable, not only because he is described as a “man of the east,” but also because he is enumerated along with other pious non-Israelites (Eze. 14:14, 20).</a:t>
            </a:r>
          </a:p>
          <a:p>
            <a:r>
              <a:rPr lang="en-US" sz="2400" i="1" dirty="0"/>
              <a:t>Noah, of course, preceded the Israelite nation, and </a:t>
            </a:r>
            <a:r>
              <a:rPr lang="en-US" sz="2400" i="1" dirty="0" err="1"/>
              <a:t>Dan’el</a:t>
            </a:r>
            <a:r>
              <a:rPr lang="en-US" sz="2400" i="1" dirty="0"/>
              <a:t> (spelled differently than the biblical Daniel) was an ancient king famous for his wisdom (Eze. 28:3), whose story is told in the Ugaritic epic of </a:t>
            </a:r>
            <a:r>
              <a:rPr lang="en-US" sz="2400" i="1" dirty="0" err="1"/>
              <a:t>Aqhat</a:t>
            </a:r>
            <a:r>
              <a:rPr lang="en-US" sz="2400" i="1" dirty="0"/>
              <a:t>.</a:t>
            </a:r>
          </a:p>
          <a:p>
            <a:r>
              <a:rPr lang="en-US" sz="2400" i="1" dirty="0"/>
              <a:t>As to why a non-Israelite might be a worshipper of the one true God, it should be remembered that the </a:t>
            </a:r>
            <a:r>
              <a:rPr lang="en-US" sz="2400" i="1" dirty="0" err="1"/>
              <a:t>Sethites</a:t>
            </a:r>
            <a:r>
              <a:rPr lang="en-US" sz="2400" i="1" dirty="0"/>
              <a:t> (Ge. 4:26), Melchizedek (Ge. 14:18), and of course, Abraham all preceded the Israelite Nation.</a:t>
            </a:r>
          </a:p>
        </p:txBody>
      </p:sp>
      <p:sp>
        <p:nvSpPr>
          <p:cNvPr id="4" name="Slide Number Placeholder 3">
            <a:extLst>
              <a:ext uri="{FF2B5EF4-FFF2-40B4-BE49-F238E27FC236}">
                <a16:creationId xmlns:a16="http://schemas.microsoft.com/office/drawing/2014/main" id="{1AEA7455-8016-A872-A158-E555D645AEA9}"/>
              </a:ext>
            </a:extLst>
          </p:cNvPr>
          <p:cNvSpPr>
            <a:spLocks noGrp="1"/>
          </p:cNvSpPr>
          <p:nvPr>
            <p:ph type="sldNum" sz="quarter" idx="12"/>
          </p:nvPr>
        </p:nvSpPr>
        <p:spPr/>
        <p:txBody>
          <a:bodyPr/>
          <a:lstStyle/>
          <a:p>
            <a:fld id="{34B7E4EF-A1BD-40F4-AB7B-04F084DD991D}" type="slidenum">
              <a:rPr lang="en-US" smtClean="0"/>
              <a:t>22</a:t>
            </a:fld>
            <a:endParaRPr lang="en-US" dirty="0"/>
          </a:p>
        </p:txBody>
      </p:sp>
    </p:spTree>
    <p:extLst>
      <p:ext uri="{BB962C8B-B14F-4D97-AF65-F5344CB8AC3E}">
        <p14:creationId xmlns:p14="http://schemas.microsoft.com/office/powerpoint/2010/main" val="375920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F101-7169-FD2A-BCD9-400F32C22AFA}"/>
              </a:ext>
            </a:extLst>
          </p:cNvPr>
          <p:cNvSpPr>
            <a:spLocks noGrp="1"/>
          </p:cNvSpPr>
          <p:nvPr>
            <p:ph type="title"/>
          </p:nvPr>
        </p:nvSpPr>
        <p:spPr/>
        <p:txBody>
          <a:bodyPr/>
          <a:lstStyle/>
          <a:p>
            <a:r>
              <a:rPr lang="en-US" dirty="0">
                <a:solidFill>
                  <a:srgbClr val="C00000"/>
                </a:solidFill>
              </a:rPr>
              <a:t>The Subterranean World</a:t>
            </a:r>
          </a:p>
        </p:txBody>
      </p:sp>
      <p:sp>
        <p:nvSpPr>
          <p:cNvPr id="3" name="Content Placeholder 2">
            <a:extLst>
              <a:ext uri="{FF2B5EF4-FFF2-40B4-BE49-F238E27FC236}">
                <a16:creationId xmlns:a16="http://schemas.microsoft.com/office/drawing/2014/main" id="{C618614D-9544-4535-9907-717D09F4817A}"/>
              </a:ext>
            </a:extLst>
          </p:cNvPr>
          <p:cNvSpPr>
            <a:spLocks noGrp="1"/>
          </p:cNvSpPr>
          <p:nvPr>
            <p:ph idx="1"/>
          </p:nvPr>
        </p:nvSpPr>
        <p:spPr>
          <a:xfrm>
            <a:off x="1066800" y="2014194"/>
            <a:ext cx="10058400" cy="3849624"/>
          </a:xfrm>
        </p:spPr>
        <p:txBody>
          <a:bodyPr>
            <a:normAutofit/>
          </a:bodyPr>
          <a:lstStyle/>
          <a:p>
            <a:pPr marL="0" indent="0">
              <a:buNone/>
            </a:pPr>
            <a:r>
              <a:rPr lang="en-US" sz="2800" b="1" dirty="0">
                <a:solidFill>
                  <a:srgbClr val="002060"/>
                </a:solidFill>
              </a:rPr>
              <a:t>God returns to the sea, this time to its subterranean depths.</a:t>
            </a:r>
          </a:p>
          <a:p>
            <a:r>
              <a:rPr lang="en-US" sz="2400" i="1" dirty="0"/>
              <a:t>In Hebrew poetry, the sea is often a symbol of death (e.g., Ps. 69:2, 14; Jonah 2:3).</a:t>
            </a:r>
          </a:p>
          <a:p>
            <a:r>
              <a:rPr lang="en-US" sz="2400" i="1" dirty="0"/>
              <a:t>Here, the sea is linked to the “gates of death,” the entry into the place of the dead (38:17).</a:t>
            </a:r>
          </a:p>
        </p:txBody>
      </p:sp>
      <p:sp>
        <p:nvSpPr>
          <p:cNvPr id="4" name="Slide Number Placeholder 3">
            <a:extLst>
              <a:ext uri="{FF2B5EF4-FFF2-40B4-BE49-F238E27FC236}">
                <a16:creationId xmlns:a16="http://schemas.microsoft.com/office/drawing/2014/main" id="{45940E3D-A8C6-2361-D001-B9E5A1091F74}"/>
              </a:ext>
            </a:extLst>
          </p:cNvPr>
          <p:cNvSpPr>
            <a:spLocks noGrp="1"/>
          </p:cNvSpPr>
          <p:nvPr>
            <p:ph type="sldNum" sz="quarter" idx="12"/>
          </p:nvPr>
        </p:nvSpPr>
        <p:spPr/>
        <p:txBody>
          <a:bodyPr/>
          <a:lstStyle/>
          <a:p>
            <a:fld id="{34B7E4EF-A1BD-40F4-AB7B-04F084DD991D}" type="slidenum">
              <a:rPr lang="en-US" smtClean="0"/>
              <a:t>220</a:t>
            </a:fld>
            <a:endParaRPr lang="en-US" dirty="0"/>
          </a:p>
        </p:txBody>
      </p:sp>
    </p:spTree>
    <p:extLst>
      <p:ext uri="{BB962C8B-B14F-4D97-AF65-F5344CB8AC3E}">
        <p14:creationId xmlns:p14="http://schemas.microsoft.com/office/powerpoint/2010/main" val="185635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7AE67-C816-61DB-2CD1-CE9F41BC2DBE}"/>
              </a:ext>
            </a:extLst>
          </p:cNvPr>
          <p:cNvSpPr>
            <a:spLocks noGrp="1"/>
          </p:cNvSpPr>
          <p:nvPr>
            <p:ph type="title"/>
          </p:nvPr>
        </p:nvSpPr>
        <p:spPr>
          <a:xfrm>
            <a:off x="1066800" y="642594"/>
            <a:ext cx="10058400" cy="920392"/>
          </a:xfrm>
        </p:spPr>
        <p:txBody>
          <a:bodyPr/>
          <a:lstStyle/>
          <a:p>
            <a:r>
              <a:rPr lang="en-US" dirty="0">
                <a:solidFill>
                  <a:srgbClr val="C00000"/>
                </a:solidFill>
              </a:rPr>
              <a:t>Other Places Job has Never Been</a:t>
            </a:r>
          </a:p>
        </p:txBody>
      </p:sp>
      <p:sp>
        <p:nvSpPr>
          <p:cNvPr id="3" name="Content Placeholder 2">
            <a:extLst>
              <a:ext uri="{FF2B5EF4-FFF2-40B4-BE49-F238E27FC236}">
                <a16:creationId xmlns:a16="http://schemas.microsoft.com/office/drawing/2014/main" id="{12CB00B5-E525-3869-9D90-4211FA5BA373}"/>
              </a:ext>
            </a:extLst>
          </p:cNvPr>
          <p:cNvSpPr>
            <a:spLocks noGrp="1"/>
          </p:cNvSpPr>
          <p:nvPr>
            <p:ph idx="1"/>
          </p:nvPr>
        </p:nvSpPr>
        <p:spPr>
          <a:xfrm>
            <a:off x="1066799" y="1679944"/>
            <a:ext cx="10501423" cy="4742121"/>
          </a:xfrm>
        </p:spPr>
        <p:txBody>
          <a:bodyPr>
            <a:normAutofit lnSpcReduction="10000"/>
          </a:bodyPr>
          <a:lstStyle/>
          <a:p>
            <a:pPr marL="0" indent="0">
              <a:buNone/>
            </a:pPr>
            <a:r>
              <a:rPr lang="en-US" sz="2800" b="1" dirty="0">
                <a:solidFill>
                  <a:srgbClr val="002060"/>
                </a:solidFill>
              </a:rPr>
              <a:t>Just as Job has never explored such unreachable places in the sea, so he has never explored the expanse of even the visible land (38:18).</a:t>
            </a:r>
          </a:p>
          <a:p>
            <a:r>
              <a:rPr lang="en-US" sz="2400" i="1" dirty="0"/>
              <a:t>He’s never been to the horizon, where light and darkness begin and end (38:19-20). We should think of Job’s world-view as phenomenological; Job (nor the Bible) is not offering any sort of scientific view.</a:t>
            </a:r>
          </a:p>
          <a:p>
            <a:r>
              <a:rPr lang="en-US" sz="2400" i="1" dirty="0"/>
              <a:t>God even uses some gentle sarcasm, “surely you know,” probably a play on Eliphaz’ jibe (38:21; cf. 15:7).</a:t>
            </a:r>
          </a:p>
          <a:p>
            <a:r>
              <a:rPr lang="en-US" sz="2400" i="1" dirty="0"/>
              <a:t>Job has never seen the origins of snow or hail, “weapons” that God sometimes uses (38:22-23; cf. Ex. 9:22; Jos. 10:11; 1 Sa. 7:10; Eze. 13:13), nor has he seen the sources of lightning or the east wind (38:24).</a:t>
            </a:r>
          </a:p>
        </p:txBody>
      </p:sp>
      <p:sp>
        <p:nvSpPr>
          <p:cNvPr id="4" name="Slide Number Placeholder 3">
            <a:extLst>
              <a:ext uri="{FF2B5EF4-FFF2-40B4-BE49-F238E27FC236}">
                <a16:creationId xmlns:a16="http://schemas.microsoft.com/office/drawing/2014/main" id="{EE23204B-4ECB-D353-D795-4F2C24752EC5}"/>
              </a:ext>
            </a:extLst>
          </p:cNvPr>
          <p:cNvSpPr>
            <a:spLocks noGrp="1"/>
          </p:cNvSpPr>
          <p:nvPr>
            <p:ph type="sldNum" sz="quarter" idx="12"/>
          </p:nvPr>
        </p:nvSpPr>
        <p:spPr/>
        <p:txBody>
          <a:bodyPr/>
          <a:lstStyle/>
          <a:p>
            <a:fld id="{34B7E4EF-A1BD-40F4-AB7B-04F084DD991D}" type="slidenum">
              <a:rPr lang="en-US" smtClean="0"/>
              <a:t>221</a:t>
            </a:fld>
            <a:endParaRPr lang="en-US" dirty="0"/>
          </a:p>
        </p:txBody>
      </p:sp>
    </p:spTree>
    <p:extLst>
      <p:ext uri="{BB962C8B-B14F-4D97-AF65-F5344CB8AC3E}">
        <p14:creationId xmlns:p14="http://schemas.microsoft.com/office/powerpoint/2010/main" val="200608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624E8-C284-493A-8626-677522ECD690}"/>
              </a:ext>
            </a:extLst>
          </p:cNvPr>
          <p:cNvSpPr>
            <a:spLocks noGrp="1"/>
          </p:cNvSpPr>
          <p:nvPr>
            <p:ph type="title"/>
          </p:nvPr>
        </p:nvSpPr>
        <p:spPr>
          <a:xfrm>
            <a:off x="733647" y="489098"/>
            <a:ext cx="10058400" cy="837863"/>
          </a:xfrm>
        </p:spPr>
        <p:txBody>
          <a:bodyPr/>
          <a:lstStyle/>
          <a:p>
            <a:r>
              <a:rPr lang="en-US" dirty="0">
                <a:solidFill>
                  <a:srgbClr val="C00000"/>
                </a:solidFill>
              </a:rPr>
              <a:t>The Mysteries of Weather and the Heavens</a:t>
            </a:r>
          </a:p>
        </p:txBody>
      </p:sp>
      <p:sp>
        <p:nvSpPr>
          <p:cNvPr id="3" name="Content Placeholder 2">
            <a:extLst>
              <a:ext uri="{FF2B5EF4-FFF2-40B4-BE49-F238E27FC236}">
                <a16:creationId xmlns:a16="http://schemas.microsoft.com/office/drawing/2014/main" id="{E6B5871C-69B8-242A-A789-3C023184AF99}"/>
              </a:ext>
            </a:extLst>
          </p:cNvPr>
          <p:cNvSpPr>
            <a:spLocks noGrp="1"/>
          </p:cNvSpPr>
          <p:nvPr>
            <p:ph idx="1"/>
          </p:nvPr>
        </p:nvSpPr>
        <p:spPr>
          <a:xfrm>
            <a:off x="733647" y="1326961"/>
            <a:ext cx="10972799" cy="5158899"/>
          </a:xfrm>
        </p:spPr>
        <p:txBody>
          <a:bodyPr>
            <a:normAutofit lnSpcReduction="10000"/>
          </a:bodyPr>
          <a:lstStyle/>
          <a:p>
            <a:pPr marL="0" indent="0">
              <a:buNone/>
            </a:pPr>
            <a:r>
              <a:rPr lang="en-US" sz="2800" b="1" dirty="0">
                <a:solidFill>
                  <a:srgbClr val="002060"/>
                </a:solidFill>
              </a:rPr>
              <a:t>Continuing with more rhetorical questions, God </a:t>
            </a:r>
            <a:r>
              <a:rPr lang="en-US" sz="2800" b="1" dirty="0" err="1">
                <a:solidFill>
                  <a:srgbClr val="002060"/>
                </a:solidFill>
              </a:rPr>
              <a:t>asls</a:t>
            </a:r>
            <a:r>
              <a:rPr lang="en-US" sz="2800" b="1" dirty="0">
                <a:solidFill>
                  <a:srgbClr val="002060"/>
                </a:solidFill>
              </a:rPr>
              <a:t> whether Job knows about rain in uninhabited places that carve channels for irrigation (38:25-27).</a:t>
            </a:r>
          </a:p>
          <a:p>
            <a:r>
              <a:rPr lang="en-US" sz="2400" i="1" dirty="0"/>
              <a:t>What could he know about the origins of rain, dew, ice, and frost (38:28-30)?</a:t>
            </a:r>
          </a:p>
          <a:p>
            <a:r>
              <a:rPr lang="en-US" sz="2400" i="1" dirty="0"/>
              <a:t>Moving to the heavens (38:31-33; cf. 9:9), there are the mysteries of the constellations. (Pleiades and Orion are well-known, but </a:t>
            </a:r>
            <a:r>
              <a:rPr lang="en-US" sz="2400" i="1" dirty="0" err="1"/>
              <a:t>Mazzaroth</a:t>
            </a:r>
            <a:r>
              <a:rPr lang="en-US" sz="2400" i="1" dirty="0"/>
              <a:t> and the Bear with Cubs are not, though some have suggested the Bear might possibly refer to Ursa Major).</a:t>
            </a:r>
          </a:p>
          <a:p>
            <a:r>
              <a:rPr lang="en-US" sz="2400" i="1" dirty="0"/>
              <a:t>The movements of cloud, lightning, rain, and flood are totally out of Job’s realm of control (38:34-38).</a:t>
            </a:r>
          </a:p>
          <a:p>
            <a:r>
              <a:rPr kumimoji="0" lang="en-US" sz="2400" b="0" i="1" u="none" strike="noStrike" kern="1200" cap="none" spc="0" normalizeH="0" baseline="0" noProof="0" dirty="0">
                <a:ln>
                  <a:noFill/>
                </a:ln>
                <a:solidFill>
                  <a:prstClr val="black"/>
                </a:solidFill>
                <a:effectLst/>
                <a:uLnTx/>
                <a:uFillTx/>
                <a:latin typeface="Avenir Next LT Pro" panose="02020404030301010803"/>
                <a:ea typeface="+mn-ea"/>
                <a:cs typeface="+mn-cs"/>
              </a:rPr>
              <a:t>The “water skins of the skies,” of course, is a metaphor for the heavenly reservoirs of water (38:37).</a:t>
            </a:r>
            <a:endParaRPr lang="en-US" sz="2400" i="1" dirty="0"/>
          </a:p>
        </p:txBody>
      </p:sp>
      <p:sp>
        <p:nvSpPr>
          <p:cNvPr id="4" name="Slide Number Placeholder 3">
            <a:extLst>
              <a:ext uri="{FF2B5EF4-FFF2-40B4-BE49-F238E27FC236}">
                <a16:creationId xmlns:a16="http://schemas.microsoft.com/office/drawing/2014/main" id="{4C2D1FCB-E5F4-6760-42D2-779E3FA729A4}"/>
              </a:ext>
            </a:extLst>
          </p:cNvPr>
          <p:cNvSpPr>
            <a:spLocks noGrp="1"/>
          </p:cNvSpPr>
          <p:nvPr>
            <p:ph type="sldNum" sz="quarter" idx="12"/>
          </p:nvPr>
        </p:nvSpPr>
        <p:spPr/>
        <p:txBody>
          <a:bodyPr/>
          <a:lstStyle/>
          <a:p>
            <a:fld id="{34B7E4EF-A1BD-40F4-AB7B-04F084DD991D}" type="slidenum">
              <a:rPr lang="en-US" smtClean="0"/>
              <a:t>222</a:t>
            </a:fld>
            <a:endParaRPr lang="en-US" dirty="0"/>
          </a:p>
        </p:txBody>
      </p:sp>
    </p:spTree>
    <p:extLst>
      <p:ext uri="{BB962C8B-B14F-4D97-AF65-F5344CB8AC3E}">
        <p14:creationId xmlns:p14="http://schemas.microsoft.com/office/powerpoint/2010/main" val="271141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365C3-791B-C1A5-4AF6-C1CDF31BAC09}"/>
              </a:ext>
            </a:extLst>
          </p:cNvPr>
          <p:cNvSpPr>
            <a:spLocks noGrp="1"/>
          </p:cNvSpPr>
          <p:nvPr>
            <p:ph type="title"/>
          </p:nvPr>
        </p:nvSpPr>
        <p:spPr/>
        <p:txBody>
          <a:bodyPr/>
          <a:lstStyle/>
          <a:p>
            <a:r>
              <a:rPr lang="en-US" dirty="0">
                <a:solidFill>
                  <a:srgbClr val="C00000"/>
                </a:solidFill>
              </a:rPr>
              <a:t>The Mysteries of the Animal World</a:t>
            </a:r>
          </a:p>
        </p:txBody>
      </p:sp>
      <p:sp>
        <p:nvSpPr>
          <p:cNvPr id="3" name="Content Placeholder 2">
            <a:extLst>
              <a:ext uri="{FF2B5EF4-FFF2-40B4-BE49-F238E27FC236}">
                <a16:creationId xmlns:a16="http://schemas.microsoft.com/office/drawing/2014/main" id="{1EE180CE-D57C-FA6B-AE28-32A5C47E31CC}"/>
              </a:ext>
            </a:extLst>
          </p:cNvPr>
          <p:cNvSpPr>
            <a:spLocks noGrp="1"/>
          </p:cNvSpPr>
          <p:nvPr>
            <p:ph idx="1"/>
          </p:nvPr>
        </p:nvSpPr>
        <p:spPr>
          <a:xfrm>
            <a:off x="1066800" y="1784142"/>
            <a:ext cx="10416363" cy="4276415"/>
          </a:xfrm>
        </p:spPr>
        <p:txBody>
          <a:bodyPr>
            <a:normAutofit lnSpcReduction="10000"/>
          </a:bodyPr>
          <a:lstStyle/>
          <a:p>
            <a:pPr marL="0" indent="0">
              <a:buNone/>
            </a:pPr>
            <a:r>
              <a:rPr lang="en-US" sz="2800" b="1" dirty="0">
                <a:solidFill>
                  <a:srgbClr val="002060"/>
                </a:solidFill>
              </a:rPr>
              <a:t>In a series of vignettes, God now invites Job to explore the animal world. (The chapter division between 38:38 and 38:39 is unfortunate.)</a:t>
            </a:r>
          </a:p>
          <a:p>
            <a:r>
              <a:rPr lang="en-US" sz="2400" i="1" dirty="0"/>
              <a:t>Could Job conduct a hunt to provide meat for a pride of lions (38:39-40)?</a:t>
            </a:r>
          </a:p>
          <a:p>
            <a:r>
              <a:rPr lang="en-US" sz="2400" i="1" dirty="0"/>
              <a:t>Could he provide for the chicks of the desert raven (38:41)?</a:t>
            </a:r>
          </a:p>
          <a:p>
            <a:r>
              <a:rPr lang="en-US" sz="2400" i="1" dirty="0"/>
              <a:t>What does he know about the birthing patterns of the ibex (39:1-4)?</a:t>
            </a:r>
          </a:p>
          <a:p>
            <a:r>
              <a:rPr lang="en-US" sz="2400" i="1" dirty="0"/>
              <a:t>What about wild asses that freely roam the steppes (39:5-8) or the wild ox (39:9-12), a creature of great strength but impossible to domesticate?</a:t>
            </a:r>
          </a:p>
        </p:txBody>
      </p:sp>
      <p:sp>
        <p:nvSpPr>
          <p:cNvPr id="4" name="Slide Number Placeholder 3">
            <a:extLst>
              <a:ext uri="{FF2B5EF4-FFF2-40B4-BE49-F238E27FC236}">
                <a16:creationId xmlns:a16="http://schemas.microsoft.com/office/drawing/2014/main" id="{B9545106-35CE-DD15-C47A-9B55159B7ABE}"/>
              </a:ext>
            </a:extLst>
          </p:cNvPr>
          <p:cNvSpPr>
            <a:spLocks noGrp="1"/>
          </p:cNvSpPr>
          <p:nvPr>
            <p:ph type="sldNum" sz="quarter" idx="12"/>
          </p:nvPr>
        </p:nvSpPr>
        <p:spPr/>
        <p:txBody>
          <a:bodyPr/>
          <a:lstStyle/>
          <a:p>
            <a:fld id="{34B7E4EF-A1BD-40F4-AB7B-04F084DD991D}" type="slidenum">
              <a:rPr lang="en-US" smtClean="0"/>
              <a:t>223</a:t>
            </a:fld>
            <a:endParaRPr lang="en-US" dirty="0"/>
          </a:p>
        </p:txBody>
      </p:sp>
    </p:spTree>
    <p:extLst>
      <p:ext uri="{BB962C8B-B14F-4D97-AF65-F5344CB8AC3E}">
        <p14:creationId xmlns:p14="http://schemas.microsoft.com/office/powerpoint/2010/main" val="330154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C121CE-A486-85A7-CB8A-65CF2AEC2234}"/>
              </a:ext>
            </a:extLst>
          </p:cNvPr>
          <p:cNvSpPr>
            <a:spLocks noGrp="1"/>
          </p:cNvSpPr>
          <p:nvPr>
            <p:ph sz="half" idx="1"/>
          </p:nvPr>
        </p:nvSpPr>
        <p:spPr>
          <a:xfrm>
            <a:off x="444499" y="393700"/>
            <a:ext cx="5285741" cy="5994400"/>
          </a:xfrm>
        </p:spPr>
        <p:txBody>
          <a:bodyPr>
            <a:normAutofit/>
          </a:bodyPr>
          <a:lstStyle/>
          <a:p>
            <a:pPr marL="0" indent="0">
              <a:buNone/>
            </a:pPr>
            <a:r>
              <a:rPr lang="en-US" sz="3600" dirty="0">
                <a:latin typeface="Arial Black" panose="020B0A04020102020204" pitchFamily="34" charset="0"/>
              </a:rPr>
              <a:t>The Asian Lion</a:t>
            </a:r>
          </a:p>
        </p:txBody>
      </p:sp>
      <p:sp>
        <p:nvSpPr>
          <p:cNvPr id="4" name="Content Placeholder 3">
            <a:extLst>
              <a:ext uri="{FF2B5EF4-FFF2-40B4-BE49-F238E27FC236}">
                <a16:creationId xmlns:a16="http://schemas.microsoft.com/office/drawing/2014/main" id="{6B280FEC-5024-2132-AD3D-95C846B58CB0}"/>
              </a:ext>
            </a:extLst>
          </p:cNvPr>
          <p:cNvSpPr>
            <a:spLocks noGrp="1"/>
          </p:cNvSpPr>
          <p:nvPr>
            <p:ph sz="half" idx="2"/>
          </p:nvPr>
        </p:nvSpPr>
        <p:spPr>
          <a:xfrm>
            <a:off x="6461760" y="393700"/>
            <a:ext cx="5285740" cy="5994400"/>
          </a:xfrm>
        </p:spPr>
        <p:txBody>
          <a:bodyPr>
            <a:normAutofit/>
          </a:bodyPr>
          <a:lstStyle/>
          <a:p>
            <a:pPr marL="0" indent="0">
              <a:buNone/>
            </a:pPr>
            <a:r>
              <a:rPr lang="en-US" sz="3600" dirty="0">
                <a:latin typeface="Arial Black" panose="020B0A04020102020204" pitchFamily="34" charset="0"/>
              </a:rPr>
              <a:t>The Ibex</a:t>
            </a:r>
          </a:p>
        </p:txBody>
      </p:sp>
      <p:pic>
        <p:nvPicPr>
          <p:cNvPr id="5" name="Picture 4">
            <a:extLst>
              <a:ext uri="{FF2B5EF4-FFF2-40B4-BE49-F238E27FC236}">
                <a16:creationId xmlns:a16="http://schemas.microsoft.com/office/drawing/2014/main" id="{5202A3DD-98C0-B0E3-984B-BB85AF508E6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783929" y="1042377"/>
            <a:ext cx="5197033" cy="5345723"/>
          </a:xfrm>
          <a:prstGeom prst="rect">
            <a:avLst/>
          </a:prstGeom>
        </p:spPr>
      </p:pic>
      <p:pic>
        <p:nvPicPr>
          <p:cNvPr id="1026" name="Picture 2">
            <a:extLst>
              <a:ext uri="{FF2B5EF4-FFF2-40B4-BE49-F238E27FC236}">
                <a16:creationId xmlns:a16="http://schemas.microsoft.com/office/drawing/2014/main" id="{D9C6834C-CDA0-DC8C-A75F-3A2563AE167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26961" t="4182" r="25649" b="3733"/>
          <a:stretch/>
        </p:blipFill>
        <p:spPr bwMode="auto">
          <a:xfrm>
            <a:off x="211038" y="1042378"/>
            <a:ext cx="6250722" cy="53457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36B272-5A07-3A3B-41A9-C12AA03F4364}"/>
              </a:ext>
            </a:extLst>
          </p:cNvPr>
          <p:cNvSpPr txBox="1"/>
          <p:nvPr/>
        </p:nvSpPr>
        <p:spPr>
          <a:xfrm>
            <a:off x="3352801" y="5932714"/>
            <a:ext cx="2743200" cy="369332"/>
          </a:xfrm>
          <a:prstGeom prst="rect">
            <a:avLst/>
          </a:prstGeom>
          <a:noFill/>
        </p:spPr>
        <p:txBody>
          <a:bodyPr wrap="square" rtlCol="0">
            <a:spAutoFit/>
          </a:bodyPr>
          <a:lstStyle/>
          <a:p>
            <a:r>
              <a:rPr lang="en-US" dirty="0"/>
              <a:t>British Museum, London</a:t>
            </a:r>
          </a:p>
        </p:txBody>
      </p:sp>
      <p:sp>
        <p:nvSpPr>
          <p:cNvPr id="6" name="Slide Number Placeholder 5">
            <a:extLst>
              <a:ext uri="{FF2B5EF4-FFF2-40B4-BE49-F238E27FC236}">
                <a16:creationId xmlns:a16="http://schemas.microsoft.com/office/drawing/2014/main" id="{7CA0AC6C-1865-1882-E754-F3776B79787D}"/>
              </a:ext>
            </a:extLst>
          </p:cNvPr>
          <p:cNvSpPr>
            <a:spLocks noGrp="1"/>
          </p:cNvSpPr>
          <p:nvPr>
            <p:ph type="sldNum" sz="quarter" idx="12"/>
          </p:nvPr>
        </p:nvSpPr>
        <p:spPr/>
        <p:txBody>
          <a:bodyPr/>
          <a:lstStyle/>
          <a:p>
            <a:fld id="{34B7E4EF-A1BD-40F4-AB7B-04F084DD991D}" type="slidenum">
              <a:rPr lang="en-US" smtClean="0"/>
              <a:t>224</a:t>
            </a:fld>
            <a:endParaRPr lang="en-US" dirty="0"/>
          </a:p>
        </p:txBody>
      </p:sp>
    </p:spTree>
    <p:extLst>
      <p:ext uri="{BB962C8B-B14F-4D97-AF65-F5344CB8AC3E}">
        <p14:creationId xmlns:p14="http://schemas.microsoft.com/office/powerpoint/2010/main" val="219035227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E3F31-2F34-9094-5771-10156FA72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07B26E-1FCE-6D87-AF0E-E45E952F31C8}"/>
              </a:ext>
            </a:extLst>
          </p:cNvPr>
          <p:cNvSpPr>
            <a:spLocks noGrp="1"/>
          </p:cNvSpPr>
          <p:nvPr>
            <p:ph type="title"/>
          </p:nvPr>
        </p:nvSpPr>
        <p:spPr>
          <a:xfrm>
            <a:off x="1066800" y="496290"/>
            <a:ext cx="10058400" cy="1149630"/>
          </a:xfrm>
        </p:spPr>
        <p:txBody>
          <a:bodyPr/>
          <a:lstStyle/>
          <a:p>
            <a:r>
              <a:rPr lang="en-US" dirty="0">
                <a:solidFill>
                  <a:srgbClr val="C00000"/>
                </a:solidFill>
              </a:rPr>
              <a:t>From Questions to Descriptions</a:t>
            </a:r>
          </a:p>
        </p:txBody>
      </p:sp>
      <p:sp>
        <p:nvSpPr>
          <p:cNvPr id="3" name="Content Placeholder 2">
            <a:extLst>
              <a:ext uri="{FF2B5EF4-FFF2-40B4-BE49-F238E27FC236}">
                <a16:creationId xmlns:a16="http://schemas.microsoft.com/office/drawing/2014/main" id="{2CEF6917-5FEE-0731-D68E-554E625D474D}"/>
              </a:ext>
            </a:extLst>
          </p:cNvPr>
          <p:cNvSpPr>
            <a:spLocks noGrp="1"/>
          </p:cNvSpPr>
          <p:nvPr>
            <p:ph idx="1"/>
          </p:nvPr>
        </p:nvSpPr>
        <p:spPr>
          <a:xfrm>
            <a:off x="1066800" y="1547288"/>
            <a:ext cx="10308336" cy="4814422"/>
          </a:xfrm>
        </p:spPr>
        <p:txBody>
          <a:bodyPr>
            <a:normAutofit lnSpcReduction="10000"/>
          </a:bodyPr>
          <a:lstStyle/>
          <a:p>
            <a:pPr marL="0" indent="0">
              <a:buNone/>
            </a:pPr>
            <a:r>
              <a:rPr lang="en-US" sz="2800" b="1" dirty="0">
                <a:solidFill>
                  <a:srgbClr val="002060"/>
                </a:solidFill>
              </a:rPr>
              <a:t>Even though some of these descriptions are not in a question format, they still are implicit questions.</a:t>
            </a:r>
          </a:p>
          <a:p>
            <a:r>
              <a:rPr lang="en-US" sz="2400" i="1" dirty="0"/>
              <a:t>Ostriches are comical creatures with feathers useless for flying but running faster than a horse, while leaving their eggs exposed (39:13-18)?  (The identity of this creature is a contextual guess, since the Hebrew noun is a hapax legomenon. A stork is another possibility.)</a:t>
            </a:r>
          </a:p>
          <a:p>
            <a:r>
              <a:rPr lang="en-US" sz="2400" i="1" dirty="0"/>
              <a:t>The horse, famous for its courage in battle, is the only domesticated animal in the series (39:19-25). (At this point in history, horses were primarily used for chariotry rather than cavalry.)</a:t>
            </a:r>
          </a:p>
          <a:p>
            <a:r>
              <a:rPr lang="en-US" sz="2400" i="1" dirty="0"/>
              <a:t>The soaring flight of hawks and vultures are equally beyond Job’s ken (39:26-30).</a:t>
            </a:r>
          </a:p>
        </p:txBody>
      </p:sp>
      <p:sp>
        <p:nvSpPr>
          <p:cNvPr id="4" name="Slide Number Placeholder 3">
            <a:extLst>
              <a:ext uri="{FF2B5EF4-FFF2-40B4-BE49-F238E27FC236}">
                <a16:creationId xmlns:a16="http://schemas.microsoft.com/office/drawing/2014/main" id="{F7C04863-CA54-CC7C-BDEA-DF2CBF029117}"/>
              </a:ext>
            </a:extLst>
          </p:cNvPr>
          <p:cNvSpPr>
            <a:spLocks noGrp="1"/>
          </p:cNvSpPr>
          <p:nvPr>
            <p:ph type="sldNum" sz="quarter" idx="12"/>
          </p:nvPr>
        </p:nvSpPr>
        <p:spPr/>
        <p:txBody>
          <a:bodyPr/>
          <a:lstStyle/>
          <a:p>
            <a:fld id="{34B7E4EF-A1BD-40F4-AB7B-04F084DD991D}" type="slidenum">
              <a:rPr lang="en-US" smtClean="0"/>
              <a:t>225</a:t>
            </a:fld>
            <a:endParaRPr lang="en-US" dirty="0"/>
          </a:p>
        </p:txBody>
      </p:sp>
    </p:spTree>
    <p:extLst>
      <p:ext uri="{BB962C8B-B14F-4D97-AF65-F5344CB8AC3E}">
        <p14:creationId xmlns:p14="http://schemas.microsoft.com/office/powerpoint/2010/main" val="364824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7F7A-4F43-91BE-3AE1-02D5C3F31D60}"/>
              </a:ext>
            </a:extLst>
          </p:cNvPr>
          <p:cNvSpPr>
            <a:spLocks noGrp="1"/>
          </p:cNvSpPr>
          <p:nvPr>
            <p:ph type="title"/>
          </p:nvPr>
        </p:nvSpPr>
        <p:spPr/>
        <p:txBody>
          <a:bodyPr/>
          <a:lstStyle/>
          <a:p>
            <a:r>
              <a:rPr lang="en-US" dirty="0">
                <a:solidFill>
                  <a:srgbClr val="C00000"/>
                </a:solidFill>
              </a:rPr>
              <a:t>The Divine Challenge (40:1-5)</a:t>
            </a:r>
          </a:p>
        </p:txBody>
      </p:sp>
      <p:sp>
        <p:nvSpPr>
          <p:cNvPr id="3" name="Content Placeholder 2">
            <a:extLst>
              <a:ext uri="{FF2B5EF4-FFF2-40B4-BE49-F238E27FC236}">
                <a16:creationId xmlns:a16="http://schemas.microsoft.com/office/drawing/2014/main" id="{C392093F-992E-EE0C-28CB-32A24F20B868}"/>
              </a:ext>
            </a:extLst>
          </p:cNvPr>
          <p:cNvSpPr>
            <a:spLocks noGrp="1"/>
          </p:cNvSpPr>
          <p:nvPr>
            <p:ph idx="1"/>
          </p:nvPr>
        </p:nvSpPr>
        <p:spPr/>
        <p:txBody>
          <a:bodyPr>
            <a:normAutofit lnSpcReduction="10000"/>
          </a:bodyPr>
          <a:lstStyle/>
          <a:p>
            <a:pPr marL="0" indent="0">
              <a:buNone/>
            </a:pPr>
            <a:r>
              <a:rPr lang="en-US" sz="2800" b="1" dirty="0">
                <a:solidFill>
                  <a:srgbClr val="002060"/>
                </a:solidFill>
              </a:rPr>
              <a:t>After this lengthy series of unanswerable rhetorical questions, God now challenges Job to respond (40:1-2).</a:t>
            </a:r>
          </a:p>
          <a:p>
            <a:r>
              <a:rPr lang="en-US" sz="2400" i="1" dirty="0"/>
              <a:t>Once again, there is the language of the law court (40:2; cf. 9:3).</a:t>
            </a:r>
          </a:p>
          <a:p>
            <a:r>
              <a:rPr lang="en-US" sz="2400" i="1" dirty="0"/>
              <a:t>In his final appeal, Job had bluntly said that if God would provide him an audience, he would approach God “like a prince” (cf. 31:35-37).</a:t>
            </a:r>
          </a:p>
          <a:p>
            <a:r>
              <a:rPr lang="en-US" sz="2400" i="1" dirty="0"/>
              <a:t>Now, God has answered, and Job, too, must answer!</a:t>
            </a:r>
          </a:p>
          <a:p>
            <a:r>
              <a:rPr lang="en-US" sz="2400" i="1" dirty="0"/>
              <a:t>Job, suitably chastened, concedes that before God he is very small indeed, and he lapses into awed silence (40:4-5).</a:t>
            </a:r>
          </a:p>
        </p:txBody>
      </p:sp>
      <p:sp>
        <p:nvSpPr>
          <p:cNvPr id="4" name="Slide Number Placeholder 3">
            <a:extLst>
              <a:ext uri="{FF2B5EF4-FFF2-40B4-BE49-F238E27FC236}">
                <a16:creationId xmlns:a16="http://schemas.microsoft.com/office/drawing/2014/main" id="{F04DD584-9E5D-CA22-16AB-EA83B060CFC6}"/>
              </a:ext>
            </a:extLst>
          </p:cNvPr>
          <p:cNvSpPr>
            <a:spLocks noGrp="1"/>
          </p:cNvSpPr>
          <p:nvPr>
            <p:ph type="sldNum" sz="quarter" idx="12"/>
          </p:nvPr>
        </p:nvSpPr>
        <p:spPr/>
        <p:txBody>
          <a:bodyPr/>
          <a:lstStyle/>
          <a:p>
            <a:fld id="{34B7E4EF-A1BD-40F4-AB7B-04F084DD991D}" type="slidenum">
              <a:rPr lang="en-US" smtClean="0"/>
              <a:t>226</a:t>
            </a:fld>
            <a:endParaRPr lang="en-US" dirty="0"/>
          </a:p>
        </p:txBody>
      </p:sp>
    </p:spTree>
    <p:extLst>
      <p:ext uri="{BB962C8B-B14F-4D97-AF65-F5344CB8AC3E}">
        <p14:creationId xmlns:p14="http://schemas.microsoft.com/office/powerpoint/2010/main" val="109333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DF6E0-2F96-69D0-0116-E8423A2D30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173CBD-C650-4997-116A-1408198C4D38}"/>
              </a:ext>
            </a:extLst>
          </p:cNvPr>
          <p:cNvSpPr>
            <a:spLocks noGrp="1"/>
          </p:cNvSpPr>
          <p:nvPr>
            <p:ph type="title"/>
          </p:nvPr>
        </p:nvSpPr>
        <p:spPr>
          <a:xfrm>
            <a:off x="1066800" y="642594"/>
            <a:ext cx="10058400" cy="944666"/>
          </a:xfrm>
        </p:spPr>
        <p:txBody>
          <a:bodyPr/>
          <a:lstStyle/>
          <a:p>
            <a:r>
              <a:rPr lang="en-US" dirty="0">
                <a:solidFill>
                  <a:srgbClr val="C00000"/>
                </a:solidFill>
              </a:rPr>
              <a:t>THE SECOND SPEECH (40:6—41:34)</a:t>
            </a:r>
          </a:p>
        </p:txBody>
      </p:sp>
      <p:sp>
        <p:nvSpPr>
          <p:cNvPr id="3" name="Content Placeholder 2">
            <a:extLst>
              <a:ext uri="{FF2B5EF4-FFF2-40B4-BE49-F238E27FC236}">
                <a16:creationId xmlns:a16="http://schemas.microsoft.com/office/drawing/2014/main" id="{B79E5F12-F265-9B24-B1C2-3AE7BDE7DCD3}"/>
              </a:ext>
            </a:extLst>
          </p:cNvPr>
          <p:cNvSpPr>
            <a:spLocks noGrp="1"/>
          </p:cNvSpPr>
          <p:nvPr>
            <p:ph idx="1"/>
          </p:nvPr>
        </p:nvSpPr>
        <p:spPr>
          <a:xfrm>
            <a:off x="1066799" y="1587260"/>
            <a:ext cx="10475343" cy="5020574"/>
          </a:xfrm>
        </p:spPr>
        <p:txBody>
          <a:bodyPr>
            <a:normAutofit lnSpcReduction="10000"/>
          </a:bodyPr>
          <a:lstStyle/>
          <a:p>
            <a:pPr marL="0" indent="0">
              <a:buNone/>
            </a:pPr>
            <a:r>
              <a:rPr lang="en-US" sz="2800" b="1" dirty="0">
                <a:solidFill>
                  <a:srgbClr val="002060"/>
                </a:solidFill>
              </a:rPr>
              <a:t>In the first speech, God addressed Job’s penchant for wanting to know about things that were unfathomable. In the second speech, God addresses Job’s complaint that life is not fair and that God seems unreachable.</a:t>
            </a:r>
          </a:p>
          <a:p>
            <a:r>
              <a:rPr lang="en-US" sz="2400" i="1" dirty="0"/>
              <a:t>Job’s final challenge had been his insistent plea that God would put an indictment in writing (cf. 31:35).</a:t>
            </a:r>
          </a:p>
          <a:p>
            <a:r>
              <a:rPr lang="en-US" sz="2400" i="1" dirty="0"/>
              <a:t>God offers Job no such indictment, but in this second speech he demonstrates that Job’s attitude needs adjustment.</a:t>
            </a:r>
          </a:p>
          <a:p>
            <a:r>
              <a:rPr lang="en-US" sz="2400" i="1" dirty="0"/>
              <a:t>Just as Job was completely unable to understand the incomprehensible features of the natural world, he was equally incapable of directing the incomprehensible features of the moral world.</a:t>
            </a:r>
          </a:p>
        </p:txBody>
      </p:sp>
      <p:sp>
        <p:nvSpPr>
          <p:cNvPr id="4" name="Slide Number Placeholder 3">
            <a:extLst>
              <a:ext uri="{FF2B5EF4-FFF2-40B4-BE49-F238E27FC236}">
                <a16:creationId xmlns:a16="http://schemas.microsoft.com/office/drawing/2014/main" id="{1F65ECA6-93E4-8041-C3AA-8F43BBF401D0}"/>
              </a:ext>
            </a:extLst>
          </p:cNvPr>
          <p:cNvSpPr>
            <a:spLocks noGrp="1"/>
          </p:cNvSpPr>
          <p:nvPr>
            <p:ph type="sldNum" sz="quarter" idx="12"/>
          </p:nvPr>
        </p:nvSpPr>
        <p:spPr/>
        <p:txBody>
          <a:bodyPr/>
          <a:lstStyle/>
          <a:p>
            <a:fld id="{34B7E4EF-A1BD-40F4-AB7B-04F084DD991D}" type="slidenum">
              <a:rPr lang="en-US" smtClean="0"/>
              <a:t>227</a:t>
            </a:fld>
            <a:endParaRPr lang="en-US" dirty="0"/>
          </a:p>
        </p:txBody>
      </p:sp>
    </p:spTree>
    <p:extLst>
      <p:ext uri="{BB962C8B-B14F-4D97-AF65-F5344CB8AC3E}">
        <p14:creationId xmlns:p14="http://schemas.microsoft.com/office/powerpoint/2010/main" val="167741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06928-6180-2EA2-C76A-8536C13CF0B3}"/>
              </a:ext>
            </a:extLst>
          </p:cNvPr>
          <p:cNvSpPr>
            <a:spLocks noGrp="1"/>
          </p:cNvSpPr>
          <p:nvPr>
            <p:ph type="title"/>
          </p:nvPr>
        </p:nvSpPr>
        <p:spPr>
          <a:xfrm>
            <a:off x="1066800" y="556329"/>
            <a:ext cx="10058400" cy="1013678"/>
          </a:xfrm>
        </p:spPr>
        <p:txBody>
          <a:bodyPr/>
          <a:lstStyle/>
          <a:p>
            <a:r>
              <a:rPr lang="en-US" dirty="0">
                <a:solidFill>
                  <a:srgbClr val="C00000"/>
                </a:solidFill>
              </a:rPr>
              <a:t>The Issue of Moral Justice</a:t>
            </a:r>
          </a:p>
        </p:txBody>
      </p:sp>
      <p:sp>
        <p:nvSpPr>
          <p:cNvPr id="3" name="Content Placeholder 2">
            <a:extLst>
              <a:ext uri="{FF2B5EF4-FFF2-40B4-BE49-F238E27FC236}">
                <a16:creationId xmlns:a16="http://schemas.microsoft.com/office/drawing/2014/main" id="{AB5170B7-DD95-4239-A022-CBB43388735B}"/>
              </a:ext>
            </a:extLst>
          </p:cNvPr>
          <p:cNvSpPr>
            <a:spLocks noGrp="1"/>
          </p:cNvSpPr>
          <p:nvPr>
            <p:ph idx="1"/>
          </p:nvPr>
        </p:nvSpPr>
        <p:spPr>
          <a:xfrm>
            <a:off x="1066800" y="1504188"/>
            <a:ext cx="10058400" cy="3671661"/>
          </a:xfrm>
        </p:spPr>
        <p:txBody>
          <a:bodyPr>
            <a:normAutofit lnSpcReduction="10000"/>
          </a:bodyPr>
          <a:lstStyle/>
          <a:p>
            <a:pPr marL="0" indent="0">
              <a:buNone/>
            </a:pPr>
            <a:r>
              <a:rPr lang="en-US" sz="2800" b="1" dirty="0">
                <a:solidFill>
                  <a:srgbClr val="002060"/>
                </a:solidFill>
              </a:rPr>
              <a:t>As in the first speech, God confronts Job out of the whirlwind (40:6-7).</a:t>
            </a:r>
          </a:p>
          <a:p>
            <a:r>
              <a:rPr lang="en-US" sz="2400" i="1" dirty="0"/>
              <a:t>The first question concerns moral justice (40:8-9).</a:t>
            </a:r>
          </a:p>
          <a:p>
            <a:r>
              <a:rPr lang="en-US" sz="2400" i="1" dirty="0"/>
              <a:t>Was Job so insistent on his innocence that he would impugn God?</a:t>
            </a:r>
          </a:p>
          <a:p>
            <a:r>
              <a:rPr lang="en-US" sz="2400" i="1" dirty="0"/>
              <a:t>What follows is a challenge for Job to consider how he might govern the moral world if he had the opportunity (40:10-13).</a:t>
            </a:r>
          </a:p>
          <a:p>
            <a:r>
              <a:rPr lang="en-US" sz="2400" i="1" dirty="0"/>
              <a:t>If Job could achieve justice in such a way, only then would God concede that Job was capable of vindicating himself (40:14).</a:t>
            </a:r>
          </a:p>
        </p:txBody>
      </p:sp>
      <p:sp>
        <p:nvSpPr>
          <p:cNvPr id="4" name="TextBox 3">
            <a:extLst>
              <a:ext uri="{FF2B5EF4-FFF2-40B4-BE49-F238E27FC236}">
                <a16:creationId xmlns:a16="http://schemas.microsoft.com/office/drawing/2014/main" id="{31BE7487-FE6D-30A2-43A5-3CEEB2724891}"/>
              </a:ext>
            </a:extLst>
          </p:cNvPr>
          <p:cNvSpPr txBox="1"/>
          <p:nvPr/>
        </p:nvSpPr>
        <p:spPr>
          <a:xfrm>
            <a:off x="810883" y="5175849"/>
            <a:ext cx="10662249" cy="1200329"/>
          </a:xfrm>
          <a:prstGeom prst="rect">
            <a:avLst/>
          </a:prstGeom>
          <a:solidFill>
            <a:schemeClr val="accent1">
              <a:lumMod val="50000"/>
            </a:schemeClr>
          </a:solidFill>
        </p:spPr>
        <p:txBody>
          <a:bodyPr wrap="square" rtlCol="0">
            <a:spAutoFit/>
          </a:bodyPr>
          <a:lstStyle/>
          <a:p>
            <a:pPr algn="ctr"/>
            <a:r>
              <a:rPr lang="en-US" sz="3600" b="1" dirty="0">
                <a:solidFill>
                  <a:schemeClr val="accent2">
                    <a:lumMod val="40000"/>
                    <a:lumOff val="60000"/>
                  </a:schemeClr>
                </a:solidFill>
                <a:effectLst>
                  <a:outerShdw blurRad="38100" dist="38100" dir="2700000" algn="tl">
                    <a:srgbClr val="000000">
                      <a:alpha val="43137"/>
                    </a:srgbClr>
                  </a:outerShdw>
                </a:effectLst>
                <a:latin typeface="Agency FB" panose="020B0503020202020204" pitchFamily="34" charset="0"/>
              </a:rPr>
              <a:t>THE POINT, OF COURSE, IS THAT JOB WAS QUITE UNEQUAL TO SUCH A TASK, AND CONSEQUENTLY, HE NEEDED TO RETHINK HIS MINDSET.</a:t>
            </a:r>
          </a:p>
        </p:txBody>
      </p:sp>
      <p:sp>
        <p:nvSpPr>
          <p:cNvPr id="5" name="Slide Number Placeholder 4">
            <a:extLst>
              <a:ext uri="{FF2B5EF4-FFF2-40B4-BE49-F238E27FC236}">
                <a16:creationId xmlns:a16="http://schemas.microsoft.com/office/drawing/2014/main" id="{86196093-A783-8D22-68D1-53E348BF1272}"/>
              </a:ext>
            </a:extLst>
          </p:cNvPr>
          <p:cNvSpPr>
            <a:spLocks noGrp="1"/>
          </p:cNvSpPr>
          <p:nvPr>
            <p:ph type="sldNum" sz="quarter" idx="12"/>
          </p:nvPr>
        </p:nvSpPr>
        <p:spPr/>
        <p:txBody>
          <a:bodyPr/>
          <a:lstStyle/>
          <a:p>
            <a:fld id="{34B7E4EF-A1BD-40F4-AB7B-04F084DD991D}" type="slidenum">
              <a:rPr lang="en-US" smtClean="0"/>
              <a:t>228</a:t>
            </a:fld>
            <a:endParaRPr lang="en-US" dirty="0"/>
          </a:p>
        </p:txBody>
      </p:sp>
    </p:spTree>
    <p:extLst>
      <p:ext uri="{BB962C8B-B14F-4D97-AF65-F5344CB8AC3E}">
        <p14:creationId xmlns:p14="http://schemas.microsoft.com/office/powerpoint/2010/main" val="237824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randombar(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5FF3F-E8A4-C6CB-BEB8-5DE4A7B885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AC7239-7E76-4C80-20C0-2B5F573BD848}"/>
              </a:ext>
            </a:extLst>
          </p:cNvPr>
          <p:cNvSpPr>
            <a:spLocks noGrp="1"/>
          </p:cNvSpPr>
          <p:nvPr>
            <p:ph type="title"/>
          </p:nvPr>
        </p:nvSpPr>
        <p:spPr/>
        <p:txBody>
          <a:bodyPr/>
          <a:lstStyle/>
          <a:p>
            <a:r>
              <a:rPr lang="en-US" dirty="0">
                <a:solidFill>
                  <a:srgbClr val="C00000"/>
                </a:solidFill>
              </a:rPr>
              <a:t>Two Additional Awesome Creatures</a:t>
            </a:r>
          </a:p>
        </p:txBody>
      </p:sp>
      <p:sp>
        <p:nvSpPr>
          <p:cNvPr id="3" name="Content Placeholder 2">
            <a:extLst>
              <a:ext uri="{FF2B5EF4-FFF2-40B4-BE49-F238E27FC236}">
                <a16:creationId xmlns:a16="http://schemas.microsoft.com/office/drawing/2014/main" id="{985A2C60-1743-816A-81DC-913ED917973E}"/>
              </a:ext>
            </a:extLst>
          </p:cNvPr>
          <p:cNvSpPr>
            <a:spLocks noGrp="1"/>
          </p:cNvSpPr>
          <p:nvPr>
            <p:ph idx="1"/>
          </p:nvPr>
        </p:nvSpPr>
        <p:spPr>
          <a:xfrm>
            <a:off x="1066800" y="2014194"/>
            <a:ext cx="10058400" cy="3849624"/>
          </a:xfrm>
        </p:spPr>
        <p:txBody>
          <a:bodyPr>
            <a:normAutofit lnSpcReduction="10000"/>
          </a:bodyPr>
          <a:lstStyle/>
          <a:p>
            <a:pPr marL="0" indent="0">
              <a:buNone/>
            </a:pPr>
            <a:r>
              <a:rPr lang="en-US" sz="2800" b="1" dirty="0">
                <a:solidFill>
                  <a:srgbClr val="002060"/>
                </a:solidFill>
              </a:rPr>
              <a:t>Both these creatures are prime examples of power and pride.</a:t>
            </a:r>
          </a:p>
          <a:p>
            <a:r>
              <a:rPr lang="en-US" sz="2400" i="1" dirty="0"/>
              <a:t>Was Job, wearing the robes of God as judge, able to bring them down?</a:t>
            </a:r>
          </a:p>
          <a:p>
            <a:r>
              <a:rPr lang="en-US" sz="2400" i="1" dirty="0"/>
              <a:t>Did he have an “arm” like God or a “hand” like God that could bring to heel these two terrible and incredible creatures called Behemoth and Leviathan (40:9, 14)?</a:t>
            </a:r>
          </a:p>
          <a:p>
            <a:r>
              <a:rPr lang="en-US" sz="2400" i="1" dirty="0"/>
              <a:t>Leviathan, especially, is regarded as “the king of the sons of pride” (41:33-34).</a:t>
            </a:r>
          </a:p>
        </p:txBody>
      </p:sp>
      <p:sp>
        <p:nvSpPr>
          <p:cNvPr id="4" name="Slide Number Placeholder 3">
            <a:extLst>
              <a:ext uri="{FF2B5EF4-FFF2-40B4-BE49-F238E27FC236}">
                <a16:creationId xmlns:a16="http://schemas.microsoft.com/office/drawing/2014/main" id="{DB6C60D2-5A06-9EFE-F54F-30802AAD85A5}"/>
              </a:ext>
            </a:extLst>
          </p:cNvPr>
          <p:cNvSpPr>
            <a:spLocks noGrp="1"/>
          </p:cNvSpPr>
          <p:nvPr>
            <p:ph type="sldNum" sz="quarter" idx="12"/>
          </p:nvPr>
        </p:nvSpPr>
        <p:spPr/>
        <p:txBody>
          <a:bodyPr/>
          <a:lstStyle/>
          <a:p>
            <a:fld id="{34B7E4EF-A1BD-40F4-AB7B-04F084DD991D}" type="slidenum">
              <a:rPr lang="en-US" smtClean="0"/>
              <a:t>229</a:t>
            </a:fld>
            <a:endParaRPr lang="en-US" dirty="0"/>
          </a:p>
        </p:txBody>
      </p:sp>
    </p:spTree>
    <p:extLst>
      <p:ext uri="{BB962C8B-B14F-4D97-AF65-F5344CB8AC3E}">
        <p14:creationId xmlns:p14="http://schemas.microsoft.com/office/powerpoint/2010/main" val="58908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8259F-5A9C-66B0-947A-80B8A072BD52}"/>
              </a:ext>
            </a:extLst>
          </p:cNvPr>
          <p:cNvSpPr>
            <a:spLocks noGrp="1"/>
          </p:cNvSpPr>
          <p:nvPr>
            <p:ph type="title"/>
          </p:nvPr>
        </p:nvSpPr>
        <p:spPr/>
        <p:txBody>
          <a:bodyPr/>
          <a:lstStyle/>
          <a:p>
            <a:r>
              <a:rPr lang="en-US" dirty="0">
                <a:solidFill>
                  <a:srgbClr val="C00000"/>
                </a:solidFill>
              </a:rPr>
              <a:t>WAS JOB AN HISTORICAL PERSON?</a:t>
            </a:r>
          </a:p>
        </p:txBody>
      </p:sp>
      <p:sp>
        <p:nvSpPr>
          <p:cNvPr id="3" name="Content Placeholder 2">
            <a:extLst>
              <a:ext uri="{FF2B5EF4-FFF2-40B4-BE49-F238E27FC236}">
                <a16:creationId xmlns:a16="http://schemas.microsoft.com/office/drawing/2014/main" id="{7F85188A-0307-65A5-D9B8-67D0BC60B663}"/>
              </a:ext>
            </a:extLst>
          </p:cNvPr>
          <p:cNvSpPr>
            <a:spLocks noGrp="1"/>
          </p:cNvSpPr>
          <p:nvPr>
            <p:ph idx="1"/>
          </p:nvPr>
        </p:nvSpPr>
        <p:spPr>
          <a:xfrm>
            <a:off x="1066799" y="1876925"/>
            <a:ext cx="10323095" cy="4604085"/>
          </a:xfrm>
        </p:spPr>
        <p:txBody>
          <a:bodyPr>
            <a:normAutofit/>
          </a:bodyPr>
          <a:lstStyle/>
          <a:p>
            <a:pPr marL="0" indent="0">
              <a:buNone/>
            </a:pPr>
            <a:r>
              <a:rPr lang="en-US" sz="2800" b="1" dirty="0">
                <a:solidFill>
                  <a:srgbClr val="002060"/>
                </a:solidFill>
              </a:rPr>
              <a:t>The answer to this question is directly related to the genre of the book.</a:t>
            </a:r>
          </a:p>
          <a:p>
            <a:r>
              <a:rPr lang="en-US" sz="2400" i="1" dirty="0"/>
              <a:t>Given that the book belongs generally to the genre of wisdom literature, it still remains to identify it more specifically as epic, drama (or tragedy), parable, or didactic poem—or a genre unique to itself.</a:t>
            </a:r>
          </a:p>
          <a:p>
            <a:r>
              <a:rPr lang="en-US" sz="2400" i="1" dirty="0"/>
              <a:t>Late in the book the term </a:t>
            </a:r>
            <a:r>
              <a:rPr lang="he-IL" sz="2400" dirty="0"/>
              <a:t>משל</a:t>
            </a:r>
            <a:r>
              <a:rPr lang="en-US" sz="2400" i="1" dirty="0"/>
              <a:t> (= parable, proverb) is used to describe two of Job’s speeches (27:1; 29:1). Should this be applied to the whole?</a:t>
            </a:r>
          </a:p>
          <a:p>
            <a:r>
              <a:rPr lang="en-US" sz="2400" i="1" dirty="0"/>
              <a:t>In the Talmud, some Jewish interpreters argued that Job was merely typological, while others argued the reverse.</a:t>
            </a:r>
          </a:p>
        </p:txBody>
      </p:sp>
      <p:sp>
        <p:nvSpPr>
          <p:cNvPr id="4" name="Slide Number Placeholder 3">
            <a:extLst>
              <a:ext uri="{FF2B5EF4-FFF2-40B4-BE49-F238E27FC236}">
                <a16:creationId xmlns:a16="http://schemas.microsoft.com/office/drawing/2014/main" id="{2503C6C7-A2FF-2E92-2666-AE4014AD6B1D}"/>
              </a:ext>
            </a:extLst>
          </p:cNvPr>
          <p:cNvSpPr>
            <a:spLocks noGrp="1"/>
          </p:cNvSpPr>
          <p:nvPr>
            <p:ph type="sldNum" sz="quarter" idx="12"/>
          </p:nvPr>
        </p:nvSpPr>
        <p:spPr/>
        <p:txBody>
          <a:bodyPr/>
          <a:lstStyle/>
          <a:p>
            <a:fld id="{34B7E4EF-A1BD-40F4-AB7B-04F084DD991D}" type="slidenum">
              <a:rPr lang="en-US" smtClean="0"/>
              <a:t>23</a:t>
            </a:fld>
            <a:endParaRPr lang="en-US" dirty="0"/>
          </a:p>
        </p:txBody>
      </p:sp>
    </p:spTree>
    <p:extLst>
      <p:ext uri="{BB962C8B-B14F-4D97-AF65-F5344CB8AC3E}">
        <p14:creationId xmlns:p14="http://schemas.microsoft.com/office/powerpoint/2010/main" val="351591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D6747-AC29-66B9-693C-3086D18F5946}"/>
              </a:ext>
            </a:extLst>
          </p:cNvPr>
          <p:cNvSpPr>
            <a:spLocks noGrp="1"/>
          </p:cNvSpPr>
          <p:nvPr>
            <p:ph type="title"/>
          </p:nvPr>
        </p:nvSpPr>
        <p:spPr>
          <a:xfrm>
            <a:off x="1066800" y="642594"/>
            <a:ext cx="5384800" cy="5555006"/>
          </a:xfrm>
        </p:spPr>
        <p:txBody>
          <a:bodyPr/>
          <a:lstStyle/>
          <a:p>
            <a:r>
              <a:rPr lang="en-US" dirty="0"/>
              <a:t>Behemoth and Leviathan</a:t>
            </a:r>
            <a:br>
              <a:rPr lang="en-US" dirty="0"/>
            </a:br>
            <a:br>
              <a:rPr lang="en-US" dirty="0"/>
            </a:b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dirty="0"/>
          </a:p>
        </p:txBody>
      </p:sp>
      <p:pic>
        <p:nvPicPr>
          <p:cNvPr id="5122" name="Picture 2" descr="undefined">
            <a:extLst>
              <a:ext uri="{FF2B5EF4-FFF2-40B4-BE49-F238E27FC236}">
                <a16:creationId xmlns:a16="http://schemas.microsoft.com/office/drawing/2014/main" id="{F36A2CAB-B1AA-7F28-FDC0-9E561F43E3B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7162800" y="0"/>
            <a:ext cx="5029200" cy="679447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3C101EE-356C-2E85-EF22-3E9429B9235C}"/>
              </a:ext>
            </a:extLst>
          </p:cNvPr>
          <p:cNvSpPr>
            <a:spLocks noGrp="1"/>
          </p:cNvSpPr>
          <p:nvPr>
            <p:ph type="sldNum" sz="quarter" idx="12"/>
          </p:nvPr>
        </p:nvSpPr>
        <p:spPr/>
        <p:txBody>
          <a:bodyPr/>
          <a:lstStyle/>
          <a:p>
            <a:fld id="{34B7E4EF-A1BD-40F4-AB7B-04F084DD991D}" type="slidenum">
              <a:rPr lang="en-US" smtClean="0"/>
              <a:t>230</a:t>
            </a:fld>
            <a:endParaRPr lang="en-US" dirty="0"/>
          </a:p>
        </p:txBody>
      </p:sp>
    </p:spTree>
    <p:extLst>
      <p:ext uri="{BB962C8B-B14F-4D97-AF65-F5344CB8AC3E}">
        <p14:creationId xmlns:p14="http://schemas.microsoft.com/office/powerpoint/2010/main" val="299492003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a:extLst>
            <a:ext uri="{FF2B5EF4-FFF2-40B4-BE49-F238E27FC236}">
              <a16:creationId xmlns:a16="http://schemas.microsoft.com/office/drawing/2014/main" id="{4CA41F5F-8E88-61A1-B962-14322EB5B3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1E088F-B998-69B5-FE30-2254FD319975}"/>
              </a:ext>
            </a:extLst>
          </p:cNvPr>
          <p:cNvSpPr>
            <a:spLocks noGrp="1"/>
          </p:cNvSpPr>
          <p:nvPr>
            <p:ph type="title"/>
          </p:nvPr>
        </p:nvSpPr>
        <p:spPr>
          <a:xfrm>
            <a:off x="569106" y="97276"/>
            <a:ext cx="10058400" cy="975868"/>
          </a:xfrm>
        </p:spPr>
        <p:txBody>
          <a:bodyPr>
            <a:normAutofit/>
          </a:bodyPr>
          <a:lstStyle/>
          <a:p>
            <a:r>
              <a:rPr lang="en-US" sz="5400" dirty="0">
                <a:solidFill>
                  <a:srgbClr val="002060"/>
                </a:solidFill>
                <a:latin typeface="Eras Bold ITC" panose="020B0907030504020204" pitchFamily="34" charset="0"/>
              </a:rPr>
              <a:t>So, who are these creatures?</a:t>
            </a:r>
          </a:p>
        </p:txBody>
      </p:sp>
      <p:sp>
        <p:nvSpPr>
          <p:cNvPr id="3" name="Content Placeholder 2">
            <a:extLst>
              <a:ext uri="{FF2B5EF4-FFF2-40B4-BE49-F238E27FC236}">
                <a16:creationId xmlns:a16="http://schemas.microsoft.com/office/drawing/2014/main" id="{CA095CDA-DAE3-A663-44C4-B754F3AFA703}"/>
              </a:ext>
            </a:extLst>
          </p:cNvPr>
          <p:cNvSpPr>
            <a:spLocks noGrp="1"/>
          </p:cNvSpPr>
          <p:nvPr>
            <p:ph idx="1"/>
          </p:nvPr>
        </p:nvSpPr>
        <p:spPr>
          <a:xfrm>
            <a:off x="569106" y="1245141"/>
            <a:ext cx="11053788" cy="5515583"/>
          </a:xfrm>
        </p:spPr>
        <p:txBody>
          <a:bodyPr>
            <a:normAutofit/>
          </a:bodyPr>
          <a:lstStyle/>
          <a:p>
            <a:pPr marL="0" indent="0">
              <a:buNone/>
            </a:pPr>
            <a:r>
              <a:rPr lang="en-US" sz="3600" b="1" dirty="0">
                <a:solidFill>
                  <a:srgbClr val="C00000"/>
                </a:solidFill>
                <a:latin typeface="Book Antiqua" panose="02040602050305030304" pitchFamily="18" charset="0"/>
              </a:rPr>
              <a:t>Translators have transliterated their names.</a:t>
            </a:r>
          </a:p>
          <a:p>
            <a:r>
              <a:rPr lang="en-US" sz="3200" i="1" dirty="0">
                <a:latin typeface="Book Antiqua" panose="02040602050305030304" pitchFamily="18" charset="0"/>
              </a:rPr>
              <a:t>The names are proper, since they appear in the Hebrew text without definite articles.</a:t>
            </a:r>
          </a:p>
          <a:p>
            <a:r>
              <a:rPr lang="en-US" sz="3200" i="1" dirty="0">
                <a:latin typeface="Book Antiqua" panose="02040602050305030304" pitchFamily="18" charset="0"/>
              </a:rPr>
              <a:t>One of them, Leviathan, has been mentioned earlier (3:8), and both names are known from other ancient Near Eastern literature, where they seem to refer to supernatural creatures.</a:t>
            </a:r>
          </a:p>
          <a:p>
            <a:r>
              <a:rPr lang="en-US" sz="3200" i="1" dirty="0">
                <a:latin typeface="Book Antiqua" panose="02040602050305030304" pitchFamily="18" charset="0"/>
              </a:rPr>
              <a:t>Isaiah depicts Leviathan as the “twisting serpent” and the “dragon from the sea” that God will ultimately slay (Is. 27:1).</a:t>
            </a:r>
          </a:p>
        </p:txBody>
      </p:sp>
      <p:sp>
        <p:nvSpPr>
          <p:cNvPr id="4" name="Slide Number Placeholder 3">
            <a:extLst>
              <a:ext uri="{FF2B5EF4-FFF2-40B4-BE49-F238E27FC236}">
                <a16:creationId xmlns:a16="http://schemas.microsoft.com/office/drawing/2014/main" id="{53EBB754-FCBD-796D-07EF-47B72E2B8E66}"/>
              </a:ext>
            </a:extLst>
          </p:cNvPr>
          <p:cNvSpPr>
            <a:spLocks noGrp="1"/>
          </p:cNvSpPr>
          <p:nvPr>
            <p:ph type="sldNum" sz="quarter" idx="12"/>
          </p:nvPr>
        </p:nvSpPr>
        <p:spPr/>
        <p:txBody>
          <a:bodyPr/>
          <a:lstStyle/>
          <a:p>
            <a:fld id="{34B7E4EF-A1BD-40F4-AB7B-04F084DD991D}" type="slidenum">
              <a:rPr lang="en-US" smtClean="0"/>
              <a:t>231</a:t>
            </a:fld>
            <a:endParaRPr lang="en-US" dirty="0"/>
          </a:p>
        </p:txBody>
      </p:sp>
    </p:spTree>
    <p:extLst>
      <p:ext uri="{BB962C8B-B14F-4D97-AF65-F5344CB8AC3E}">
        <p14:creationId xmlns:p14="http://schemas.microsoft.com/office/powerpoint/2010/main" val="337081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a:extLst>
            <a:ext uri="{FF2B5EF4-FFF2-40B4-BE49-F238E27FC236}">
              <a16:creationId xmlns:a16="http://schemas.microsoft.com/office/drawing/2014/main" id="{0E8C2DF5-22AF-68D6-FCA6-32CCDDF64E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7BED62-24B1-ABA3-C527-FAA07A17034C}"/>
              </a:ext>
            </a:extLst>
          </p:cNvPr>
          <p:cNvSpPr>
            <a:spLocks noGrp="1"/>
          </p:cNvSpPr>
          <p:nvPr>
            <p:ph type="title"/>
          </p:nvPr>
        </p:nvSpPr>
        <p:spPr>
          <a:xfrm>
            <a:off x="1066800" y="244550"/>
            <a:ext cx="10058400" cy="1371600"/>
          </a:xfrm>
        </p:spPr>
        <p:txBody>
          <a:bodyPr>
            <a:normAutofit/>
          </a:bodyPr>
          <a:lstStyle/>
          <a:p>
            <a:r>
              <a:rPr lang="en-US" sz="5400" dirty="0">
                <a:solidFill>
                  <a:srgbClr val="002060"/>
                </a:solidFill>
                <a:latin typeface="Eras Bold ITC" panose="020B0907030504020204" pitchFamily="34" charset="0"/>
              </a:rPr>
              <a:t>Behemoth</a:t>
            </a:r>
          </a:p>
        </p:txBody>
      </p:sp>
      <p:sp>
        <p:nvSpPr>
          <p:cNvPr id="3" name="Content Placeholder 2">
            <a:extLst>
              <a:ext uri="{FF2B5EF4-FFF2-40B4-BE49-F238E27FC236}">
                <a16:creationId xmlns:a16="http://schemas.microsoft.com/office/drawing/2014/main" id="{A1DEBA3E-821D-9C9E-A0CF-1C9F7F8D67B5}"/>
              </a:ext>
            </a:extLst>
          </p:cNvPr>
          <p:cNvSpPr>
            <a:spLocks noGrp="1"/>
          </p:cNvSpPr>
          <p:nvPr>
            <p:ph idx="1"/>
          </p:nvPr>
        </p:nvSpPr>
        <p:spPr>
          <a:xfrm>
            <a:off x="1066800" y="1616151"/>
            <a:ext cx="10629014" cy="4997300"/>
          </a:xfrm>
        </p:spPr>
        <p:txBody>
          <a:bodyPr>
            <a:normAutofit/>
          </a:bodyPr>
          <a:lstStyle/>
          <a:p>
            <a:pPr marL="0" indent="0">
              <a:buNone/>
            </a:pPr>
            <a:r>
              <a:rPr lang="en-US" sz="3500" b="1" dirty="0">
                <a:solidFill>
                  <a:srgbClr val="C00000"/>
                </a:solidFill>
                <a:latin typeface="Book Antiqua" panose="02040602050305030304" pitchFamily="18" charset="0"/>
              </a:rPr>
              <a:t>Behemoth eats grass (40:15), but he also is called “the first of the works of God,” which is to say, the first created creature (40:19a).</a:t>
            </a:r>
          </a:p>
          <a:p>
            <a:r>
              <a:rPr lang="en-US" sz="3200" i="1" dirty="0">
                <a:latin typeface="Book Antiqua" panose="02040602050305030304" pitchFamily="18" charset="0"/>
              </a:rPr>
              <a:t>The Hebrew word “behemoth” can be used of beasts in general (12:7; Dt. 32:24; Ps. 8:7; 50:10, etc.), but since this is a proper name, it is not “beast,” but “Beast.”</a:t>
            </a:r>
          </a:p>
          <a:p>
            <a:r>
              <a:rPr lang="en-US" sz="3200" i="1" dirty="0">
                <a:latin typeface="Book Antiqua" panose="02040602050305030304" pitchFamily="18" charset="0"/>
              </a:rPr>
              <a:t>In later Jewish writings, Behemoth (a male monster) is depicted as a primeval creature of the land (1 Enoch 60:7-9).</a:t>
            </a:r>
          </a:p>
        </p:txBody>
      </p:sp>
      <p:sp>
        <p:nvSpPr>
          <p:cNvPr id="4" name="Slide Number Placeholder 3">
            <a:extLst>
              <a:ext uri="{FF2B5EF4-FFF2-40B4-BE49-F238E27FC236}">
                <a16:creationId xmlns:a16="http://schemas.microsoft.com/office/drawing/2014/main" id="{194E9A6E-D10E-B172-824C-62855833B1B6}"/>
              </a:ext>
            </a:extLst>
          </p:cNvPr>
          <p:cNvSpPr>
            <a:spLocks noGrp="1"/>
          </p:cNvSpPr>
          <p:nvPr>
            <p:ph type="sldNum" sz="quarter" idx="12"/>
          </p:nvPr>
        </p:nvSpPr>
        <p:spPr/>
        <p:txBody>
          <a:bodyPr/>
          <a:lstStyle/>
          <a:p>
            <a:fld id="{34B7E4EF-A1BD-40F4-AB7B-04F084DD991D}" type="slidenum">
              <a:rPr lang="en-US" smtClean="0"/>
              <a:t>232</a:t>
            </a:fld>
            <a:endParaRPr lang="en-US" dirty="0"/>
          </a:p>
        </p:txBody>
      </p:sp>
    </p:spTree>
    <p:extLst>
      <p:ext uri="{BB962C8B-B14F-4D97-AF65-F5344CB8AC3E}">
        <p14:creationId xmlns:p14="http://schemas.microsoft.com/office/powerpoint/2010/main" val="41187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a:extLst>
            <a:ext uri="{FF2B5EF4-FFF2-40B4-BE49-F238E27FC236}">
              <a16:creationId xmlns:a16="http://schemas.microsoft.com/office/drawing/2014/main" id="{EED62FE4-837E-FB13-3437-406C2096E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8DE6C-F9F4-A4A2-24A3-18C72955C82A}"/>
              </a:ext>
            </a:extLst>
          </p:cNvPr>
          <p:cNvSpPr>
            <a:spLocks noGrp="1"/>
          </p:cNvSpPr>
          <p:nvPr>
            <p:ph type="title"/>
          </p:nvPr>
        </p:nvSpPr>
        <p:spPr>
          <a:xfrm>
            <a:off x="1066800" y="244550"/>
            <a:ext cx="10058400" cy="1371600"/>
          </a:xfrm>
        </p:spPr>
        <p:txBody>
          <a:bodyPr>
            <a:normAutofit/>
          </a:bodyPr>
          <a:lstStyle/>
          <a:p>
            <a:r>
              <a:rPr lang="en-US" sz="5400" dirty="0">
                <a:solidFill>
                  <a:srgbClr val="002060"/>
                </a:solidFill>
                <a:latin typeface="Eras Bold ITC" panose="020B0907030504020204" pitchFamily="34" charset="0"/>
              </a:rPr>
              <a:t>Leviathan</a:t>
            </a:r>
          </a:p>
        </p:txBody>
      </p:sp>
      <p:sp>
        <p:nvSpPr>
          <p:cNvPr id="3" name="Content Placeholder 2">
            <a:extLst>
              <a:ext uri="{FF2B5EF4-FFF2-40B4-BE49-F238E27FC236}">
                <a16:creationId xmlns:a16="http://schemas.microsoft.com/office/drawing/2014/main" id="{DC94545F-3CC2-A1E3-9ED8-CA6F2760E4D4}"/>
              </a:ext>
            </a:extLst>
          </p:cNvPr>
          <p:cNvSpPr>
            <a:spLocks noGrp="1"/>
          </p:cNvSpPr>
          <p:nvPr>
            <p:ph idx="1"/>
          </p:nvPr>
        </p:nvSpPr>
        <p:spPr>
          <a:xfrm>
            <a:off x="1066800" y="1616151"/>
            <a:ext cx="10629014" cy="4590096"/>
          </a:xfrm>
        </p:spPr>
        <p:txBody>
          <a:bodyPr>
            <a:normAutofit/>
          </a:bodyPr>
          <a:lstStyle/>
          <a:p>
            <a:pPr marL="0" indent="0">
              <a:buNone/>
            </a:pPr>
            <a:r>
              <a:rPr lang="en-US" sz="3500" b="1" dirty="0">
                <a:solidFill>
                  <a:srgbClr val="C00000"/>
                </a:solidFill>
                <a:latin typeface="Book Antiqua" panose="02040602050305030304" pitchFamily="18" charset="0"/>
              </a:rPr>
              <a:t>Leviathan seems to live in the water (41:1), yet out of his nostrils comes smoke and fire (41:19-21).</a:t>
            </a:r>
          </a:p>
          <a:p>
            <a:r>
              <a:rPr lang="en-US" sz="3200" i="1" dirty="0">
                <a:latin typeface="Book Antiqua" panose="02040602050305030304" pitchFamily="18" charset="0"/>
              </a:rPr>
              <a:t>In the ancient Near East, Leviathan is generally described as a sea monster with seven heads: Ugaritic texts describe him as the “twisting serpent” and “the tyrant with seven heads.”</a:t>
            </a:r>
          </a:p>
          <a:p>
            <a:r>
              <a:rPr lang="en-US" sz="3200" i="1" dirty="0">
                <a:latin typeface="Book Antiqua" panose="02040602050305030304" pitchFamily="18" charset="0"/>
              </a:rPr>
              <a:t>In later Jewish literature, Leviathan (a female monster) is the symbol of chaos from the abyss (1 Enoch 60:7-9).</a:t>
            </a:r>
          </a:p>
        </p:txBody>
      </p:sp>
      <p:sp>
        <p:nvSpPr>
          <p:cNvPr id="4" name="Slide Number Placeholder 3">
            <a:extLst>
              <a:ext uri="{FF2B5EF4-FFF2-40B4-BE49-F238E27FC236}">
                <a16:creationId xmlns:a16="http://schemas.microsoft.com/office/drawing/2014/main" id="{EC81AF98-4892-A10E-31C3-FC1BD91FA139}"/>
              </a:ext>
            </a:extLst>
          </p:cNvPr>
          <p:cNvSpPr>
            <a:spLocks noGrp="1"/>
          </p:cNvSpPr>
          <p:nvPr>
            <p:ph type="sldNum" sz="quarter" idx="12"/>
          </p:nvPr>
        </p:nvSpPr>
        <p:spPr/>
        <p:txBody>
          <a:bodyPr/>
          <a:lstStyle/>
          <a:p>
            <a:fld id="{34B7E4EF-A1BD-40F4-AB7B-04F084DD991D}" type="slidenum">
              <a:rPr lang="en-US" smtClean="0"/>
              <a:t>233</a:t>
            </a:fld>
            <a:endParaRPr lang="en-US" dirty="0"/>
          </a:p>
        </p:txBody>
      </p:sp>
    </p:spTree>
    <p:extLst>
      <p:ext uri="{BB962C8B-B14F-4D97-AF65-F5344CB8AC3E}">
        <p14:creationId xmlns:p14="http://schemas.microsoft.com/office/powerpoint/2010/main" val="21430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rgbClr val="3B5000"/>
        </a:solidFill>
        <a:effectLst/>
      </p:bgPr>
    </p:bg>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4D757773-A49F-E8B1-AA6E-83717A98F980}"/>
              </a:ext>
            </a:extLst>
          </p:cNvPr>
          <p:cNvSpPr>
            <a:spLocks noGrp="1"/>
          </p:cNvSpPr>
          <p:nvPr>
            <p:ph type="title" idx="4294967295"/>
          </p:nvPr>
        </p:nvSpPr>
        <p:spPr>
          <a:xfrm>
            <a:off x="397727" y="120635"/>
            <a:ext cx="11396546" cy="1318661"/>
          </a:xfrm>
        </p:spPr>
        <p:txBody>
          <a:bodyPr/>
          <a:lstStyle/>
          <a:p>
            <a:pPr eaLnBrk="1" hangingPunct="1"/>
            <a:r>
              <a:rPr lang="en-US" altLang="en-US" sz="3200" dirty="0">
                <a:solidFill>
                  <a:srgbClr val="FFFF99"/>
                </a:solidFill>
                <a:latin typeface="Impact" panose="020B0806030902050204" pitchFamily="34" charset="0"/>
              </a:rPr>
              <a:t>Imagery of Leviathan</a:t>
            </a:r>
            <a:br>
              <a:rPr lang="en-US" altLang="en-US" sz="3200" dirty="0">
                <a:solidFill>
                  <a:srgbClr val="FFFF99"/>
                </a:solidFill>
              </a:rPr>
            </a:br>
            <a:r>
              <a:rPr lang="en-US" altLang="en-US" sz="2400" dirty="0">
                <a:latin typeface="Arial Narrow" panose="020B0606020202030204" pitchFamily="34" charset="0"/>
              </a:rPr>
              <a:t>Various passages, both in the Bible (Isa. 27:1) and other ancient Near Eastern literature, use stock imagery to depict a dragon-like, threatening creature with seven heads.</a:t>
            </a:r>
          </a:p>
        </p:txBody>
      </p:sp>
      <p:sp>
        <p:nvSpPr>
          <p:cNvPr id="244739" name="Rectangle 3">
            <a:extLst>
              <a:ext uri="{FF2B5EF4-FFF2-40B4-BE49-F238E27FC236}">
                <a16:creationId xmlns:a16="http://schemas.microsoft.com/office/drawing/2014/main" id="{62EF9FC3-0D61-B384-D4AD-507BAE8D9457}"/>
              </a:ext>
            </a:extLst>
          </p:cNvPr>
          <p:cNvSpPr>
            <a:spLocks noGrp="1"/>
          </p:cNvSpPr>
          <p:nvPr>
            <p:ph type="body" sz="half" idx="4294967295"/>
          </p:nvPr>
        </p:nvSpPr>
        <p:spPr>
          <a:xfrm>
            <a:off x="263091" y="1637913"/>
            <a:ext cx="1936750" cy="3029875"/>
          </a:xfrm>
        </p:spPr>
        <p:txBody>
          <a:bodyPr/>
          <a:lstStyle/>
          <a:p>
            <a:pPr algn="r" eaLnBrk="1" hangingPunct="1">
              <a:lnSpc>
                <a:spcPct val="85000"/>
              </a:lnSpc>
              <a:buFont typeface="Arial" panose="020B0604020202020204" pitchFamily="34" charset="0"/>
              <a:buNone/>
            </a:pPr>
            <a:r>
              <a:rPr lang="en-US" altLang="en-US" sz="2200" b="1" dirty="0">
                <a:solidFill>
                  <a:srgbClr val="FFFF99"/>
                </a:solidFill>
                <a:latin typeface="Arial Narrow" panose="020B0606020202030204" pitchFamily="34" charset="0"/>
              </a:rPr>
              <a:t>STOCK NAMES</a:t>
            </a:r>
          </a:p>
          <a:p>
            <a:pPr algn="r" eaLnBrk="1" hangingPunct="1">
              <a:lnSpc>
                <a:spcPct val="85000"/>
              </a:lnSpc>
              <a:buFont typeface="Arial" panose="020B0604020202020204" pitchFamily="34" charset="0"/>
              <a:buNone/>
            </a:pPr>
            <a:r>
              <a:rPr lang="en-US" altLang="en-US" sz="2200" dirty="0"/>
              <a:t>Leviathan</a:t>
            </a:r>
            <a:endParaRPr lang="en-US" altLang="en-US" sz="1700" dirty="0"/>
          </a:p>
          <a:p>
            <a:pPr algn="r" eaLnBrk="1" hangingPunct="1">
              <a:lnSpc>
                <a:spcPct val="85000"/>
              </a:lnSpc>
              <a:buFont typeface="Arial" panose="020B0604020202020204" pitchFamily="34" charset="0"/>
              <a:buNone/>
            </a:pPr>
            <a:r>
              <a:rPr lang="en-US" altLang="en-US" sz="2200" dirty="0"/>
              <a:t>Rahab</a:t>
            </a:r>
          </a:p>
          <a:p>
            <a:pPr algn="r" eaLnBrk="1" hangingPunct="1">
              <a:lnSpc>
                <a:spcPct val="85000"/>
              </a:lnSpc>
              <a:buFont typeface="Arial" panose="020B0604020202020204" pitchFamily="34" charset="0"/>
              <a:buNone/>
            </a:pPr>
            <a:r>
              <a:rPr lang="en-US" altLang="en-US" sz="2200" dirty="0"/>
              <a:t>Tannin</a:t>
            </a:r>
          </a:p>
          <a:p>
            <a:pPr algn="r" eaLnBrk="1" hangingPunct="1">
              <a:lnSpc>
                <a:spcPct val="85000"/>
              </a:lnSpc>
              <a:buFont typeface="Arial" panose="020B0604020202020204" pitchFamily="34" charset="0"/>
              <a:buNone/>
            </a:pPr>
            <a:r>
              <a:rPr lang="en-US" altLang="en-US" sz="2200" dirty="0"/>
              <a:t>Yam</a:t>
            </a:r>
          </a:p>
          <a:p>
            <a:pPr algn="r" eaLnBrk="1" hangingPunct="1">
              <a:lnSpc>
                <a:spcPct val="85000"/>
              </a:lnSpc>
              <a:buFont typeface="Arial" panose="020B0604020202020204" pitchFamily="34" charset="0"/>
              <a:buNone/>
            </a:pPr>
            <a:r>
              <a:rPr lang="en-US" altLang="en-US" sz="2200" dirty="0"/>
              <a:t>Nahar</a:t>
            </a:r>
          </a:p>
          <a:p>
            <a:pPr algn="r" eaLnBrk="1" hangingPunct="1">
              <a:lnSpc>
                <a:spcPct val="85000"/>
              </a:lnSpc>
              <a:buFont typeface="Arial" panose="020B0604020202020204" pitchFamily="34" charset="0"/>
              <a:buNone/>
            </a:pPr>
            <a:r>
              <a:rPr lang="en-US" altLang="en-US" sz="2200" dirty="0" err="1"/>
              <a:t>Nahash</a:t>
            </a:r>
            <a:endParaRPr lang="en-US" altLang="en-US" sz="2200" dirty="0"/>
          </a:p>
        </p:txBody>
      </p:sp>
      <p:pic>
        <p:nvPicPr>
          <p:cNvPr id="244740" name="Picture 4" descr="bar085b01">
            <a:extLst>
              <a:ext uri="{FF2B5EF4-FFF2-40B4-BE49-F238E27FC236}">
                <a16:creationId xmlns:a16="http://schemas.microsoft.com/office/drawing/2014/main" id="{91B1DD45-D86B-7EF0-E130-16F4ECC86F48}"/>
              </a:ext>
            </a:extLst>
          </p:cNvPr>
          <p:cNvPicPr>
            <a:picLocks noGrp="1" noChangeAspect="1" noChangeArrowheads="1"/>
          </p:cNvPicPr>
          <p:nvPr>
            <p:ph sz="half" idx="4294967295"/>
          </p:nvPr>
        </p:nvPicPr>
        <p:blipFill>
          <a:blip r:embed="rId2" cstate="screen">
            <a:extLst>
              <a:ext uri="{28A0092B-C50C-407E-A947-70E740481C1C}">
                <a14:useLocalDpi xmlns:a14="http://schemas.microsoft.com/office/drawing/2010/main"/>
              </a:ext>
            </a:extLst>
          </a:blip>
          <a:srcRect/>
          <a:stretch>
            <a:fillRect/>
          </a:stretch>
        </p:blipFill>
        <p:spPr>
          <a:xfrm>
            <a:off x="2295558" y="1637913"/>
            <a:ext cx="4740875" cy="2962498"/>
          </a:xfrm>
        </p:spPr>
      </p:pic>
      <p:sp>
        <p:nvSpPr>
          <p:cNvPr id="244741" name="Text Box 5">
            <a:extLst>
              <a:ext uri="{FF2B5EF4-FFF2-40B4-BE49-F238E27FC236}">
                <a16:creationId xmlns:a16="http://schemas.microsoft.com/office/drawing/2014/main" id="{A1BAEC92-0699-5D36-BC4D-80F31ABC9CD4}"/>
              </a:ext>
            </a:extLst>
          </p:cNvPr>
          <p:cNvSpPr txBox="1">
            <a:spLocks noChangeArrowheads="1"/>
          </p:cNvSpPr>
          <p:nvPr/>
        </p:nvSpPr>
        <p:spPr bwMode="auto">
          <a:xfrm>
            <a:off x="2295557" y="4799028"/>
            <a:ext cx="4740875" cy="1318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400">
                <a:solidFill>
                  <a:schemeClr val="tx1"/>
                </a:solidFill>
                <a:latin typeface="Trebuchet MS" panose="020B0603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Trebuchet MS" panose="020B0603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Trebuchet MS" panose="020B0603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Trebuchet MS" panose="020B0603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Trebuchet MS" panose="020B0603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Trebuchet MS" panose="020B0603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Trebuchet MS" panose="020B0603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Trebuchet MS" panose="020B0603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Trebuchet MS" panose="020B0603020202020204" pitchFamily="34" charset="0"/>
              </a:defRPr>
            </a:lvl9pPr>
          </a:lstStyle>
          <a:p>
            <a:pPr algn="ctr" defTabSz="457200" fontAlgn="base">
              <a:lnSpc>
                <a:spcPct val="100000"/>
              </a:lnSpc>
              <a:spcBef>
                <a:spcPct val="50000"/>
              </a:spcBef>
              <a:spcAft>
                <a:spcPct val="0"/>
              </a:spcAft>
              <a:buNone/>
            </a:pPr>
            <a:r>
              <a:rPr lang="en-US" altLang="en-US" sz="2000" dirty="0">
                <a:solidFill>
                  <a:prstClr val="white"/>
                </a:solidFill>
                <a:latin typeface="Arial" panose="020B0604020202020204" pitchFamily="34" charset="0"/>
                <a:cs typeface="Arial" panose="020B0604020202020204" pitchFamily="34" charset="0"/>
              </a:rPr>
              <a:t>In this incised Sumerian shell from ca. 2600 BC, a seven-headed monster confronts a god or hero who already has wounded one of its heads.</a:t>
            </a:r>
          </a:p>
        </p:txBody>
      </p:sp>
      <p:pic>
        <p:nvPicPr>
          <p:cNvPr id="2" name="Picture 2">
            <a:extLst>
              <a:ext uri="{FF2B5EF4-FFF2-40B4-BE49-F238E27FC236}">
                <a16:creationId xmlns:a16="http://schemas.microsoft.com/office/drawing/2014/main" id="{8F98C464-758C-73C2-1958-1CC86FDEC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8676" y="1637914"/>
            <a:ext cx="3973030" cy="29624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A16592B-D32E-C800-6CC9-A432C9DA8469}"/>
              </a:ext>
            </a:extLst>
          </p:cNvPr>
          <p:cNvSpPr txBox="1"/>
          <p:nvPr/>
        </p:nvSpPr>
        <p:spPr>
          <a:xfrm>
            <a:off x="7268676" y="4799028"/>
            <a:ext cx="4738840" cy="1754326"/>
          </a:xfrm>
          <a:prstGeom prst="rect">
            <a:avLst/>
          </a:prstGeom>
          <a:noFill/>
        </p:spPr>
        <p:txBody>
          <a:bodyPr wrap="square" rtlCol="0">
            <a:spAutoFit/>
          </a:bodyPr>
          <a:lstStyle/>
          <a:p>
            <a:r>
              <a:rPr lang="en-US" dirty="0"/>
              <a:t>A stamp seal excavated in 2022 in northern Israel and dating to the 8</a:t>
            </a:r>
            <a:r>
              <a:rPr lang="en-US" baseline="30000" dirty="0"/>
              <a:t>th</a:t>
            </a:r>
            <a:r>
              <a:rPr lang="en-US" dirty="0"/>
              <a:t> century BC depicts a seven-headed serpent held at bay by a hero who with one hand grasps one of its necks while brandishing a speak in his other hand.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44738"/>
                                        </p:tgtEl>
                                        <p:attrNameLst>
                                          <p:attrName>style.visibility</p:attrName>
                                        </p:attrNameLst>
                                      </p:cBhvr>
                                      <p:to>
                                        <p:strVal val="visible"/>
                                      </p:to>
                                    </p:set>
                                    <p:anim calcmode="lin" valueType="num">
                                      <p:cBhvr>
                                        <p:cTn id="7" dur="500" fill="hold"/>
                                        <p:tgtEl>
                                          <p:spTgt spid="244738"/>
                                        </p:tgtEl>
                                        <p:attrNameLst>
                                          <p:attrName>ppt_w</p:attrName>
                                        </p:attrNameLst>
                                      </p:cBhvr>
                                      <p:tavLst>
                                        <p:tav tm="0">
                                          <p:val>
                                            <p:fltVal val="0"/>
                                          </p:val>
                                        </p:tav>
                                        <p:tav tm="100000">
                                          <p:val>
                                            <p:strVal val="#ppt_w"/>
                                          </p:val>
                                        </p:tav>
                                      </p:tavLst>
                                    </p:anim>
                                    <p:anim calcmode="lin" valueType="num">
                                      <p:cBhvr>
                                        <p:cTn id="8" dur="500" fill="hold"/>
                                        <p:tgtEl>
                                          <p:spTgt spid="24473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4739">
                                            <p:txEl>
                                              <p:pRg st="0" end="0"/>
                                            </p:txEl>
                                          </p:spTgt>
                                        </p:tgtEl>
                                        <p:attrNameLst>
                                          <p:attrName>style.visibility</p:attrName>
                                        </p:attrNameLst>
                                      </p:cBhvr>
                                      <p:to>
                                        <p:strVal val="visible"/>
                                      </p:to>
                                    </p:set>
                                    <p:anim calcmode="lin" valueType="num">
                                      <p:cBhvr additive="base">
                                        <p:cTn id="13" dur="500" fill="hold"/>
                                        <p:tgtEl>
                                          <p:spTgt spid="24473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4739">
                                            <p:txEl>
                                              <p:pRg st="0" end="0"/>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244739">
                                            <p:txEl>
                                              <p:pRg st="1" end="1"/>
                                            </p:txEl>
                                          </p:spTgt>
                                        </p:tgtEl>
                                        <p:attrNameLst>
                                          <p:attrName>style.visibility</p:attrName>
                                        </p:attrNameLst>
                                      </p:cBhvr>
                                      <p:to>
                                        <p:strVal val="visible"/>
                                      </p:to>
                                    </p:set>
                                    <p:anim calcmode="lin" valueType="num">
                                      <p:cBhvr additive="base">
                                        <p:cTn id="18" dur="500" fill="hold"/>
                                        <p:tgtEl>
                                          <p:spTgt spid="24473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44739">
                                            <p:txEl>
                                              <p:pRg st="1" end="1"/>
                                            </p:txEl>
                                          </p:spTgt>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1000"/>
                            </p:stCondLst>
                            <p:childTnLst>
                              <p:par>
                                <p:cTn id="21" presetID="2" presetClass="entr" presetSubtype="4" fill="hold" nodeType="afterEffect">
                                  <p:stCondLst>
                                    <p:cond delay="0"/>
                                  </p:stCondLst>
                                  <p:childTnLst>
                                    <p:set>
                                      <p:cBhvr>
                                        <p:cTn id="22" dur="1" fill="hold">
                                          <p:stCondLst>
                                            <p:cond delay="0"/>
                                          </p:stCondLst>
                                        </p:cTn>
                                        <p:tgtEl>
                                          <p:spTgt spid="244739">
                                            <p:txEl>
                                              <p:pRg st="2" end="2"/>
                                            </p:txEl>
                                          </p:spTgt>
                                        </p:tgtEl>
                                        <p:attrNameLst>
                                          <p:attrName>style.visibility</p:attrName>
                                        </p:attrNameLst>
                                      </p:cBhvr>
                                      <p:to>
                                        <p:strVal val="visible"/>
                                      </p:to>
                                    </p:set>
                                    <p:anim calcmode="lin" valueType="num">
                                      <p:cBhvr additive="base">
                                        <p:cTn id="23" dur="500" fill="hold"/>
                                        <p:tgtEl>
                                          <p:spTgt spid="24473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44739">
                                            <p:txEl>
                                              <p:pRg st="2" end="2"/>
                                            </p:txEl>
                                          </p:spTgt>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1500"/>
                            </p:stCondLst>
                            <p:childTnLst>
                              <p:par>
                                <p:cTn id="26" presetID="2" presetClass="entr" presetSubtype="4" fill="hold" nodeType="afterEffect">
                                  <p:stCondLst>
                                    <p:cond delay="0"/>
                                  </p:stCondLst>
                                  <p:childTnLst>
                                    <p:set>
                                      <p:cBhvr>
                                        <p:cTn id="27" dur="1" fill="hold">
                                          <p:stCondLst>
                                            <p:cond delay="0"/>
                                          </p:stCondLst>
                                        </p:cTn>
                                        <p:tgtEl>
                                          <p:spTgt spid="244739">
                                            <p:txEl>
                                              <p:pRg st="3" end="3"/>
                                            </p:txEl>
                                          </p:spTgt>
                                        </p:tgtEl>
                                        <p:attrNameLst>
                                          <p:attrName>style.visibility</p:attrName>
                                        </p:attrNameLst>
                                      </p:cBhvr>
                                      <p:to>
                                        <p:strVal val="visible"/>
                                      </p:to>
                                    </p:set>
                                    <p:anim calcmode="lin" valueType="num">
                                      <p:cBhvr additive="base">
                                        <p:cTn id="28" dur="500" fill="hold"/>
                                        <p:tgtEl>
                                          <p:spTgt spid="244739">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44739">
                                            <p:txEl>
                                              <p:pRg st="3" end="3"/>
                                            </p:txEl>
                                          </p:spTgt>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2000"/>
                            </p:stCondLst>
                            <p:childTnLst>
                              <p:par>
                                <p:cTn id="31" presetID="2" presetClass="entr" presetSubtype="4" fill="hold" nodeType="afterEffect">
                                  <p:stCondLst>
                                    <p:cond delay="0"/>
                                  </p:stCondLst>
                                  <p:childTnLst>
                                    <p:set>
                                      <p:cBhvr>
                                        <p:cTn id="32" dur="1" fill="hold">
                                          <p:stCondLst>
                                            <p:cond delay="0"/>
                                          </p:stCondLst>
                                        </p:cTn>
                                        <p:tgtEl>
                                          <p:spTgt spid="244739">
                                            <p:txEl>
                                              <p:pRg st="4" end="4"/>
                                            </p:txEl>
                                          </p:spTgt>
                                        </p:tgtEl>
                                        <p:attrNameLst>
                                          <p:attrName>style.visibility</p:attrName>
                                        </p:attrNameLst>
                                      </p:cBhvr>
                                      <p:to>
                                        <p:strVal val="visible"/>
                                      </p:to>
                                    </p:set>
                                    <p:anim calcmode="lin" valueType="num">
                                      <p:cBhvr additive="base">
                                        <p:cTn id="33" dur="500" fill="hold"/>
                                        <p:tgtEl>
                                          <p:spTgt spid="244739">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44739">
                                            <p:txEl>
                                              <p:pRg st="4" end="4"/>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2500"/>
                            </p:stCondLst>
                            <p:childTnLst>
                              <p:par>
                                <p:cTn id="36" presetID="2" presetClass="entr" presetSubtype="4" fill="hold" nodeType="afterEffect">
                                  <p:stCondLst>
                                    <p:cond delay="0"/>
                                  </p:stCondLst>
                                  <p:childTnLst>
                                    <p:set>
                                      <p:cBhvr>
                                        <p:cTn id="37" dur="1" fill="hold">
                                          <p:stCondLst>
                                            <p:cond delay="0"/>
                                          </p:stCondLst>
                                        </p:cTn>
                                        <p:tgtEl>
                                          <p:spTgt spid="244739">
                                            <p:txEl>
                                              <p:pRg st="5" end="5"/>
                                            </p:txEl>
                                          </p:spTgt>
                                        </p:tgtEl>
                                        <p:attrNameLst>
                                          <p:attrName>style.visibility</p:attrName>
                                        </p:attrNameLst>
                                      </p:cBhvr>
                                      <p:to>
                                        <p:strVal val="visible"/>
                                      </p:to>
                                    </p:set>
                                    <p:anim calcmode="lin" valueType="num">
                                      <p:cBhvr additive="base">
                                        <p:cTn id="38" dur="500" fill="hold"/>
                                        <p:tgtEl>
                                          <p:spTgt spid="244739">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44739">
                                            <p:txEl>
                                              <p:pRg st="5" end="5"/>
                                            </p:txEl>
                                          </p:spTgt>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3000"/>
                            </p:stCondLst>
                            <p:childTnLst>
                              <p:par>
                                <p:cTn id="41" presetID="2" presetClass="entr" presetSubtype="4" fill="hold" nodeType="afterEffect">
                                  <p:stCondLst>
                                    <p:cond delay="0"/>
                                  </p:stCondLst>
                                  <p:childTnLst>
                                    <p:set>
                                      <p:cBhvr>
                                        <p:cTn id="42" dur="1" fill="hold">
                                          <p:stCondLst>
                                            <p:cond delay="0"/>
                                          </p:stCondLst>
                                        </p:cTn>
                                        <p:tgtEl>
                                          <p:spTgt spid="244739">
                                            <p:txEl>
                                              <p:pRg st="6" end="6"/>
                                            </p:txEl>
                                          </p:spTgt>
                                        </p:tgtEl>
                                        <p:attrNameLst>
                                          <p:attrName>style.visibility</p:attrName>
                                        </p:attrNameLst>
                                      </p:cBhvr>
                                      <p:to>
                                        <p:strVal val="visible"/>
                                      </p:to>
                                    </p:set>
                                    <p:anim calcmode="lin" valueType="num">
                                      <p:cBhvr additive="base">
                                        <p:cTn id="43" dur="500" fill="hold"/>
                                        <p:tgtEl>
                                          <p:spTgt spid="24473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4473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244740"/>
                                        </p:tgtEl>
                                        <p:attrNameLst>
                                          <p:attrName>style.visibility</p:attrName>
                                        </p:attrNameLst>
                                      </p:cBhvr>
                                      <p:to>
                                        <p:strVal val="visible"/>
                                      </p:to>
                                    </p:set>
                                    <p:animEffect transition="in" filter="dissolve">
                                      <p:cBhvr>
                                        <p:cTn id="49" dur="500"/>
                                        <p:tgtEl>
                                          <p:spTgt spid="244740"/>
                                        </p:tgtEl>
                                      </p:cBhvr>
                                    </p:animEffect>
                                  </p:childTnLst>
                                </p:cTn>
                              </p:par>
                              <p:par>
                                <p:cTn id="50" presetID="9" presetClass="entr" presetSubtype="0" fill="hold" nodeType="withEffect">
                                  <p:stCondLst>
                                    <p:cond delay="0"/>
                                  </p:stCondLst>
                                  <p:childTnLst>
                                    <p:set>
                                      <p:cBhvr>
                                        <p:cTn id="51" dur="1" fill="hold">
                                          <p:stCondLst>
                                            <p:cond delay="0"/>
                                          </p:stCondLst>
                                        </p:cTn>
                                        <p:tgtEl>
                                          <p:spTgt spid="244741">
                                            <p:txEl>
                                              <p:pRg st="0" end="0"/>
                                            </p:txEl>
                                          </p:spTgt>
                                        </p:tgtEl>
                                        <p:attrNameLst>
                                          <p:attrName>style.visibility</p:attrName>
                                        </p:attrNameLst>
                                      </p:cBhvr>
                                      <p:to>
                                        <p:strVal val="visible"/>
                                      </p:to>
                                    </p:set>
                                    <p:animEffect transition="in" filter="dissolve">
                                      <p:cBhvr>
                                        <p:cTn id="52" dur="500"/>
                                        <p:tgtEl>
                                          <p:spTgt spid="24474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par>
                                <p:cTn id="58" presetID="10" presetClass="entr" presetSubtype="0" fill="hold" nodeType="withEffect">
                                  <p:stCondLst>
                                    <p:cond delay="0"/>
                                  </p:stCondLst>
                                  <p:childTnLst>
                                    <p:set>
                                      <p:cBhvr>
                                        <p:cTn id="59" dur="1" fill="hold">
                                          <p:stCondLst>
                                            <p:cond delay="0"/>
                                          </p:stCondLst>
                                        </p:cTn>
                                        <p:tgtEl>
                                          <p:spTgt spid="3">
                                            <p:txEl>
                                              <p:pRg st="0" end="0"/>
                                            </p:txEl>
                                          </p:spTgt>
                                        </p:tgtEl>
                                        <p:attrNameLst>
                                          <p:attrName>style.visibility</p:attrName>
                                        </p:attrNameLst>
                                      </p:cBhvr>
                                      <p:to>
                                        <p:strVal val="visible"/>
                                      </p:to>
                                    </p:set>
                                    <p:animEffect transition="in" filter="fade">
                                      <p:cBhvr>
                                        <p:cTn id="6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2DF60-0FF3-04D6-58F9-37848082BC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C6CAD8-BB4D-E37E-0A57-88DAAB91CFB6}"/>
              </a:ext>
            </a:extLst>
          </p:cNvPr>
          <p:cNvSpPr>
            <a:spLocks noGrp="1"/>
          </p:cNvSpPr>
          <p:nvPr>
            <p:ph type="title"/>
          </p:nvPr>
        </p:nvSpPr>
        <p:spPr>
          <a:xfrm>
            <a:off x="1066800" y="429111"/>
            <a:ext cx="10058400" cy="952290"/>
          </a:xfrm>
        </p:spPr>
        <p:txBody>
          <a:bodyPr/>
          <a:lstStyle/>
          <a:p>
            <a:r>
              <a:rPr lang="en-US" dirty="0">
                <a:solidFill>
                  <a:srgbClr val="C00000"/>
                </a:solidFill>
              </a:rPr>
              <a:t>Interpreting the Two Monsters</a:t>
            </a:r>
          </a:p>
        </p:txBody>
      </p:sp>
      <p:sp>
        <p:nvSpPr>
          <p:cNvPr id="3" name="Content Placeholder 2">
            <a:extLst>
              <a:ext uri="{FF2B5EF4-FFF2-40B4-BE49-F238E27FC236}">
                <a16:creationId xmlns:a16="http://schemas.microsoft.com/office/drawing/2014/main" id="{126AC7D4-02BA-FB03-EFB0-517EE9D4265E}"/>
              </a:ext>
            </a:extLst>
          </p:cNvPr>
          <p:cNvSpPr>
            <a:spLocks noGrp="1"/>
          </p:cNvSpPr>
          <p:nvPr>
            <p:ph idx="1"/>
          </p:nvPr>
        </p:nvSpPr>
        <p:spPr>
          <a:xfrm>
            <a:off x="1066800" y="1381401"/>
            <a:ext cx="10058400" cy="5047488"/>
          </a:xfrm>
        </p:spPr>
        <p:txBody>
          <a:bodyPr>
            <a:normAutofit/>
          </a:bodyPr>
          <a:lstStyle/>
          <a:p>
            <a:pPr marL="0" indent="0">
              <a:buNone/>
            </a:pPr>
            <a:r>
              <a:rPr lang="en-US" sz="2800" b="1" dirty="0">
                <a:solidFill>
                  <a:srgbClr val="002060"/>
                </a:solidFill>
              </a:rPr>
              <a:t>Since the 17</a:t>
            </a:r>
            <a:r>
              <a:rPr lang="en-US" sz="2800" b="1" baseline="30000" dirty="0">
                <a:solidFill>
                  <a:srgbClr val="002060"/>
                </a:solidFill>
              </a:rPr>
              <a:t>th</a:t>
            </a:r>
            <a:r>
              <a:rPr lang="en-US" sz="2800" b="1" dirty="0">
                <a:solidFill>
                  <a:srgbClr val="002060"/>
                </a:solidFill>
              </a:rPr>
              <a:t> century, Behemoth has traditionally been identified with the hippopotamus, while Leviathan has been thought to be a crocodile.</a:t>
            </a:r>
          </a:p>
          <a:p>
            <a:r>
              <a:rPr lang="en-US" sz="2400" i="1" dirty="0"/>
              <a:t>With the discovery of both ancient Near Eastern texts and artifacts depicting these creatures as mythological, many scholars are doubtful that they represent ordinary animals.</a:t>
            </a:r>
          </a:p>
          <a:p>
            <a:r>
              <a:rPr lang="en-US" sz="2400" i="1" dirty="0"/>
              <a:t>If they are taken to represent spiritual powers, which Paul would much later describe as the “</a:t>
            </a:r>
            <a:r>
              <a:rPr lang="en-US" sz="2400" i="1" dirty="0" err="1"/>
              <a:t>stoicheia</a:t>
            </a:r>
            <a:r>
              <a:rPr lang="en-US" sz="2400" i="1" dirty="0"/>
              <a:t>,” i.e.,  the rulers, authorities, powers, and dominions (Ep. 1:21; 3:10; 6:12; Col. 2:8, 20), then they are malevolent creatures opposing God, like the beast from the sea and the beast from the land in the Revelation of John (Rv. 13:1, 11).</a:t>
            </a:r>
          </a:p>
        </p:txBody>
      </p:sp>
      <p:sp>
        <p:nvSpPr>
          <p:cNvPr id="4" name="Slide Number Placeholder 3">
            <a:extLst>
              <a:ext uri="{FF2B5EF4-FFF2-40B4-BE49-F238E27FC236}">
                <a16:creationId xmlns:a16="http://schemas.microsoft.com/office/drawing/2014/main" id="{92D32B99-4885-AB25-8401-E9A8476CACCB}"/>
              </a:ext>
            </a:extLst>
          </p:cNvPr>
          <p:cNvSpPr>
            <a:spLocks noGrp="1"/>
          </p:cNvSpPr>
          <p:nvPr>
            <p:ph type="sldNum" sz="quarter" idx="12"/>
          </p:nvPr>
        </p:nvSpPr>
        <p:spPr/>
        <p:txBody>
          <a:bodyPr/>
          <a:lstStyle/>
          <a:p>
            <a:fld id="{34B7E4EF-A1BD-40F4-AB7B-04F084DD991D}" type="slidenum">
              <a:rPr lang="en-US" smtClean="0"/>
              <a:t>235</a:t>
            </a:fld>
            <a:endParaRPr lang="en-US" dirty="0"/>
          </a:p>
        </p:txBody>
      </p:sp>
    </p:spTree>
    <p:extLst>
      <p:ext uri="{BB962C8B-B14F-4D97-AF65-F5344CB8AC3E}">
        <p14:creationId xmlns:p14="http://schemas.microsoft.com/office/powerpoint/2010/main" val="215354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a:extLst>
            <a:ext uri="{FF2B5EF4-FFF2-40B4-BE49-F238E27FC236}">
              <a16:creationId xmlns:a16="http://schemas.microsoft.com/office/drawing/2014/main" id="{B232B368-DCDB-2E2C-F52A-DCD155EFC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8B9EB-AB28-B9C6-158D-9DB56C36E98B}"/>
              </a:ext>
            </a:extLst>
          </p:cNvPr>
          <p:cNvSpPr>
            <a:spLocks noGrp="1"/>
          </p:cNvSpPr>
          <p:nvPr>
            <p:ph type="title"/>
          </p:nvPr>
        </p:nvSpPr>
        <p:spPr/>
        <p:txBody>
          <a:bodyPr>
            <a:normAutofit/>
          </a:bodyPr>
          <a:lstStyle/>
          <a:p>
            <a:pPr algn="ctr"/>
            <a:r>
              <a:rPr lang="en-US" sz="6000" dirty="0">
                <a:solidFill>
                  <a:srgbClr val="FFC000"/>
                </a:solidFill>
                <a:latin typeface="Arial Black" panose="020B0A04020102020204" pitchFamily="34" charset="0"/>
              </a:rPr>
              <a:t>The Main Point</a:t>
            </a:r>
          </a:p>
        </p:txBody>
      </p:sp>
      <p:sp>
        <p:nvSpPr>
          <p:cNvPr id="3" name="Content Placeholder 2">
            <a:extLst>
              <a:ext uri="{FF2B5EF4-FFF2-40B4-BE49-F238E27FC236}">
                <a16:creationId xmlns:a16="http://schemas.microsoft.com/office/drawing/2014/main" id="{588D7D5F-0F8A-929F-ABAF-01829C5A4AE8}"/>
              </a:ext>
            </a:extLst>
          </p:cNvPr>
          <p:cNvSpPr>
            <a:spLocks noGrp="1"/>
          </p:cNvSpPr>
          <p:nvPr>
            <p:ph idx="1"/>
          </p:nvPr>
        </p:nvSpPr>
        <p:spPr>
          <a:xfrm>
            <a:off x="609601" y="2103120"/>
            <a:ext cx="11111344" cy="3849624"/>
          </a:xfrm>
        </p:spPr>
        <p:txBody>
          <a:bodyPr>
            <a:normAutofit/>
          </a:bodyPr>
          <a:lstStyle/>
          <a:p>
            <a:pPr marL="0" indent="0">
              <a:buNone/>
            </a:pPr>
            <a:r>
              <a:rPr lang="en-US" sz="3600" b="1" dirty="0">
                <a:solidFill>
                  <a:srgbClr val="FFFF99"/>
                </a:solidFill>
              </a:rPr>
              <a:t>Regardless of their precise identity, one thing is clear: these creatures, whatever they are, were created by God and live under God’s dominion (40:15, 19; cf. Ps. 104:26; Col. 1:16).</a:t>
            </a:r>
          </a:p>
          <a:p>
            <a:pPr marL="0" indent="0">
              <a:buNone/>
            </a:pPr>
            <a:r>
              <a:rPr lang="en-US" sz="3600" b="1" dirty="0">
                <a:solidFill>
                  <a:srgbClr val="FFFF99"/>
                </a:solidFill>
              </a:rPr>
              <a:t>Job would never be able to control them or bring them under submission!</a:t>
            </a:r>
          </a:p>
        </p:txBody>
      </p:sp>
      <p:sp>
        <p:nvSpPr>
          <p:cNvPr id="4" name="Slide Number Placeholder 3">
            <a:extLst>
              <a:ext uri="{FF2B5EF4-FFF2-40B4-BE49-F238E27FC236}">
                <a16:creationId xmlns:a16="http://schemas.microsoft.com/office/drawing/2014/main" id="{0A14ED19-046B-5B32-D310-2E089193C3C6}"/>
              </a:ext>
            </a:extLst>
          </p:cNvPr>
          <p:cNvSpPr>
            <a:spLocks noGrp="1"/>
          </p:cNvSpPr>
          <p:nvPr>
            <p:ph type="sldNum" sz="quarter" idx="12"/>
          </p:nvPr>
        </p:nvSpPr>
        <p:spPr/>
        <p:txBody>
          <a:bodyPr/>
          <a:lstStyle/>
          <a:p>
            <a:fld id="{34B7E4EF-A1BD-40F4-AB7B-04F084DD991D}" type="slidenum">
              <a:rPr lang="en-US" smtClean="0"/>
              <a:t>236</a:t>
            </a:fld>
            <a:endParaRPr lang="en-US" dirty="0"/>
          </a:p>
        </p:txBody>
      </p:sp>
    </p:spTree>
    <p:extLst>
      <p:ext uri="{BB962C8B-B14F-4D97-AF65-F5344CB8AC3E}">
        <p14:creationId xmlns:p14="http://schemas.microsoft.com/office/powerpoint/2010/main" val="131593959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E5CF0-45E5-CDF9-D897-AD933D0E1D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459CBE-8AB2-1C81-27E6-EBBA580C0761}"/>
              </a:ext>
            </a:extLst>
          </p:cNvPr>
          <p:cNvSpPr>
            <a:spLocks noGrp="1"/>
          </p:cNvSpPr>
          <p:nvPr>
            <p:ph type="title"/>
          </p:nvPr>
        </p:nvSpPr>
        <p:spPr>
          <a:xfrm>
            <a:off x="1066800" y="517088"/>
            <a:ext cx="10058400" cy="935194"/>
          </a:xfrm>
        </p:spPr>
        <p:txBody>
          <a:bodyPr/>
          <a:lstStyle/>
          <a:p>
            <a:r>
              <a:rPr lang="en-US" dirty="0">
                <a:solidFill>
                  <a:srgbClr val="C00000"/>
                </a:solidFill>
              </a:rPr>
              <a:t>Behemoth (40:15-24)</a:t>
            </a:r>
          </a:p>
        </p:txBody>
      </p:sp>
      <p:sp>
        <p:nvSpPr>
          <p:cNvPr id="3" name="Content Placeholder 2">
            <a:extLst>
              <a:ext uri="{FF2B5EF4-FFF2-40B4-BE49-F238E27FC236}">
                <a16:creationId xmlns:a16="http://schemas.microsoft.com/office/drawing/2014/main" id="{D453F2F6-619D-7E36-812C-E7220C68481C}"/>
              </a:ext>
            </a:extLst>
          </p:cNvPr>
          <p:cNvSpPr>
            <a:spLocks noGrp="1"/>
          </p:cNvSpPr>
          <p:nvPr>
            <p:ph idx="1"/>
          </p:nvPr>
        </p:nvSpPr>
        <p:spPr>
          <a:xfrm>
            <a:off x="1066800" y="1452282"/>
            <a:ext cx="10058400" cy="3788835"/>
          </a:xfrm>
        </p:spPr>
        <p:txBody>
          <a:bodyPr>
            <a:normAutofit lnSpcReduction="10000"/>
          </a:bodyPr>
          <a:lstStyle/>
          <a:p>
            <a:pPr marL="0" indent="0">
              <a:buNone/>
            </a:pPr>
            <a:r>
              <a:rPr lang="en-US" sz="2800" b="1" dirty="0">
                <a:solidFill>
                  <a:srgbClr val="002060"/>
                </a:solidFill>
              </a:rPr>
              <a:t>Behemoth is a created being, just as Job (40:15).</a:t>
            </a:r>
          </a:p>
          <a:p>
            <a:r>
              <a:rPr lang="en-US" sz="2400" i="1" dirty="0"/>
              <a:t>The description of his diet of grass (40:15b), his great midbody (40:16), powerful legs and bone (40:17b-18), and his home in the reeds and marshes (40:21-22), makes it understandable why some interpreters thought him to be a hippopotamus.</a:t>
            </a:r>
          </a:p>
          <a:p>
            <a:r>
              <a:rPr lang="en-US" sz="2400" i="1" dirty="0"/>
              <a:t>Other features, however, are not much like a hippo, including:</a:t>
            </a:r>
          </a:p>
          <a:p>
            <a:pPr lvl="1"/>
            <a:r>
              <a:rPr lang="en-US" sz="2200" b="1" dirty="0"/>
              <a:t>His tail like a cedar (40:17a)</a:t>
            </a:r>
          </a:p>
          <a:p>
            <a:pPr lvl="1"/>
            <a:r>
              <a:rPr lang="en-US" sz="2200" b="1" dirty="0"/>
              <a:t>His foraging on the mountains (40:20)</a:t>
            </a:r>
          </a:p>
          <a:p>
            <a:pPr lvl="1"/>
            <a:r>
              <a:rPr lang="en-US" sz="2200" b="1" dirty="0"/>
              <a:t>His home in the Jordan River (40:23)</a:t>
            </a:r>
          </a:p>
        </p:txBody>
      </p:sp>
      <p:sp>
        <p:nvSpPr>
          <p:cNvPr id="4" name="TextBox 3">
            <a:extLst>
              <a:ext uri="{FF2B5EF4-FFF2-40B4-BE49-F238E27FC236}">
                <a16:creationId xmlns:a16="http://schemas.microsoft.com/office/drawing/2014/main" id="{51E93523-197A-1F8B-74FD-3BA130671185}"/>
              </a:ext>
            </a:extLst>
          </p:cNvPr>
          <p:cNvSpPr txBox="1"/>
          <p:nvPr/>
        </p:nvSpPr>
        <p:spPr>
          <a:xfrm>
            <a:off x="878541" y="5241117"/>
            <a:ext cx="10542494" cy="1200329"/>
          </a:xfrm>
          <a:prstGeom prst="rect">
            <a:avLst/>
          </a:prstGeom>
          <a:solidFill>
            <a:schemeClr val="accent2">
              <a:lumMod val="75000"/>
            </a:schemeClr>
          </a:solidFill>
        </p:spPr>
        <p:txBody>
          <a:bodyPr wrap="square" rtlCol="0">
            <a:spAutoFit/>
          </a:bodyPr>
          <a:lstStyle/>
          <a:p>
            <a:pPr algn="ctr"/>
            <a:r>
              <a:rPr lang="en-US" sz="2400" b="1" dirty="0">
                <a:solidFill>
                  <a:srgbClr val="FFFF99"/>
                </a:solidFill>
                <a:effectLst>
                  <a:outerShdw blurRad="38100" dist="38100" dir="2700000" algn="tl">
                    <a:srgbClr val="000000">
                      <a:alpha val="43137"/>
                    </a:srgbClr>
                  </a:outerShdw>
                </a:effectLst>
                <a:latin typeface="Eras Demi ITC" panose="020B0805030504020804" pitchFamily="34" charset="0"/>
              </a:rPr>
              <a:t>While the Hebrew text of 40:19a is a challenge to translate, the basic idea seems to be that no one except God is sufficiently powerful to slay this fearsome creature—certainly not Job!</a:t>
            </a:r>
          </a:p>
        </p:txBody>
      </p:sp>
      <p:sp>
        <p:nvSpPr>
          <p:cNvPr id="5" name="Slide Number Placeholder 4">
            <a:extLst>
              <a:ext uri="{FF2B5EF4-FFF2-40B4-BE49-F238E27FC236}">
                <a16:creationId xmlns:a16="http://schemas.microsoft.com/office/drawing/2014/main" id="{AD6D49D7-FB41-050C-0165-290EF262652D}"/>
              </a:ext>
            </a:extLst>
          </p:cNvPr>
          <p:cNvSpPr>
            <a:spLocks noGrp="1"/>
          </p:cNvSpPr>
          <p:nvPr>
            <p:ph type="sldNum" sz="quarter" idx="12"/>
          </p:nvPr>
        </p:nvSpPr>
        <p:spPr/>
        <p:txBody>
          <a:bodyPr/>
          <a:lstStyle/>
          <a:p>
            <a:fld id="{34B7E4EF-A1BD-40F4-AB7B-04F084DD991D}" type="slidenum">
              <a:rPr lang="en-US" smtClean="0"/>
              <a:t>237</a:t>
            </a:fld>
            <a:endParaRPr lang="en-US" dirty="0"/>
          </a:p>
        </p:txBody>
      </p:sp>
    </p:spTree>
    <p:extLst>
      <p:ext uri="{BB962C8B-B14F-4D97-AF65-F5344CB8AC3E}">
        <p14:creationId xmlns:p14="http://schemas.microsoft.com/office/powerpoint/2010/main" val="215116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randombar(vertical)">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D83FF-688B-E8E1-6311-D17E79047C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10A11F-796C-DD7C-ED51-AA1E875E7828}"/>
              </a:ext>
            </a:extLst>
          </p:cNvPr>
          <p:cNvSpPr>
            <a:spLocks noGrp="1"/>
          </p:cNvSpPr>
          <p:nvPr>
            <p:ph type="title"/>
          </p:nvPr>
        </p:nvSpPr>
        <p:spPr/>
        <p:txBody>
          <a:bodyPr/>
          <a:lstStyle/>
          <a:p>
            <a:r>
              <a:rPr lang="en-US" dirty="0">
                <a:solidFill>
                  <a:srgbClr val="C00000"/>
                </a:solidFill>
              </a:rPr>
              <a:t>Leviathan (41)</a:t>
            </a:r>
          </a:p>
        </p:txBody>
      </p:sp>
      <p:sp>
        <p:nvSpPr>
          <p:cNvPr id="3" name="Content Placeholder 2">
            <a:extLst>
              <a:ext uri="{FF2B5EF4-FFF2-40B4-BE49-F238E27FC236}">
                <a16:creationId xmlns:a16="http://schemas.microsoft.com/office/drawing/2014/main" id="{B30D9829-7943-446F-AFD5-38EA64A5AA8B}"/>
              </a:ext>
            </a:extLst>
          </p:cNvPr>
          <p:cNvSpPr>
            <a:spLocks noGrp="1"/>
          </p:cNvSpPr>
          <p:nvPr>
            <p:ph idx="1"/>
          </p:nvPr>
        </p:nvSpPr>
        <p:spPr/>
        <p:txBody>
          <a:bodyPr>
            <a:normAutofit/>
          </a:bodyPr>
          <a:lstStyle/>
          <a:p>
            <a:pPr marL="0" indent="0">
              <a:buNone/>
            </a:pPr>
            <a:r>
              <a:rPr lang="en-US" sz="2800" b="1" dirty="0">
                <a:solidFill>
                  <a:srgbClr val="002060"/>
                </a:solidFill>
              </a:rPr>
              <a:t>In a much longer description, Leviathan is depicted with powerful limbs, hide, teeth, back, scales, flesh, neck, and underbelly (41:12-13, 14-17, 22-23, 30).</a:t>
            </a:r>
          </a:p>
          <a:p>
            <a:r>
              <a:rPr lang="en-US" sz="2400" i="1" dirty="0"/>
              <a:t>This description makes understandable why some interpreters have identified him as a crocodile.</a:t>
            </a:r>
          </a:p>
          <a:p>
            <a:r>
              <a:rPr lang="en-US" sz="2400" i="1" dirty="0"/>
              <a:t>However, his depiction as a fire-breathing dragon sneezing flashes of light with red eyeballs before whom the “gods” recoil does not fit quite so well (41:18-21, 25).</a:t>
            </a:r>
          </a:p>
        </p:txBody>
      </p:sp>
      <p:sp>
        <p:nvSpPr>
          <p:cNvPr id="4" name="Slide Number Placeholder 3">
            <a:extLst>
              <a:ext uri="{FF2B5EF4-FFF2-40B4-BE49-F238E27FC236}">
                <a16:creationId xmlns:a16="http://schemas.microsoft.com/office/drawing/2014/main" id="{362761A5-3A81-163C-07EC-08DABC4A6A67}"/>
              </a:ext>
            </a:extLst>
          </p:cNvPr>
          <p:cNvSpPr>
            <a:spLocks noGrp="1"/>
          </p:cNvSpPr>
          <p:nvPr>
            <p:ph type="sldNum" sz="quarter" idx="12"/>
          </p:nvPr>
        </p:nvSpPr>
        <p:spPr/>
        <p:txBody>
          <a:bodyPr/>
          <a:lstStyle/>
          <a:p>
            <a:fld id="{34B7E4EF-A1BD-40F4-AB7B-04F084DD991D}" type="slidenum">
              <a:rPr lang="en-US" smtClean="0"/>
              <a:t>238</a:t>
            </a:fld>
            <a:endParaRPr lang="en-US" dirty="0"/>
          </a:p>
        </p:txBody>
      </p:sp>
    </p:spTree>
    <p:extLst>
      <p:ext uri="{BB962C8B-B14F-4D97-AF65-F5344CB8AC3E}">
        <p14:creationId xmlns:p14="http://schemas.microsoft.com/office/powerpoint/2010/main" val="293195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46616-110D-3475-4A0E-9B7B245748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F16494-6EC4-340C-15CD-0BBD5C91AE15}"/>
              </a:ext>
            </a:extLst>
          </p:cNvPr>
          <p:cNvSpPr>
            <a:spLocks noGrp="1"/>
          </p:cNvSpPr>
          <p:nvPr>
            <p:ph type="title"/>
          </p:nvPr>
        </p:nvSpPr>
        <p:spPr/>
        <p:txBody>
          <a:bodyPr/>
          <a:lstStyle/>
          <a:p>
            <a:r>
              <a:rPr lang="en-US" dirty="0">
                <a:solidFill>
                  <a:srgbClr val="C00000"/>
                </a:solidFill>
              </a:rPr>
              <a:t>Could Job Capture or Kill Such a Creature?</a:t>
            </a:r>
          </a:p>
        </p:txBody>
      </p:sp>
      <p:sp>
        <p:nvSpPr>
          <p:cNvPr id="3" name="Content Placeholder 2">
            <a:extLst>
              <a:ext uri="{FF2B5EF4-FFF2-40B4-BE49-F238E27FC236}">
                <a16:creationId xmlns:a16="http://schemas.microsoft.com/office/drawing/2014/main" id="{C174FD33-0762-AA8A-1F78-3FEE55FA6447}"/>
              </a:ext>
            </a:extLst>
          </p:cNvPr>
          <p:cNvSpPr>
            <a:spLocks noGrp="1"/>
          </p:cNvSpPr>
          <p:nvPr>
            <p:ph idx="1"/>
          </p:nvPr>
        </p:nvSpPr>
        <p:spPr>
          <a:xfrm>
            <a:off x="1066800" y="2014194"/>
            <a:ext cx="10058400" cy="3849624"/>
          </a:xfrm>
        </p:spPr>
        <p:txBody>
          <a:bodyPr>
            <a:normAutofit lnSpcReduction="10000"/>
          </a:bodyPr>
          <a:lstStyle/>
          <a:p>
            <a:pPr marL="0" indent="0">
              <a:buNone/>
            </a:pPr>
            <a:r>
              <a:rPr lang="en-US" sz="2800" b="1" dirty="0">
                <a:solidFill>
                  <a:srgbClr val="002060"/>
                </a:solidFill>
              </a:rPr>
              <a:t>The initial series of questions make clear that this creature is untamable.</a:t>
            </a:r>
          </a:p>
          <a:p>
            <a:r>
              <a:rPr lang="en-US" sz="2400" i="1" dirty="0"/>
              <a:t>It would be sheer madness to stand against it (41:10).</a:t>
            </a:r>
          </a:p>
          <a:p>
            <a:r>
              <a:rPr lang="en-US" sz="2400" i="1" dirty="0"/>
              <a:t>Anyone who came near such a ferocious creature and lived to tell it would never do so again (41:8)!</a:t>
            </a:r>
          </a:p>
          <a:p>
            <a:r>
              <a:rPr lang="en-US" sz="2400" i="1" dirty="0"/>
              <a:t>The meaning of 41:11a is not immediately clear, and translators have struggled to make sense of it, offering a wide variety of renderings, some literal (KJV, RV, RSV, JPS, NAB, NASB, ESV, NET, NLT) and some dynamic equivalencies (NIV, NIB, NJB, NRSV).</a:t>
            </a:r>
          </a:p>
        </p:txBody>
      </p:sp>
      <p:sp>
        <p:nvSpPr>
          <p:cNvPr id="4" name="Slide Number Placeholder 3">
            <a:extLst>
              <a:ext uri="{FF2B5EF4-FFF2-40B4-BE49-F238E27FC236}">
                <a16:creationId xmlns:a16="http://schemas.microsoft.com/office/drawing/2014/main" id="{300460DD-622A-2751-ECAA-CE303D2C1352}"/>
              </a:ext>
            </a:extLst>
          </p:cNvPr>
          <p:cNvSpPr>
            <a:spLocks noGrp="1"/>
          </p:cNvSpPr>
          <p:nvPr>
            <p:ph type="sldNum" sz="quarter" idx="12"/>
          </p:nvPr>
        </p:nvSpPr>
        <p:spPr/>
        <p:txBody>
          <a:bodyPr/>
          <a:lstStyle/>
          <a:p>
            <a:fld id="{34B7E4EF-A1BD-40F4-AB7B-04F084DD991D}" type="slidenum">
              <a:rPr lang="en-US" smtClean="0"/>
              <a:t>239</a:t>
            </a:fld>
            <a:endParaRPr lang="en-US" dirty="0"/>
          </a:p>
        </p:txBody>
      </p:sp>
    </p:spTree>
    <p:extLst>
      <p:ext uri="{BB962C8B-B14F-4D97-AF65-F5344CB8AC3E}">
        <p14:creationId xmlns:p14="http://schemas.microsoft.com/office/powerpoint/2010/main" val="309711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B873D3-4D19-9146-7A45-EB9504EC2390}"/>
              </a:ext>
            </a:extLst>
          </p:cNvPr>
          <p:cNvSpPr>
            <a:spLocks noGrp="1"/>
          </p:cNvSpPr>
          <p:nvPr>
            <p:ph idx="1"/>
          </p:nvPr>
        </p:nvSpPr>
        <p:spPr>
          <a:xfrm>
            <a:off x="1066800" y="625642"/>
            <a:ext cx="10058400" cy="4203032"/>
          </a:xfrm>
        </p:spPr>
        <p:txBody>
          <a:bodyPr/>
          <a:lstStyle/>
          <a:p>
            <a:pPr marL="182880" marR="0" lvl="0" indent="-182880" algn="l"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Char char="◦"/>
              <a:tabLst/>
              <a:defRPr/>
            </a:pPr>
            <a:r>
              <a:rPr kumimoji="0" lang="en-US" sz="2200" b="0" i="1" u="none" strike="noStrike" kern="1200" cap="none" spc="0" normalizeH="0" baseline="0" noProof="0" dirty="0">
                <a:ln>
                  <a:noFill/>
                </a:ln>
                <a:solidFill>
                  <a:prstClr val="black"/>
                </a:solidFill>
                <a:effectLst/>
                <a:uLnTx/>
                <a:uFillTx/>
                <a:latin typeface="Avenir Next LT Pro" panose="02020404030301010803"/>
                <a:ea typeface="+mn-ea"/>
                <a:cs typeface="+mn-cs"/>
              </a:rPr>
              <a:t>Job seems to be considered historical by other biblical writers (Eze. 14:14, 20, Ja. 5:11), and it </a:t>
            </a:r>
            <a:r>
              <a:rPr lang="en-US" sz="2200" i="1" dirty="0">
                <a:solidFill>
                  <a:prstClr val="black"/>
                </a:solidFill>
                <a:latin typeface="Avenir Next LT Pro" panose="02020404030301010803"/>
              </a:rPr>
              <a:t>somewhat</a:t>
            </a:r>
            <a:r>
              <a:rPr kumimoji="0" lang="en-US" sz="2200" b="0" i="1" u="none" strike="noStrike" kern="1200" cap="none" spc="0" normalizeH="0" baseline="0" noProof="0" dirty="0">
                <a:ln>
                  <a:noFill/>
                </a:ln>
                <a:solidFill>
                  <a:prstClr val="black"/>
                </a:solidFill>
                <a:effectLst/>
                <a:uLnTx/>
                <a:uFillTx/>
                <a:latin typeface="Avenir Next LT Pro" panose="02020404030301010803"/>
                <a:ea typeface="+mn-ea"/>
                <a:cs typeface="+mn-cs"/>
              </a:rPr>
              <a:t> unlikely that an Israelite who wanted to write a parabolic story about wisdom would choose a descendant of Esau as the protagonist.</a:t>
            </a:r>
          </a:p>
          <a:p>
            <a:pPr marL="182880" marR="0" lvl="0" indent="-182880" algn="l"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Char char="◦"/>
              <a:tabLst/>
              <a:defRPr/>
            </a:pPr>
            <a:r>
              <a:rPr lang="en-US" sz="2200" i="1" dirty="0">
                <a:solidFill>
                  <a:prstClr val="black"/>
                </a:solidFill>
                <a:latin typeface="Avenir Next LT Pro" panose="02020404030301010803"/>
              </a:rPr>
              <a:t>Luther, while he did not deny an historical core, suggested it was poetically idealized.</a:t>
            </a:r>
          </a:p>
          <a:p>
            <a:pPr marL="182880" marR="0" lvl="0" indent="-182880" algn="l"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Char char="◦"/>
              <a:tabLst/>
              <a:defRPr/>
            </a:pPr>
            <a:r>
              <a:rPr kumimoji="0" lang="en-US" sz="2200" b="0" i="1" u="none" strike="noStrike" kern="1200" cap="none" spc="0" normalizeH="0" baseline="0" noProof="0" dirty="0">
                <a:ln>
                  <a:noFill/>
                </a:ln>
                <a:solidFill>
                  <a:prstClr val="black"/>
                </a:solidFill>
                <a:effectLst/>
                <a:uLnTx/>
                <a:uFillTx/>
                <a:latin typeface="Avenir Next LT Pro" panose="02020404030301010803"/>
                <a:ea typeface="+mn-ea"/>
                <a:cs typeface="+mn-cs"/>
              </a:rPr>
              <a:t>C. S. Lewis, along with others, considered the story to be mythological.</a:t>
            </a:r>
          </a:p>
          <a:p>
            <a:pPr marL="182880" marR="0" lvl="0" indent="-182880" algn="l"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Char char="◦"/>
              <a:tabLst/>
              <a:defRPr/>
            </a:pPr>
            <a:r>
              <a:rPr lang="en-US" sz="2200" i="1" dirty="0">
                <a:solidFill>
                  <a:prstClr val="black"/>
                </a:solidFill>
                <a:latin typeface="Avenir Next LT Pro" panose="02020404030301010803"/>
              </a:rPr>
              <a:t>Today, a widely-held view by many scholars is that while there may be a historical core to the story, the author has built upon this core and embellished it in poetry so as to underscore the moral lesson.</a:t>
            </a:r>
            <a:endParaRPr kumimoji="0" lang="en-US" sz="2200" b="0" i="1" u="none" strike="noStrike" kern="1200" cap="none" spc="0" normalizeH="0" baseline="0" noProof="0" dirty="0">
              <a:ln>
                <a:noFill/>
              </a:ln>
              <a:solidFill>
                <a:prstClr val="black"/>
              </a:solidFill>
              <a:effectLst/>
              <a:uLnTx/>
              <a:uFillTx/>
              <a:latin typeface="Avenir Next LT Pro" panose="02020404030301010803"/>
              <a:ea typeface="+mn-ea"/>
              <a:cs typeface="+mn-cs"/>
            </a:endParaRPr>
          </a:p>
          <a:p>
            <a:pPr marL="0" indent="0">
              <a:buNone/>
            </a:pPr>
            <a:endParaRPr lang="en-US" dirty="0"/>
          </a:p>
        </p:txBody>
      </p:sp>
      <p:sp>
        <p:nvSpPr>
          <p:cNvPr id="4" name="TextBox 3">
            <a:extLst>
              <a:ext uri="{FF2B5EF4-FFF2-40B4-BE49-F238E27FC236}">
                <a16:creationId xmlns:a16="http://schemas.microsoft.com/office/drawing/2014/main" id="{DDF2B658-BBD3-0EC4-EC49-E3D80F726220}"/>
              </a:ext>
            </a:extLst>
          </p:cNvPr>
          <p:cNvSpPr txBox="1"/>
          <p:nvPr/>
        </p:nvSpPr>
        <p:spPr>
          <a:xfrm>
            <a:off x="721895" y="5165558"/>
            <a:ext cx="10828421" cy="954107"/>
          </a:xfrm>
          <a:prstGeom prst="rect">
            <a:avLst/>
          </a:prstGeom>
          <a:solidFill>
            <a:srgbClr val="C00000"/>
          </a:solidFill>
        </p:spPr>
        <p:txBody>
          <a:bodyPr wrap="square" rtlCol="0">
            <a:spAutoFit/>
          </a:bodyPr>
          <a:lstStyle/>
          <a:p>
            <a:pPr algn="ctr"/>
            <a:r>
              <a:rPr lang="en-US" sz="2800" dirty="0">
                <a:solidFill>
                  <a:schemeClr val="accent4">
                    <a:lumMod val="40000"/>
                    <a:lumOff val="60000"/>
                  </a:schemeClr>
                </a:solidFill>
                <a:effectLst>
                  <a:outerShdw blurRad="38100" dist="38100" dir="2700000" algn="tl">
                    <a:srgbClr val="000000">
                      <a:alpha val="43137"/>
                    </a:srgbClr>
                  </a:outerShdw>
                </a:effectLst>
                <a:latin typeface="Eras Demi ITC" panose="020B0805030504020804" pitchFamily="34" charset="0"/>
              </a:rPr>
              <a:t>Conservative readers must consider whether or not something must be literal and historical in order to be true.</a:t>
            </a:r>
          </a:p>
        </p:txBody>
      </p:sp>
      <p:sp>
        <p:nvSpPr>
          <p:cNvPr id="2" name="Slide Number Placeholder 1">
            <a:extLst>
              <a:ext uri="{FF2B5EF4-FFF2-40B4-BE49-F238E27FC236}">
                <a16:creationId xmlns:a16="http://schemas.microsoft.com/office/drawing/2014/main" id="{6E214466-853F-8E33-DB96-303F625B23BF}"/>
              </a:ext>
            </a:extLst>
          </p:cNvPr>
          <p:cNvSpPr>
            <a:spLocks noGrp="1"/>
          </p:cNvSpPr>
          <p:nvPr>
            <p:ph type="sldNum" sz="quarter" idx="12"/>
          </p:nvPr>
        </p:nvSpPr>
        <p:spPr/>
        <p:txBody>
          <a:bodyPr/>
          <a:lstStyle/>
          <a:p>
            <a:fld id="{34B7E4EF-A1BD-40F4-AB7B-04F084DD991D}" type="slidenum">
              <a:rPr lang="en-US" smtClean="0"/>
              <a:t>24</a:t>
            </a:fld>
            <a:endParaRPr lang="en-US" dirty="0"/>
          </a:p>
        </p:txBody>
      </p:sp>
    </p:spTree>
    <p:extLst>
      <p:ext uri="{BB962C8B-B14F-4D97-AF65-F5344CB8AC3E}">
        <p14:creationId xmlns:p14="http://schemas.microsoft.com/office/powerpoint/2010/main" val="357718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9DF1B-A4C6-5456-FC88-895C570FB7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B45914-5AD7-2BA7-F9DD-D59A75BBA7F5}"/>
              </a:ext>
            </a:extLst>
          </p:cNvPr>
          <p:cNvSpPr>
            <a:spLocks noGrp="1"/>
          </p:cNvSpPr>
          <p:nvPr>
            <p:ph type="title"/>
          </p:nvPr>
        </p:nvSpPr>
        <p:spPr>
          <a:xfrm>
            <a:off x="1066800" y="642594"/>
            <a:ext cx="10058400" cy="827618"/>
          </a:xfrm>
        </p:spPr>
        <p:txBody>
          <a:bodyPr/>
          <a:lstStyle/>
          <a:p>
            <a:r>
              <a:rPr lang="en-US" dirty="0">
                <a:solidFill>
                  <a:srgbClr val="C00000"/>
                </a:solidFill>
              </a:rPr>
              <a:t>Again, the Main Point</a:t>
            </a:r>
          </a:p>
        </p:txBody>
      </p:sp>
      <p:sp>
        <p:nvSpPr>
          <p:cNvPr id="3" name="Content Placeholder 2">
            <a:extLst>
              <a:ext uri="{FF2B5EF4-FFF2-40B4-BE49-F238E27FC236}">
                <a16:creationId xmlns:a16="http://schemas.microsoft.com/office/drawing/2014/main" id="{F3BBDE05-F8E9-C807-2E10-78005FB7B2FA}"/>
              </a:ext>
            </a:extLst>
          </p:cNvPr>
          <p:cNvSpPr>
            <a:spLocks noGrp="1"/>
          </p:cNvSpPr>
          <p:nvPr>
            <p:ph idx="1"/>
          </p:nvPr>
        </p:nvSpPr>
        <p:spPr>
          <a:xfrm>
            <a:off x="1066800" y="1613647"/>
            <a:ext cx="10058400" cy="3496235"/>
          </a:xfrm>
        </p:spPr>
        <p:txBody>
          <a:bodyPr>
            <a:normAutofit/>
          </a:bodyPr>
          <a:lstStyle/>
          <a:p>
            <a:pPr marL="0" indent="0">
              <a:buNone/>
            </a:pPr>
            <a:r>
              <a:rPr lang="en-US" sz="2800" b="1" dirty="0">
                <a:solidFill>
                  <a:srgbClr val="002060"/>
                </a:solidFill>
              </a:rPr>
              <a:t>Leviathan represents the unfathomable, a creature of God’s making that defies explanation.</a:t>
            </a:r>
          </a:p>
          <a:p>
            <a:r>
              <a:rPr lang="en-US" sz="2400" i="1" dirty="0"/>
              <a:t>By analogy, Job himself must be content without knowing.</a:t>
            </a:r>
          </a:p>
          <a:p>
            <a:r>
              <a:rPr lang="en-US" sz="2400" i="1" dirty="0"/>
              <a:t>There is mystery in the Almighty’s creation that cannot be explained by limited humans, and they must admit these limitations.</a:t>
            </a:r>
          </a:p>
          <a:p>
            <a:r>
              <a:rPr lang="en-US" sz="2400" i="1" dirty="0"/>
              <a:t>What is true of God and the created world is equally true in terms of moral and ethical categories.</a:t>
            </a:r>
          </a:p>
        </p:txBody>
      </p:sp>
      <p:sp>
        <p:nvSpPr>
          <p:cNvPr id="4" name="TextBox 3">
            <a:extLst>
              <a:ext uri="{FF2B5EF4-FFF2-40B4-BE49-F238E27FC236}">
                <a16:creationId xmlns:a16="http://schemas.microsoft.com/office/drawing/2014/main" id="{047504D7-4436-A13F-64B4-A6062A2F650D}"/>
              </a:ext>
            </a:extLst>
          </p:cNvPr>
          <p:cNvSpPr txBox="1"/>
          <p:nvPr/>
        </p:nvSpPr>
        <p:spPr>
          <a:xfrm>
            <a:off x="717177" y="5109882"/>
            <a:ext cx="10757648" cy="1200329"/>
          </a:xfrm>
          <a:prstGeom prst="rect">
            <a:avLst/>
          </a:prstGeom>
          <a:solidFill>
            <a:schemeClr val="accent2">
              <a:lumMod val="75000"/>
            </a:schemeClr>
          </a:solidFill>
        </p:spPr>
        <p:txBody>
          <a:bodyPr wrap="square" rtlCol="0">
            <a:spAutoFit/>
          </a:bodyPr>
          <a:lstStyle/>
          <a:p>
            <a:pPr algn="ctr"/>
            <a:r>
              <a:rPr lang="en-US" sz="2400" dirty="0">
                <a:solidFill>
                  <a:srgbClr val="FFFF99"/>
                </a:solidFill>
                <a:effectLst>
                  <a:outerShdw blurRad="38100" dist="38100" dir="2700000" algn="tl">
                    <a:srgbClr val="000000">
                      <a:alpha val="43137"/>
                    </a:srgbClr>
                  </a:outerShdw>
                </a:effectLst>
                <a:latin typeface="Eras Demi ITC" panose="020B0805030504020804" pitchFamily="34" charset="0"/>
              </a:rPr>
              <a:t>Job must trust in God whether or not he fully understands why things happen as they do. God is not obligated to explain himself. Rather, he invites Job to trust in his divine power and character.</a:t>
            </a:r>
          </a:p>
        </p:txBody>
      </p:sp>
      <p:sp>
        <p:nvSpPr>
          <p:cNvPr id="5" name="Slide Number Placeholder 4">
            <a:extLst>
              <a:ext uri="{FF2B5EF4-FFF2-40B4-BE49-F238E27FC236}">
                <a16:creationId xmlns:a16="http://schemas.microsoft.com/office/drawing/2014/main" id="{C0D25656-FA53-70A4-10B7-6393AB7B4AC4}"/>
              </a:ext>
            </a:extLst>
          </p:cNvPr>
          <p:cNvSpPr>
            <a:spLocks noGrp="1"/>
          </p:cNvSpPr>
          <p:nvPr>
            <p:ph type="sldNum" sz="quarter" idx="12"/>
          </p:nvPr>
        </p:nvSpPr>
        <p:spPr/>
        <p:txBody>
          <a:bodyPr/>
          <a:lstStyle/>
          <a:p>
            <a:fld id="{34B7E4EF-A1BD-40F4-AB7B-04F084DD991D}" type="slidenum">
              <a:rPr lang="en-US" smtClean="0"/>
              <a:t>240</a:t>
            </a:fld>
            <a:endParaRPr lang="en-US" dirty="0"/>
          </a:p>
        </p:txBody>
      </p:sp>
    </p:spTree>
    <p:extLst>
      <p:ext uri="{BB962C8B-B14F-4D97-AF65-F5344CB8AC3E}">
        <p14:creationId xmlns:p14="http://schemas.microsoft.com/office/powerpoint/2010/main" val="238472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98216-433E-816D-3B6A-048B3F1B3F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83C86E-EDDB-F32D-54B8-D50CB6B9F0E3}"/>
              </a:ext>
            </a:extLst>
          </p:cNvPr>
          <p:cNvSpPr>
            <a:spLocks noGrp="1"/>
          </p:cNvSpPr>
          <p:nvPr>
            <p:ph type="title"/>
          </p:nvPr>
        </p:nvSpPr>
        <p:spPr>
          <a:xfrm>
            <a:off x="662538" y="536716"/>
            <a:ext cx="10627895" cy="953124"/>
          </a:xfrm>
        </p:spPr>
        <p:txBody>
          <a:bodyPr>
            <a:normAutofit/>
          </a:bodyPr>
          <a:lstStyle/>
          <a:p>
            <a:r>
              <a:rPr lang="en-US" dirty="0">
                <a:solidFill>
                  <a:srgbClr val="C00000"/>
                </a:solidFill>
              </a:rPr>
              <a:t>If These Creatures Are Supernatural Entities…</a:t>
            </a:r>
          </a:p>
        </p:txBody>
      </p:sp>
      <p:sp>
        <p:nvSpPr>
          <p:cNvPr id="3" name="Content Placeholder 2">
            <a:extLst>
              <a:ext uri="{FF2B5EF4-FFF2-40B4-BE49-F238E27FC236}">
                <a16:creationId xmlns:a16="http://schemas.microsoft.com/office/drawing/2014/main" id="{385B68A9-78D0-35DF-4CA3-9EBDAF3D7AE1}"/>
              </a:ext>
            </a:extLst>
          </p:cNvPr>
          <p:cNvSpPr>
            <a:spLocks noGrp="1"/>
          </p:cNvSpPr>
          <p:nvPr>
            <p:ph idx="1"/>
          </p:nvPr>
        </p:nvSpPr>
        <p:spPr>
          <a:xfrm>
            <a:off x="1066800" y="1595719"/>
            <a:ext cx="10058400" cy="4357026"/>
          </a:xfrm>
        </p:spPr>
        <p:txBody>
          <a:bodyPr>
            <a:normAutofit lnSpcReduction="10000"/>
          </a:bodyPr>
          <a:lstStyle/>
          <a:p>
            <a:pPr marL="0" indent="0">
              <a:buNone/>
            </a:pPr>
            <a:r>
              <a:rPr lang="en-US" sz="2800" b="1" dirty="0">
                <a:solidFill>
                  <a:srgbClr val="002060"/>
                </a:solidFill>
              </a:rPr>
              <a:t>If the interpreter is willing to see in Behemoth and Leviathan the embodiment of the powers of evil, creatures that can be taken down by God alone (Is. 27:1; Ps. 74:14; Rv. 12:10; 19:19-20; 20:10), then they take on a deeper significance.</a:t>
            </a:r>
          </a:p>
          <a:p>
            <a:r>
              <a:rPr lang="en-US" sz="2400" i="1" dirty="0"/>
              <a:t>Here, God is sovereign over even the invisible spiritual powers that intrude into the fractured world of humans.</a:t>
            </a:r>
          </a:p>
          <a:p>
            <a:r>
              <a:rPr lang="en-US" sz="2400" i="1" dirty="0"/>
              <a:t>There is no explanation as to why God allows such powers to continue, but again, the principal lesson is one of trust in God without full comprehension.</a:t>
            </a:r>
          </a:p>
        </p:txBody>
      </p:sp>
      <p:sp>
        <p:nvSpPr>
          <p:cNvPr id="4" name="Slide Number Placeholder 3">
            <a:extLst>
              <a:ext uri="{FF2B5EF4-FFF2-40B4-BE49-F238E27FC236}">
                <a16:creationId xmlns:a16="http://schemas.microsoft.com/office/drawing/2014/main" id="{CA1FB7D9-B7E2-F3CC-E856-AA34E1DF723D}"/>
              </a:ext>
            </a:extLst>
          </p:cNvPr>
          <p:cNvSpPr>
            <a:spLocks noGrp="1"/>
          </p:cNvSpPr>
          <p:nvPr>
            <p:ph type="sldNum" sz="quarter" idx="12"/>
          </p:nvPr>
        </p:nvSpPr>
        <p:spPr/>
        <p:txBody>
          <a:bodyPr/>
          <a:lstStyle/>
          <a:p>
            <a:fld id="{34B7E4EF-A1BD-40F4-AB7B-04F084DD991D}" type="slidenum">
              <a:rPr lang="en-US" smtClean="0"/>
              <a:t>241</a:t>
            </a:fld>
            <a:endParaRPr lang="en-US" dirty="0"/>
          </a:p>
        </p:txBody>
      </p:sp>
    </p:spTree>
    <p:extLst>
      <p:ext uri="{BB962C8B-B14F-4D97-AF65-F5344CB8AC3E}">
        <p14:creationId xmlns:p14="http://schemas.microsoft.com/office/powerpoint/2010/main" val="287943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6148" name="Picture 4" descr="undefined">
            <a:extLst>
              <a:ext uri="{FF2B5EF4-FFF2-40B4-BE49-F238E27FC236}">
                <a16:creationId xmlns:a16="http://schemas.microsoft.com/office/drawing/2014/main" id="{AFB28EB2-B86F-F447-7F06-FD200C640C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226" y="25400"/>
            <a:ext cx="56673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79D7E7DE-242E-FA7E-FFE6-9470B9BB394C}"/>
              </a:ext>
            </a:extLst>
          </p:cNvPr>
          <p:cNvSpPr>
            <a:spLocks noGrp="1"/>
          </p:cNvSpPr>
          <p:nvPr>
            <p:ph type="title"/>
          </p:nvPr>
        </p:nvSpPr>
        <p:spPr>
          <a:xfrm>
            <a:off x="6096000" y="642593"/>
            <a:ext cx="5486400" cy="5275607"/>
          </a:xfrm>
        </p:spPr>
        <p:txBody>
          <a:bodyPr/>
          <a:lstStyle/>
          <a:p>
            <a:r>
              <a:rPr lang="en-US" dirty="0"/>
              <a:t>The Fall of the Satan</a:t>
            </a:r>
            <a:br>
              <a:rPr lang="en-US" dirty="0"/>
            </a:br>
            <a:br>
              <a:rPr lang="en-US" dirty="0"/>
            </a:b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dirty="0"/>
          </a:p>
        </p:txBody>
      </p:sp>
      <p:sp>
        <p:nvSpPr>
          <p:cNvPr id="2" name="Slide Number Placeholder 1">
            <a:extLst>
              <a:ext uri="{FF2B5EF4-FFF2-40B4-BE49-F238E27FC236}">
                <a16:creationId xmlns:a16="http://schemas.microsoft.com/office/drawing/2014/main" id="{5E7574AE-BF18-4104-A4FC-A3EF5164512B}"/>
              </a:ext>
            </a:extLst>
          </p:cNvPr>
          <p:cNvSpPr>
            <a:spLocks noGrp="1"/>
          </p:cNvSpPr>
          <p:nvPr>
            <p:ph type="sldNum" sz="quarter" idx="12"/>
          </p:nvPr>
        </p:nvSpPr>
        <p:spPr/>
        <p:txBody>
          <a:bodyPr/>
          <a:lstStyle/>
          <a:p>
            <a:fld id="{34B7E4EF-A1BD-40F4-AB7B-04F084DD991D}" type="slidenum">
              <a:rPr lang="en-US" smtClean="0"/>
              <a:t>242</a:t>
            </a:fld>
            <a:endParaRPr lang="en-US" dirty="0"/>
          </a:p>
        </p:txBody>
      </p:sp>
    </p:spTree>
    <p:extLst>
      <p:ext uri="{BB962C8B-B14F-4D97-AF65-F5344CB8AC3E}">
        <p14:creationId xmlns:p14="http://schemas.microsoft.com/office/powerpoint/2010/main" val="285229143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AF81C-0C42-5042-2E88-C5E6ACACB7FB}"/>
              </a:ext>
            </a:extLst>
          </p:cNvPr>
          <p:cNvSpPr>
            <a:spLocks noGrp="1"/>
          </p:cNvSpPr>
          <p:nvPr>
            <p:ph type="title"/>
          </p:nvPr>
        </p:nvSpPr>
        <p:spPr>
          <a:xfrm>
            <a:off x="1066800" y="642594"/>
            <a:ext cx="10502766" cy="1371600"/>
          </a:xfrm>
        </p:spPr>
        <p:txBody>
          <a:bodyPr>
            <a:normAutofit fontScale="90000"/>
          </a:bodyPr>
          <a:lstStyle/>
          <a:p>
            <a:pPr algn="ctr"/>
            <a:r>
              <a:rPr lang="en-US" dirty="0">
                <a:solidFill>
                  <a:srgbClr val="FFFF99"/>
                </a:solidFill>
                <a:latin typeface="Arial Black" panose="020B0A04020102020204" pitchFamily="34" charset="0"/>
              </a:rPr>
              <a:t>Only God can turn the power of evil upon itself, changing “ashes into beauty” (cf. Is. 61:3).</a:t>
            </a:r>
          </a:p>
        </p:txBody>
      </p:sp>
      <p:sp>
        <p:nvSpPr>
          <p:cNvPr id="3" name="Content Placeholder 2">
            <a:extLst>
              <a:ext uri="{FF2B5EF4-FFF2-40B4-BE49-F238E27FC236}">
                <a16:creationId xmlns:a16="http://schemas.microsoft.com/office/drawing/2014/main" id="{42F69301-F0B1-E607-2F9D-9ECE908FF9BD}"/>
              </a:ext>
            </a:extLst>
          </p:cNvPr>
          <p:cNvSpPr>
            <a:spLocks noGrp="1"/>
          </p:cNvSpPr>
          <p:nvPr>
            <p:ph idx="1"/>
          </p:nvPr>
        </p:nvSpPr>
        <p:spPr>
          <a:xfrm>
            <a:off x="1066800" y="2365782"/>
            <a:ext cx="10058400" cy="3849624"/>
          </a:xfrm>
        </p:spPr>
        <p:txBody>
          <a:bodyPr>
            <a:normAutofit/>
          </a:bodyPr>
          <a:lstStyle/>
          <a:p>
            <a:pPr>
              <a:buClr>
                <a:srgbClr val="FFFF99"/>
              </a:buClr>
            </a:pPr>
            <a:r>
              <a:rPr lang="en-US" sz="3600" i="1" dirty="0">
                <a:solidFill>
                  <a:srgbClr val="FFC000"/>
                </a:solidFill>
                <a:latin typeface="Agency FB" panose="020B0503020202020204" pitchFamily="34" charset="0"/>
              </a:rPr>
              <a:t>Does Leviathan represent the </a:t>
            </a:r>
            <a:r>
              <a:rPr lang="en-US" sz="3600" i="1" dirty="0" err="1">
                <a:solidFill>
                  <a:srgbClr val="FFC000"/>
                </a:solidFill>
                <a:latin typeface="Agency FB" panose="020B0503020202020204" pitchFamily="34" charset="0"/>
              </a:rPr>
              <a:t>satan</a:t>
            </a:r>
            <a:r>
              <a:rPr lang="en-US" sz="3600" i="1" dirty="0">
                <a:solidFill>
                  <a:srgbClr val="FFC000"/>
                </a:solidFill>
                <a:latin typeface="Agency FB" panose="020B0503020202020204" pitchFamily="34" charset="0"/>
              </a:rPr>
              <a:t>? God does not say.</a:t>
            </a:r>
          </a:p>
          <a:p>
            <a:pPr>
              <a:buClr>
                <a:srgbClr val="FFFF99"/>
              </a:buClr>
            </a:pPr>
            <a:endParaRPr lang="en-US" sz="800" i="1" dirty="0">
              <a:solidFill>
                <a:srgbClr val="FFC000"/>
              </a:solidFill>
              <a:latin typeface="Agency FB" panose="020B0503020202020204" pitchFamily="34" charset="0"/>
            </a:endParaRPr>
          </a:p>
          <a:p>
            <a:pPr>
              <a:buClr>
                <a:srgbClr val="FFFF99"/>
              </a:buClr>
            </a:pPr>
            <a:r>
              <a:rPr lang="en-US" sz="3600" i="1" dirty="0">
                <a:solidFill>
                  <a:srgbClr val="FFC000"/>
                </a:solidFill>
                <a:latin typeface="Agency FB" panose="020B0503020202020204" pitchFamily="34" charset="0"/>
              </a:rPr>
              <a:t>More importantly, it was a wonderful thing for Job to be able to commit into the hands of an Almighty God the things he could not understand and could not change.</a:t>
            </a:r>
          </a:p>
          <a:p>
            <a:pPr>
              <a:buClr>
                <a:srgbClr val="FFFF99"/>
              </a:buClr>
            </a:pPr>
            <a:endParaRPr lang="en-US" sz="900" i="1" dirty="0">
              <a:solidFill>
                <a:srgbClr val="FFC000"/>
              </a:solidFill>
              <a:latin typeface="Agency FB" panose="020B0503020202020204" pitchFamily="34" charset="0"/>
            </a:endParaRPr>
          </a:p>
          <a:p>
            <a:pPr>
              <a:buClr>
                <a:srgbClr val="FFFF99"/>
              </a:buClr>
            </a:pPr>
            <a:r>
              <a:rPr lang="en-US" sz="3600" i="1" dirty="0">
                <a:solidFill>
                  <a:srgbClr val="FFC000"/>
                </a:solidFill>
                <a:latin typeface="Agency FB" panose="020B0503020202020204" pitchFamily="34" charset="0"/>
              </a:rPr>
              <a:t>Job was not able to manage the universe, but God could!</a:t>
            </a:r>
          </a:p>
        </p:txBody>
      </p:sp>
      <p:sp>
        <p:nvSpPr>
          <p:cNvPr id="4" name="Slide Number Placeholder 3">
            <a:extLst>
              <a:ext uri="{FF2B5EF4-FFF2-40B4-BE49-F238E27FC236}">
                <a16:creationId xmlns:a16="http://schemas.microsoft.com/office/drawing/2014/main" id="{F1711868-DE2E-4670-4EB6-5166CF5153B0}"/>
              </a:ext>
            </a:extLst>
          </p:cNvPr>
          <p:cNvSpPr>
            <a:spLocks noGrp="1"/>
          </p:cNvSpPr>
          <p:nvPr>
            <p:ph type="sldNum" sz="quarter" idx="12"/>
          </p:nvPr>
        </p:nvSpPr>
        <p:spPr/>
        <p:txBody>
          <a:bodyPr/>
          <a:lstStyle/>
          <a:p>
            <a:fld id="{34B7E4EF-A1BD-40F4-AB7B-04F084DD991D}" type="slidenum">
              <a:rPr lang="en-US" smtClean="0"/>
              <a:t>243</a:t>
            </a:fld>
            <a:endParaRPr lang="en-US" dirty="0"/>
          </a:p>
        </p:txBody>
      </p:sp>
    </p:spTree>
    <p:extLst>
      <p:ext uri="{BB962C8B-B14F-4D97-AF65-F5344CB8AC3E}">
        <p14:creationId xmlns:p14="http://schemas.microsoft.com/office/powerpoint/2010/main" val="311234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76596-BE55-7988-0244-AEBBF1116C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1D3131-7FCC-C636-35AB-5C91EB117713}"/>
              </a:ext>
            </a:extLst>
          </p:cNvPr>
          <p:cNvSpPr>
            <a:spLocks noGrp="1"/>
          </p:cNvSpPr>
          <p:nvPr>
            <p:ph type="title"/>
          </p:nvPr>
        </p:nvSpPr>
        <p:spPr>
          <a:xfrm>
            <a:off x="1629156" y="2916846"/>
            <a:ext cx="8933688" cy="1382436"/>
          </a:xfrm>
        </p:spPr>
        <p:txBody>
          <a:bodyPr>
            <a:normAutofit/>
          </a:bodyPr>
          <a:lstStyle/>
          <a:p>
            <a:r>
              <a:rPr lang="en-US" dirty="0"/>
              <a:t>The denouement</a:t>
            </a:r>
          </a:p>
        </p:txBody>
      </p:sp>
      <p:sp>
        <p:nvSpPr>
          <p:cNvPr id="3" name="Text Placeholder 2">
            <a:extLst>
              <a:ext uri="{FF2B5EF4-FFF2-40B4-BE49-F238E27FC236}">
                <a16:creationId xmlns:a16="http://schemas.microsoft.com/office/drawing/2014/main" id="{769DDB7A-5290-07EE-1440-128800B74C5C}"/>
              </a:ext>
            </a:extLst>
          </p:cNvPr>
          <p:cNvSpPr>
            <a:spLocks noGrp="1"/>
          </p:cNvSpPr>
          <p:nvPr>
            <p:ph type="body" idx="1"/>
          </p:nvPr>
        </p:nvSpPr>
        <p:spPr>
          <a:xfrm>
            <a:off x="1629156" y="4567987"/>
            <a:ext cx="8939784" cy="457200"/>
          </a:xfrm>
        </p:spPr>
        <p:txBody>
          <a:bodyPr>
            <a:noAutofit/>
          </a:bodyPr>
          <a:lstStyle/>
          <a:p>
            <a:r>
              <a:rPr lang="en-US" sz="2800" dirty="0"/>
              <a:t>42</a:t>
            </a:r>
          </a:p>
        </p:txBody>
      </p:sp>
      <p:sp>
        <p:nvSpPr>
          <p:cNvPr id="4" name="Slide Number Placeholder 3">
            <a:extLst>
              <a:ext uri="{FF2B5EF4-FFF2-40B4-BE49-F238E27FC236}">
                <a16:creationId xmlns:a16="http://schemas.microsoft.com/office/drawing/2014/main" id="{20B179A5-0B90-559A-471C-5568A082784A}"/>
              </a:ext>
            </a:extLst>
          </p:cNvPr>
          <p:cNvSpPr>
            <a:spLocks noGrp="1"/>
          </p:cNvSpPr>
          <p:nvPr>
            <p:ph type="sldNum" sz="quarter" idx="12"/>
          </p:nvPr>
        </p:nvSpPr>
        <p:spPr/>
        <p:txBody>
          <a:bodyPr/>
          <a:lstStyle/>
          <a:p>
            <a:fld id="{34B7E4EF-A1BD-40F4-AB7B-04F084DD991D}" type="slidenum">
              <a:rPr lang="en-US" smtClean="0"/>
              <a:t>244</a:t>
            </a:fld>
            <a:endParaRPr lang="en-US" dirty="0"/>
          </a:p>
        </p:txBody>
      </p:sp>
    </p:spTree>
    <p:extLst>
      <p:ext uri="{BB962C8B-B14F-4D97-AF65-F5344CB8AC3E}">
        <p14:creationId xmlns:p14="http://schemas.microsoft.com/office/powerpoint/2010/main" val="204211281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1B7C4-E172-F0B9-EC19-E09FB7E6CBBF}"/>
              </a:ext>
            </a:extLst>
          </p:cNvPr>
          <p:cNvSpPr>
            <a:spLocks noGrp="1"/>
          </p:cNvSpPr>
          <p:nvPr>
            <p:ph type="title"/>
          </p:nvPr>
        </p:nvSpPr>
        <p:spPr>
          <a:xfrm>
            <a:off x="1066800" y="642594"/>
            <a:ext cx="10058400" cy="806644"/>
          </a:xfrm>
        </p:spPr>
        <p:txBody>
          <a:bodyPr/>
          <a:lstStyle/>
          <a:p>
            <a:r>
              <a:rPr lang="en-US" dirty="0">
                <a:solidFill>
                  <a:srgbClr val="C00000"/>
                </a:solidFill>
              </a:rPr>
              <a:t>Job’s Final Response (42:1-6)</a:t>
            </a:r>
          </a:p>
        </p:txBody>
      </p:sp>
      <p:sp>
        <p:nvSpPr>
          <p:cNvPr id="3" name="Content Placeholder 2">
            <a:extLst>
              <a:ext uri="{FF2B5EF4-FFF2-40B4-BE49-F238E27FC236}">
                <a16:creationId xmlns:a16="http://schemas.microsoft.com/office/drawing/2014/main" id="{68E4DC0F-9F7E-384F-DF4F-E11161E1032B}"/>
              </a:ext>
            </a:extLst>
          </p:cNvPr>
          <p:cNvSpPr>
            <a:spLocks noGrp="1"/>
          </p:cNvSpPr>
          <p:nvPr>
            <p:ph idx="1"/>
          </p:nvPr>
        </p:nvSpPr>
        <p:spPr>
          <a:xfrm>
            <a:off x="1066800" y="1656272"/>
            <a:ext cx="10058400" cy="4744528"/>
          </a:xfrm>
        </p:spPr>
        <p:txBody>
          <a:bodyPr>
            <a:normAutofit lnSpcReduction="10000"/>
          </a:bodyPr>
          <a:lstStyle/>
          <a:p>
            <a:pPr marL="0" indent="0">
              <a:buNone/>
            </a:pPr>
            <a:r>
              <a:rPr lang="en-US" sz="2800" b="1" dirty="0">
                <a:solidFill>
                  <a:srgbClr val="002060"/>
                </a:solidFill>
              </a:rPr>
              <a:t>After his tour of the unfathomable world, Job now understands all too clearly that as a limited, finite human he could never govern the universe.</a:t>
            </a:r>
          </a:p>
          <a:p>
            <a:r>
              <a:rPr lang="en-US" sz="2400" i="1" dirty="0"/>
              <a:t>God alone can do this.</a:t>
            </a:r>
          </a:p>
          <a:p>
            <a:r>
              <a:rPr lang="en-US" sz="2400" i="1" dirty="0"/>
              <a:t>Humans must be content to leave this governance in the hands of God, who is both all-powerful and all-wise.</a:t>
            </a:r>
          </a:p>
          <a:p>
            <a:r>
              <a:rPr lang="en-US" sz="2400" i="1" dirty="0"/>
              <a:t>Job also realizes that God is transcendent, and as a finite human, it is not his place to unpack the mystery of God.</a:t>
            </a:r>
          </a:p>
          <a:p>
            <a:r>
              <a:rPr lang="en-US" sz="2400" i="1" dirty="0"/>
              <a:t>While Job does not discover the back story of his tragedy, he has discovered something much more satisfying—God himself!</a:t>
            </a:r>
          </a:p>
        </p:txBody>
      </p:sp>
      <p:sp>
        <p:nvSpPr>
          <p:cNvPr id="4" name="Slide Number Placeholder 3">
            <a:extLst>
              <a:ext uri="{FF2B5EF4-FFF2-40B4-BE49-F238E27FC236}">
                <a16:creationId xmlns:a16="http://schemas.microsoft.com/office/drawing/2014/main" id="{988F6715-DA71-EB50-75AC-229997561286}"/>
              </a:ext>
            </a:extLst>
          </p:cNvPr>
          <p:cNvSpPr>
            <a:spLocks noGrp="1"/>
          </p:cNvSpPr>
          <p:nvPr>
            <p:ph type="sldNum" sz="quarter" idx="12"/>
          </p:nvPr>
        </p:nvSpPr>
        <p:spPr/>
        <p:txBody>
          <a:bodyPr/>
          <a:lstStyle/>
          <a:p>
            <a:fld id="{34B7E4EF-A1BD-40F4-AB7B-04F084DD991D}" type="slidenum">
              <a:rPr lang="en-US" smtClean="0"/>
              <a:t>245</a:t>
            </a:fld>
            <a:endParaRPr lang="en-US" dirty="0"/>
          </a:p>
        </p:txBody>
      </p:sp>
    </p:spTree>
    <p:extLst>
      <p:ext uri="{BB962C8B-B14F-4D97-AF65-F5344CB8AC3E}">
        <p14:creationId xmlns:p14="http://schemas.microsoft.com/office/powerpoint/2010/main" val="323565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B7D6-E0BC-80A9-1E28-75C5D1CFB296}"/>
              </a:ext>
            </a:extLst>
          </p:cNvPr>
          <p:cNvSpPr>
            <a:spLocks noGrp="1"/>
          </p:cNvSpPr>
          <p:nvPr>
            <p:ph type="title"/>
          </p:nvPr>
        </p:nvSpPr>
        <p:spPr>
          <a:xfrm>
            <a:off x="1" y="642594"/>
            <a:ext cx="3479800" cy="5504206"/>
          </a:xfrm>
        </p:spPr>
        <p:txBody>
          <a:bodyPr/>
          <a:lstStyle/>
          <a:p>
            <a:pPr algn="r"/>
            <a:r>
              <a:rPr lang="en-US" dirty="0"/>
              <a:t>The Vision of Christ: but now my eye </a:t>
            </a:r>
            <a:r>
              <a:rPr lang="en-US" dirty="0" err="1"/>
              <a:t>seeth</a:t>
            </a:r>
            <a:r>
              <a:rPr lang="en-US" dirty="0"/>
              <a:t> Thee.</a:t>
            </a:r>
            <a:br>
              <a:rPr lang="en-US" dirty="0"/>
            </a:br>
            <a:br>
              <a:rPr lang="en-US" dirty="0"/>
            </a:b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dirty="0"/>
          </a:p>
        </p:txBody>
      </p:sp>
      <p:pic>
        <p:nvPicPr>
          <p:cNvPr id="7170" name="Picture 2" descr="undefined">
            <a:extLst>
              <a:ext uri="{FF2B5EF4-FFF2-40B4-BE49-F238E27FC236}">
                <a16:creationId xmlns:a16="http://schemas.microsoft.com/office/drawing/2014/main" id="{70D7F3F9-0623-5D2D-D0DD-3C4BA531AC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79800" y="0"/>
            <a:ext cx="8712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4F3B476-975E-F017-403D-72A924DC5EB0}"/>
              </a:ext>
            </a:extLst>
          </p:cNvPr>
          <p:cNvSpPr>
            <a:spLocks noGrp="1"/>
          </p:cNvSpPr>
          <p:nvPr>
            <p:ph type="sldNum" sz="quarter" idx="12"/>
          </p:nvPr>
        </p:nvSpPr>
        <p:spPr/>
        <p:txBody>
          <a:bodyPr/>
          <a:lstStyle/>
          <a:p>
            <a:fld id="{34B7E4EF-A1BD-40F4-AB7B-04F084DD991D}" type="slidenum">
              <a:rPr lang="en-US" smtClean="0"/>
              <a:t>246</a:t>
            </a:fld>
            <a:endParaRPr lang="en-US" dirty="0"/>
          </a:p>
        </p:txBody>
      </p:sp>
    </p:spTree>
    <p:extLst>
      <p:ext uri="{BB962C8B-B14F-4D97-AF65-F5344CB8AC3E}">
        <p14:creationId xmlns:p14="http://schemas.microsoft.com/office/powerpoint/2010/main" val="278073222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a:extLst>
            <a:ext uri="{FF2B5EF4-FFF2-40B4-BE49-F238E27FC236}">
              <a16:creationId xmlns:a16="http://schemas.microsoft.com/office/drawing/2014/main" id="{7D59010B-CC16-AF59-4B96-F04C9286BF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7C9F27-9FF6-E698-15DD-0010DE0993F3}"/>
              </a:ext>
            </a:extLst>
          </p:cNvPr>
          <p:cNvSpPr>
            <a:spLocks noGrp="1"/>
          </p:cNvSpPr>
          <p:nvPr>
            <p:ph type="title"/>
          </p:nvPr>
        </p:nvSpPr>
        <p:spPr/>
        <p:txBody>
          <a:bodyPr/>
          <a:lstStyle/>
          <a:p>
            <a:pPr algn="ctr"/>
            <a:r>
              <a:rPr lang="en-US" dirty="0">
                <a:solidFill>
                  <a:srgbClr val="FF0000"/>
                </a:solidFill>
                <a:latin typeface="Arial Black" panose="020B0A04020102020204" pitchFamily="34" charset="0"/>
              </a:rPr>
              <a:t>Job’s Confession</a:t>
            </a:r>
          </a:p>
        </p:txBody>
      </p:sp>
      <p:sp>
        <p:nvSpPr>
          <p:cNvPr id="3" name="Content Placeholder 2">
            <a:extLst>
              <a:ext uri="{FF2B5EF4-FFF2-40B4-BE49-F238E27FC236}">
                <a16:creationId xmlns:a16="http://schemas.microsoft.com/office/drawing/2014/main" id="{2065B9A2-EFBC-8A20-0C4F-C1D53107814C}"/>
              </a:ext>
            </a:extLst>
          </p:cNvPr>
          <p:cNvSpPr>
            <a:spLocks noGrp="1"/>
          </p:cNvSpPr>
          <p:nvPr>
            <p:ph idx="1"/>
          </p:nvPr>
        </p:nvSpPr>
        <p:spPr>
          <a:xfrm>
            <a:off x="1066800" y="2103120"/>
            <a:ext cx="10602036" cy="3849624"/>
          </a:xfrm>
        </p:spPr>
        <p:txBody>
          <a:bodyPr>
            <a:normAutofit/>
          </a:bodyPr>
          <a:lstStyle/>
          <a:p>
            <a:pPr marL="0" indent="0">
              <a:buNone/>
            </a:pPr>
            <a:r>
              <a:rPr lang="en-US" sz="3200" i="1" dirty="0">
                <a:solidFill>
                  <a:srgbClr val="FFFF99"/>
                </a:solidFill>
                <a:latin typeface="Book Antiqua" panose="02040602050305030304" pitchFamily="18" charset="0"/>
              </a:rPr>
              <a:t>“I know you are able [to do] everything, and no purpose of yours can be restrained.”</a:t>
            </a:r>
          </a:p>
          <a:p>
            <a:pPr marL="0" indent="0">
              <a:buNone/>
            </a:pPr>
            <a:endParaRPr lang="en-US" sz="800" i="1" dirty="0">
              <a:solidFill>
                <a:srgbClr val="FFFF99"/>
              </a:solidFill>
              <a:latin typeface="Book Antiqua" panose="02040602050305030304" pitchFamily="18" charset="0"/>
            </a:endParaRPr>
          </a:p>
          <a:p>
            <a:pPr marL="0" indent="0">
              <a:buNone/>
            </a:pPr>
            <a:r>
              <a:rPr lang="en-US" sz="3200" i="1" dirty="0">
                <a:solidFill>
                  <a:srgbClr val="FFFF99"/>
                </a:solidFill>
                <a:latin typeface="Book Antiqua" panose="02040602050305030304" pitchFamily="18" charset="0"/>
              </a:rPr>
              <a:t>“Therefore, I declared [what] I did not discern, [things] too wonderful for me, which I did not know”</a:t>
            </a:r>
          </a:p>
          <a:p>
            <a:pPr marL="0" indent="0">
              <a:buNone/>
            </a:pPr>
            <a:r>
              <a:rPr lang="en-US" sz="2800" dirty="0">
                <a:solidFill>
                  <a:srgbClr val="FFFF99"/>
                </a:solidFill>
              </a:rPr>
              <a:t>							Job 42:1-3</a:t>
            </a:r>
          </a:p>
          <a:p>
            <a:endParaRPr lang="en-US" sz="2400" i="1" dirty="0" err="1">
              <a:solidFill>
                <a:srgbClr val="FFFF99"/>
              </a:solidFill>
            </a:endParaRPr>
          </a:p>
        </p:txBody>
      </p:sp>
      <p:sp>
        <p:nvSpPr>
          <p:cNvPr id="4" name="Slide Number Placeholder 3">
            <a:extLst>
              <a:ext uri="{FF2B5EF4-FFF2-40B4-BE49-F238E27FC236}">
                <a16:creationId xmlns:a16="http://schemas.microsoft.com/office/drawing/2014/main" id="{3753EE02-FBFF-61FD-EEF8-94D9DE886803}"/>
              </a:ext>
            </a:extLst>
          </p:cNvPr>
          <p:cNvSpPr>
            <a:spLocks noGrp="1"/>
          </p:cNvSpPr>
          <p:nvPr>
            <p:ph type="sldNum" sz="quarter" idx="12"/>
          </p:nvPr>
        </p:nvSpPr>
        <p:spPr/>
        <p:txBody>
          <a:bodyPr/>
          <a:lstStyle/>
          <a:p>
            <a:fld id="{34B7E4EF-A1BD-40F4-AB7B-04F084DD991D}" type="slidenum">
              <a:rPr lang="en-US" smtClean="0"/>
              <a:t>247</a:t>
            </a:fld>
            <a:endParaRPr lang="en-US" dirty="0"/>
          </a:p>
        </p:txBody>
      </p:sp>
    </p:spTree>
    <p:extLst>
      <p:ext uri="{BB962C8B-B14F-4D97-AF65-F5344CB8AC3E}">
        <p14:creationId xmlns:p14="http://schemas.microsoft.com/office/powerpoint/2010/main" val="271159306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C024D-2B0D-3FC8-04FE-1124365D20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274C8-9647-9ECF-BA0C-A493B1B134C6}"/>
              </a:ext>
            </a:extLst>
          </p:cNvPr>
          <p:cNvSpPr>
            <a:spLocks noGrp="1"/>
          </p:cNvSpPr>
          <p:nvPr>
            <p:ph type="title"/>
          </p:nvPr>
        </p:nvSpPr>
        <p:spPr>
          <a:xfrm>
            <a:off x="1066800" y="642594"/>
            <a:ext cx="10058400" cy="875310"/>
          </a:xfrm>
        </p:spPr>
        <p:txBody>
          <a:bodyPr/>
          <a:lstStyle/>
          <a:p>
            <a:r>
              <a:rPr lang="en-US" dirty="0">
                <a:solidFill>
                  <a:srgbClr val="C00000"/>
                </a:solidFill>
              </a:rPr>
              <a:t>Resolution</a:t>
            </a:r>
          </a:p>
        </p:txBody>
      </p:sp>
      <p:sp>
        <p:nvSpPr>
          <p:cNvPr id="3" name="Content Placeholder 2">
            <a:extLst>
              <a:ext uri="{FF2B5EF4-FFF2-40B4-BE49-F238E27FC236}">
                <a16:creationId xmlns:a16="http://schemas.microsoft.com/office/drawing/2014/main" id="{F06A3F43-97E3-5A64-DD09-9A7CA53321BB}"/>
              </a:ext>
            </a:extLst>
          </p:cNvPr>
          <p:cNvSpPr>
            <a:spLocks noGrp="1"/>
          </p:cNvSpPr>
          <p:nvPr>
            <p:ph idx="1"/>
          </p:nvPr>
        </p:nvSpPr>
        <p:spPr>
          <a:xfrm>
            <a:off x="1066800" y="1700784"/>
            <a:ext cx="10058400" cy="4514622"/>
          </a:xfrm>
        </p:spPr>
        <p:txBody>
          <a:bodyPr>
            <a:normAutofit lnSpcReduction="10000"/>
          </a:bodyPr>
          <a:lstStyle/>
          <a:p>
            <a:pPr marL="0" indent="0">
              <a:buNone/>
            </a:pPr>
            <a:r>
              <a:rPr lang="en-US" sz="2800" b="1" dirty="0">
                <a:solidFill>
                  <a:srgbClr val="002060"/>
                </a:solidFill>
              </a:rPr>
              <a:t>Job has now been set free from the narrow confines of his former world-view.</a:t>
            </a:r>
          </a:p>
          <a:p>
            <a:r>
              <a:rPr lang="en-US" sz="2400" i="1" dirty="0"/>
              <a:t>The </a:t>
            </a:r>
            <a:r>
              <a:rPr lang="en-US" sz="2400" i="1" dirty="0" err="1"/>
              <a:t>satan’s</a:t>
            </a:r>
            <a:r>
              <a:rPr lang="en-US" sz="2400" i="1" dirty="0"/>
              <a:t> slanderous prediction that Job would curse God to his face has been proved absolutely false.</a:t>
            </a:r>
          </a:p>
          <a:p>
            <a:r>
              <a:rPr lang="en-US" sz="2400" i="1" dirty="0"/>
              <a:t>Now, Job is free to speak, for he realizes that his former knowledge of God was only comparable to a dim rumor; now, he has heard from God himself (42:5).</a:t>
            </a:r>
          </a:p>
          <a:p>
            <a:r>
              <a:rPr lang="en-US" sz="2400" i="1" dirty="0"/>
              <a:t>He retracts his former doubtful ruminations and bows in deep reverence while gratefully accepting the comfort brought to him by the voice of God (42:6).</a:t>
            </a:r>
          </a:p>
        </p:txBody>
      </p:sp>
      <p:sp>
        <p:nvSpPr>
          <p:cNvPr id="4" name="Slide Number Placeholder 3">
            <a:extLst>
              <a:ext uri="{FF2B5EF4-FFF2-40B4-BE49-F238E27FC236}">
                <a16:creationId xmlns:a16="http://schemas.microsoft.com/office/drawing/2014/main" id="{75BDD5BB-D979-9A86-8091-1846645F4278}"/>
              </a:ext>
            </a:extLst>
          </p:cNvPr>
          <p:cNvSpPr>
            <a:spLocks noGrp="1"/>
          </p:cNvSpPr>
          <p:nvPr>
            <p:ph type="sldNum" sz="quarter" idx="12"/>
          </p:nvPr>
        </p:nvSpPr>
        <p:spPr/>
        <p:txBody>
          <a:bodyPr/>
          <a:lstStyle/>
          <a:p>
            <a:fld id="{34B7E4EF-A1BD-40F4-AB7B-04F084DD991D}" type="slidenum">
              <a:rPr lang="en-US" smtClean="0"/>
              <a:t>248</a:t>
            </a:fld>
            <a:endParaRPr lang="en-US" dirty="0"/>
          </a:p>
        </p:txBody>
      </p:sp>
    </p:spTree>
    <p:extLst>
      <p:ext uri="{BB962C8B-B14F-4D97-AF65-F5344CB8AC3E}">
        <p14:creationId xmlns:p14="http://schemas.microsoft.com/office/powerpoint/2010/main" val="412957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a:extLst>
            <a:ext uri="{FF2B5EF4-FFF2-40B4-BE49-F238E27FC236}">
              <a16:creationId xmlns:a16="http://schemas.microsoft.com/office/drawing/2014/main" id="{588EE9C8-5236-AFA8-F443-B0376B48B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356D41-BE68-B1B4-5A07-164CFACD70C9}"/>
              </a:ext>
            </a:extLst>
          </p:cNvPr>
          <p:cNvSpPr>
            <a:spLocks noGrp="1"/>
          </p:cNvSpPr>
          <p:nvPr>
            <p:ph type="title"/>
          </p:nvPr>
        </p:nvSpPr>
        <p:spPr>
          <a:xfrm>
            <a:off x="1066800" y="642594"/>
            <a:ext cx="10058400" cy="804069"/>
          </a:xfrm>
        </p:spPr>
        <p:txBody>
          <a:bodyPr>
            <a:noAutofit/>
          </a:bodyPr>
          <a:lstStyle/>
          <a:p>
            <a:pPr algn="ctr"/>
            <a:r>
              <a:rPr lang="en-US" sz="5400" b="1" dirty="0">
                <a:solidFill>
                  <a:srgbClr val="FFC000"/>
                </a:solidFill>
                <a:latin typeface="Agency FB" panose="020B0503020202020204" pitchFamily="34" charset="0"/>
              </a:rPr>
              <a:t>The Meaning of </a:t>
            </a:r>
            <a:r>
              <a:rPr lang="en-US" sz="5400" dirty="0" err="1">
                <a:solidFill>
                  <a:srgbClr val="FFC000"/>
                </a:solidFill>
                <a:effectLst/>
                <a:latin typeface="HebrewTh" pitchFamily="2" charset="0"/>
                <a:ea typeface="Calibri" panose="020F0502020204030204" pitchFamily="34" charset="0"/>
                <a:cs typeface="Arial" panose="020B0604020202020204" pitchFamily="34" charset="0"/>
              </a:rPr>
              <a:t>MHn</a:t>
            </a:r>
            <a:endParaRPr lang="en-US" sz="5400" dirty="0">
              <a:solidFill>
                <a:srgbClr val="FFC000"/>
              </a:solidFill>
            </a:endParaRPr>
          </a:p>
        </p:txBody>
      </p:sp>
      <p:sp>
        <p:nvSpPr>
          <p:cNvPr id="3" name="Content Placeholder 2">
            <a:extLst>
              <a:ext uri="{FF2B5EF4-FFF2-40B4-BE49-F238E27FC236}">
                <a16:creationId xmlns:a16="http://schemas.microsoft.com/office/drawing/2014/main" id="{E96D43E7-46C1-D999-3DA7-A9455EC08837}"/>
              </a:ext>
            </a:extLst>
          </p:cNvPr>
          <p:cNvSpPr>
            <a:spLocks noGrp="1"/>
          </p:cNvSpPr>
          <p:nvPr>
            <p:ph idx="1"/>
          </p:nvPr>
        </p:nvSpPr>
        <p:spPr>
          <a:xfrm>
            <a:off x="491319" y="1787857"/>
            <a:ext cx="11395881" cy="4164887"/>
          </a:xfrm>
        </p:spPr>
        <p:txBody>
          <a:bodyPr>
            <a:normAutofit lnSpcReduction="10000"/>
          </a:bodyPr>
          <a:lstStyle/>
          <a:p>
            <a:pPr marL="0" indent="0">
              <a:buNone/>
            </a:pPr>
            <a:r>
              <a:rPr lang="en-US" sz="3600" dirty="0">
                <a:solidFill>
                  <a:srgbClr val="FFFF99"/>
                </a:solidFill>
                <a:latin typeface="Arial" panose="020B0604020202020204" pitchFamily="34" charset="0"/>
                <a:cs typeface="Arial" panose="020B0604020202020204" pitchFamily="34" charset="0"/>
              </a:rPr>
              <a:t>The </a:t>
            </a:r>
            <a:r>
              <a:rPr lang="en-US" sz="3600" i="1" dirty="0" err="1">
                <a:solidFill>
                  <a:srgbClr val="FFFF99"/>
                </a:solidFill>
                <a:latin typeface="Arial" panose="020B0604020202020204" pitchFamily="34" charset="0"/>
                <a:cs typeface="Arial" panose="020B0604020202020204" pitchFamily="34" charset="0"/>
              </a:rPr>
              <a:t>Niphal</a:t>
            </a:r>
            <a:r>
              <a:rPr lang="en-US" sz="3600" dirty="0">
                <a:solidFill>
                  <a:srgbClr val="FFFF99"/>
                </a:solidFill>
                <a:latin typeface="Arial" panose="020B0604020202020204" pitchFamily="34" charset="0"/>
                <a:cs typeface="Arial" panose="020B0604020202020204" pitchFamily="34" charset="0"/>
              </a:rPr>
              <a:t> form of the verb </a:t>
            </a:r>
            <a:r>
              <a:rPr lang="en-US" sz="3600" dirty="0" err="1">
                <a:solidFill>
                  <a:srgbClr val="FFFF99"/>
                </a:solidFill>
                <a:effectLst/>
                <a:latin typeface="HebrewTh" pitchFamily="2" charset="0"/>
                <a:ea typeface="Calibri" panose="020F0502020204030204" pitchFamily="34" charset="0"/>
                <a:cs typeface="Arial" panose="020B0604020202020204" pitchFamily="34" charset="0"/>
              </a:rPr>
              <a:t>MHn</a:t>
            </a:r>
            <a:r>
              <a:rPr lang="en-US" sz="3600" dirty="0">
                <a:solidFill>
                  <a:srgbClr val="FFFF99"/>
                </a:solidFill>
                <a:effectLst/>
                <a:latin typeface="Arial" panose="020B0604020202020204" pitchFamily="34" charset="0"/>
                <a:ea typeface="Calibri" panose="020F0502020204030204" pitchFamily="34" charset="0"/>
                <a:cs typeface="Arial" panose="020B0604020202020204" pitchFamily="34" charset="0"/>
              </a:rPr>
              <a:t> (= to be sorry) is commonly translated as “repent.”</a:t>
            </a:r>
            <a:endParaRPr lang="en-US" sz="3600" dirty="0">
              <a:solidFill>
                <a:srgbClr val="FFFF99"/>
              </a:solidFill>
              <a:latin typeface="Arial" panose="020B0604020202020204" pitchFamily="34" charset="0"/>
              <a:cs typeface="Arial" panose="020B0604020202020204" pitchFamily="34" charset="0"/>
            </a:endParaRPr>
          </a:p>
          <a:p>
            <a:pPr>
              <a:buClr>
                <a:srgbClr val="FFC000"/>
              </a:buClr>
            </a:pPr>
            <a:r>
              <a:rPr lang="en-US" sz="2800" i="1" dirty="0">
                <a:solidFill>
                  <a:schemeClr val="bg1"/>
                </a:solidFill>
                <a:latin typeface="Arial" panose="020B0604020202020204" pitchFamily="34" charset="0"/>
                <a:cs typeface="Arial" panose="020B0604020202020204" pitchFamily="34" charset="0"/>
              </a:rPr>
              <a:t>However, this word can also mean “to be consoled” or “to find comfort,” depending on context, and this seems to be a good choice here.</a:t>
            </a:r>
          </a:p>
          <a:p>
            <a:pPr>
              <a:buClr>
                <a:srgbClr val="FFC000"/>
              </a:buClr>
            </a:pPr>
            <a:r>
              <a:rPr lang="en-US" sz="2800" i="1" dirty="0">
                <a:solidFill>
                  <a:schemeClr val="bg1"/>
                </a:solidFill>
                <a:latin typeface="Arial" panose="020B0604020202020204" pitchFamily="34" charset="0"/>
                <a:cs typeface="Arial" panose="020B0604020202020204" pitchFamily="34" charset="0"/>
              </a:rPr>
              <a:t>Job is not confessing sin; rather, he is frankly and fully recognizing his limitations as a man of “dust and ashes,” an idiom for human mortality.</a:t>
            </a:r>
          </a:p>
        </p:txBody>
      </p:sp>
      <p:sp>
        <p:nvSpPr>
          <p:cNvPr id="4" name="Slide Number Placeholder 3">
            <a:extLst>
              <a:ext uri="{FF2B5EF4-FFF2-40B4-BE49-F238E27FC236}">
                <a16:creationId xmlns:a16="http://schemas.microsoft.com/office/drawing/2014/main" id="{F2C74802-5E64-255A-8565-74F2D03D8F0C}"/>
              </a:ext>
            </a:extLst>
          </p:cNvPr>
          <p:cNvSpPr>
            <a:spLocks noGrp="1"/>
          </p:cNvSpPr>
          <p:nvPr>
            <p:ph type="sldNum" sz="quarter" idx="12"/>
          </p:nvPr>
        </p:nvSpPr>
        <p:spPr/>
        <p:txBody>
          <a:bodyPr/>
          <a:lstStyle/>
          <a:p>
            <a:fld id="{34B7E4EF-A1BD-40F4-AB7B-04F084DD991D}" type="slidenum">
              <a:rPr lang="en-US" smtClean="0"/>
              <a:t>249</a:t>
            </a:fld>
            <a:endParaRPr lang="en-US" dirty="0"/>
          </a:p>
        </p:txBody>
      </p:sp>
    </p:spTree>
    <p:extLst>
      <p:ext uri="{BB962C8B-B14F-4D97-AF65-F5344CB8AC3E}">
        <p14:creationId xmlns:p14="http://schemas.microsoft.com/office/powerpoint/2010/main" val="139092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9ED8-BE44-AE16-E2D5-515FF2C6806B}"/>
              </a:ext>
            </a:extLst>
          </p:cNvPr>
          <p:cNvSpPr>
            <a:spLocks noGrp="1"/>
          </p:cNvSpPr>
          <p:nvPr>
            <p:ph type="title"/>
          </p:nvPr>
        </p:nvSpPr>
        <p:spPr/>
        <p:txBody>
          <a:bodyPr/>
          <a:lstStyle/>
          <a:p>
            <a:r>
              <a:rPr lang="en-US" dirty="0">
                <a:solidFill>
                  <a:srgbClr val="C00000"/>
                </a:solidFill>
              </a:rPr>
              <a:t>STRUCTURE</a:t>
            </a:r>
          </a:p>
        </p:txBody>
      </p:sp>
      <p:sp>
        <p:nvSpPr>
          <p:cNvPr id="3" name="Content Placeholder 2">
            <a:extLst>
              <a:ext uri="{FF2B5EF4-FFF2-40B4-BE49-F238E27FC236}">
                <a16:creationId xmlns:a16="http://schemas.microsoft.com/office/drawing/2014/main" id="{2205F586-2184-6419-FF7A-087C44869538}"/>
              </a:ext>
            </a:extLst>
          </p:cNvPr>
          <p:cNvSpPr>
            <a:spLocks noGrp="1"/>
          </p:cNvSpPr>
          <p:nvPr>
            <p:ph idx="1"/>
          </p:nvPr>
        </p:nvSpPr>
        <p:spPr>
          <a:xfrm>
            <a:off x="1066800" y="1748589"/>
            <a:ext cx="10531642" cy="4700337"/>
          </a:xfrm>
        </p:spPr>
        <p:txBody>
          <a:bodyPr>
            <a:normAutofit/>
          </a:bodyPr>
          <a:lstStyle/>
          <a:p>
            <a:pPr marL="0" indent="0">
              <a:buNone/>
            </a:pPr>
            <a:r>
              <a:rPr lang="en-US" sz="2800" b="1" dirty="0">
                <a:solidFill>
                  <a:srgbClr val="002060"/>
                </a:solidFill>
              </a:rPr>
              <a:t>Much of the book is written in Hebrew poetry, and the overall character of the composition displays symmetry.</a:t>
            </a:r>
          </a:p>
          <a:p>
            <a:r>
              <a:rPr lang="en-US" sz="2000" i="1" dirty="0"/>
              <a:t>The story has “book ends,” the prose prologue and epilogue that frame the whole (1-2; 47:7-17).</a:t>
            </a:r>
          </a:p>
          <a:p>
            <a:r>
              <a:rPr lang="en-US" sz="2000" i="1" dirty="0"/>
              <a:t>The story begins with Job’s opening lament and closes with his contrition (3; 40:3-5; 42:1-6).</a:t>
            </a:r>
          </a:p>
          <a:p>
            <a:r>
              <a:rPr lang="en-US" sz="2000" i="1" dirty="0"/>
              <a:t>The larger portion of the book consists of three cycles of speeches (4-27).</a:t>
            </a:r>
          </a:p>
          <a:p>
            <a:r>
              <a:rPr lang="en-US" sz="2000" i="1" dirty="0"/>
              <a:t>Near the center of the book is a poem on wisdom (28).</a:t>
            </a:r>
          </a:p>
          <a:p>
            <a:r>
              <a:rPr lang="en-US" sz="2000" i="1" dirty="0"/>
              <a:t>After the poem on wisdom are three monologues by Job, Elihu, and Yahweh (29-40).</a:t>
            </a:r>
          </a:p>
        </p:txBody>
      </p:sp>
      <p:sp>
        <p:nvSpPr>
          <p:cNvPr id="4" name="Slide Number Placeholder 3">
            <a:extLst>
              <a:ext uri="{FF2B5EF4-FFF2-40B4-BE49-F238E27FC236}">
                <a16:creationId xmlns:a16="http://schemas.microsoft.com/office/drawing/2014/main" id="{63FDA5FF-878B-1415-243F-43EEA8A8C97C}"/>
              </a:ext>
            </a:extLst>
          </p:cNvPr>
          <p:cNvSpPr>
            <a:spLocks noGrp="1"/>
          </p:cNvSpPr>
          <p:nvPr>
            <p:ph type="sldNum" sz="quarter" idx="12"/>
          </p:nvPr>
        </p:nvSpPr>
        <p:spPr/>
        <p:txBody>
          <a:bodyPr/>
          <a:lstStyle/>
          <a:p>
            <a:fld id="{34B7E4EF-A1BD-40F4-AB7B-04F084DD991D}" type="slidenum">
              <a:rPr lang="en-US" smtClean="0"/>
              <a:t>25</a:t>
            </a:fld>
            <a:endParaRPr lang="en-US" dirty="0"/>
          </a:p>
        </p:txBody>
      </p:sp>
    </p:spTree>
    <p:extLst>
      <p:ext uri="{BB962C8B-B14F-4D97-AF65-F5344CB8AC3E}">
        <p14:creationId xmlns:p14="http://schemas.microsoft.com/office/powerpoint/2010/main" val="8634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455E8-A1CC-3D31-1F17-411CCE9DD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4CF83E-F09E-538B-6604-AC93A8F9643B}"/>
              </a:ext>
            </a:extLst>
          </p:cNvPr>
          <p:cNvSpPr>
            <a:spLocks noGrp="1"/>
          </p:cNvSpPr>
          <p:nvPr>
            <p:ph type="title"/>
          </p:nvPr>
        </p:nvSpPr>
        <p:spPr>
          <a:xfrm>
            <a:off x="1066800" y="642594"/>
            <a:ext cx="10058400" cy="875310"/>
          </a:xfrm>
        </p:spPr>
        <p:txBody>
          <a:bodyPr/>
          <a:lstStyle/>
          <a:p>
            <a:r>
              <a:rPr lang="en-US" dirty="0">
                <a:solidFill>
                  <a:srgbClr val="C00000"/>
                </a:solidFill>
              </a:rPr>
              <a:t>God’s Rebuke of Job’s Friends </a:t>
            </a:r>
          </a:p>
        </p:txBody>
      </p:sp>
      <p:sp>
        <p:nvSpPr>
          <p:cNvPr id="3" name="Content Placeholder 2">
            <a:extLst>
              <a:ext uri="{FF2B5EF4-FFF2-40B4-BE49-F238E27FC236}">
                <a16:creationId xmlns:a16="http://schemas.microsoft.com/office/drawing/2014/main" id="{B2DA4C85-B840-74E7-BE74-2E1F79A8CEAE}"/>
              </a:ext>
            </a:extLst>
          </p:cNvPr>
          <p:cNvSpPr>
            <a:spLocks noGrp="1"/>
          </p:cNvSpPr>
          <p:nvPr>
            <p:ph idx="1"/>
          </p:nvPr>
        </p:nvSpPr>
        <p:spPr>
          <a:xfrm>
            <a:off x="1066800" y="1517904"/>
            <a:ext cx="10058400" cy="4831138"/>
          </a:xfrm>
        </p:spPr>
        <p:txBody>
          <a:bodyPr>
            <a:normAutofit lnSpcReduction="10000"/>
          </a:bodyPr>
          <a:lstStyle/>
          <a:p>
            <a:pPr marL="0" indent="0">
              <a:buNone/>
            </a:pPr>
            <a:r>
              <a:rPr lang="en-US" sz="2800" b="1" dirty="0">
                <a:solidFill>
                  <a:srgbClr val="002060"/>
                </a:solidFill>
              </a:rPr>
              <a:t>In neither of God’s long speeches did he refer to any of the arguments of Job’s friends, but now he does so.</a:t>
            </a:r>
          </a:p>
          <a:p>
            <a:r>
              <a:rPr lang="en-US" sz="2400" i="1" dirty="0"/>
              <a:t>Addressing Eliphaz, presumably the oldest and representing the others, he bluntly assesses their contributions as failures (42:7).</a:t>
            </a:r>
          </a:p>
          <a:p>
            <a:r>
              <a:rPr lang="en-US" sz="2400" i="1" dirty="0"/>
              <a:t>The irony is that all of Job’s friends condemned him, implying that his suffering was a result of God being angry with him, and now, at the end, it is Yahweh who is angry at his friends.</a:t>
            </a:r>
          </a:p>
          <a:p>
            <a:r>
              <a:rPr lang="en-US" sz="2400" i="1" dirty="0"/>
              <a:t>It was not that his friends did not say many things that were true (or for that matter, that Job always said what was correct), but their overall conclusion that sin is immediately punished while righteousness is immediately rewarded was absolutely wrong.</a:t>
            </a:r>
          </a:p>
        </p:txBody>
      </p:sp>
      <p:sp>
        <p:nvSpPr>
          <p:cNvPr id="4" name="Slide Number Placeholder 3">
            <a:extLst>
              <a:ext uri="{FF2B5EF4-FFF2-40B4-BE49-F238E27FC236}">
                <a16:creationId xmlns:a16="http://schemas.microsoft.com/office/drawing/2014/main" id="{C478CE10-0283-5CDB-BB69-CC47971C863C}"/>
              </a:ext>
            </a:extLst>
          </p:cNvPr>
          <p:cNvSpPr>
            <a:spLocks noGrp="1"/>
          </p:cNvSpPr>
          <p:nvPr>
            <p:ph type="sldNum" sz="quarter" idx="12"/>
          </p:nvPr>
        </p:nvSpPr>
        <p:spPr/>
        <p:txBody>
          <a:bodyPr/>
          <a:lstStyle/>
          <a:p>
            <a:fld id="{34B7E4EF-A1BD-40F4-AB7B-04F084DD991D}" type="slidenum">
              <a:rPr lang="en-US" smtClean="0"/>
              <a:t>250</a:t>
            </a:fld>
            <a:endParaRPr lang="en-US" dirty="0"/>
          </a:p>
        </p:txBody>
      </p:sp>
    </p:spTree>
    <p:extLst>
      <p:ext uri="{BB962C8B-B14F-4D97-AF65-F5344CB8AC3E}">
        <p14:creationId xmlns:p14="http://schemas.microsoft.com/office/powerpoint/2010/main" val="195342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A8BA4-C6A0-009E-E7CF-BC8A571A1BC3}"/>
              </a:ext>
            </a:extLst>
          </p:cNvPr>
          <p:cNvSpPr>
            <a:spLocks noGrp="1"/>
          </p:cNvSpPr>
          <p:nvPr>
            <p:ph type="title"/>
          </p:nvPr>
        </p:nvSpPr>
        <p:spPr>
          <a:xfrm>
            <a:off x="1066800" y="219456"/>
            <a:ext cx="10058400" cy="1371600"/>
          </a:xfrm>
        </p:spPr>
        <p:txBody>
          <a:bodyPr/>
          <a:lstStyle/>
          <a:p>
            <a:r>
              <a:rPr lang="en-US" dirty="0">
                <a:solidFill>
                  <a:srgbClr val="FF0000"/>
                </a:solidFill>
                <a:latin typeface="Arial Black" panose="020B0A04020102020204" pitchFamily="34" charset="0"/>
              </a:rPr>
              <a:t>The Final Assessment</a:t>
            </a:r>
          </a:p>
        </p:txBody>
      </p:sp>
      <p:sp>
        <p:nvSpPr>
          <p:cNvPr id="3" name="Content Placeholder 2">
            <a:extLst>
              <a:ext uri="{FF2B5EF4-FFF2-40B4-BE49-F238E27FC236}">
                <a16:creationId xmlns:a16="http://schemas.microsoft.com/office/drawing/2014/main" id="{3379726C-0D93-673E-92F9-D0EF83D340FA}"/>
              </a:ext>
            </a:extLst>
          </p:cNvPr>
          <p:cNvSpPr>
            <a:spLocks noGrp="1"/>
          </p:cNvSpPr>
          <p:nvPr>
            <p:ph idx="1"/>
          </p:nvPr>
        </p:nvSpPr>
        <p:spPr>
          <a:xfrm>
            <a:off x="1066800" y="1591056"/>
            <a:ext cx="10591800" cy="5047488"/>
          </a:xfrm>
        </p:spPr>
        <p:txBody>
          <a:bodyPr>
            <a:normAutofit/>
          </a:bodyPr>
          <a:lstStyle/>
          <a:p>
            <a:pPr>
              <a:buClr>
                <a:srgbClr val="FFFF99"/>
              </a:buClr>
            </a:pPr>
            <a:r>
              <a:rPr lang="en-US" sz="3200" i="1" dirty="0">
                <a:solidFill>
                  <a:srgbClr val="FFFF99"/>
                </a:solidFill>
                <a:latin typeface="Book Antiqua" panose="02040602050305030304" pitchFamily="18" charset="0"/>
              </a:rPr>
              <a:t>Job’s friends had argued that Job brought this tragedy on himself, and this was certainly not the case.</a:t>
            </a:r>
          </a:p>
          <a:p>
            <a:pPr>
              <a:buClr>
                <a:srgbClr val="FFFF99"/>
              </a:buClr>
            </a:pPr>
            <a:r>
              <a:rPr lang="en-US" sz="3200" i="1" dirty="0">
                <a:solidFill>
                  <a:srgbClr val="FFFF99"/>
                </a:solidFill>
                <a:latin typeface="Book Antiqua" panose="02040602050305030304" pitchFamily="18" charset="0"/>
              </a:rPr>
              <a:t>Indeed, Job had spoken what was “right” about God, and whatever else this might mean, it must surely include his unwavering trust in a Redeemer who would someday “stand upon the earth” and right the wrongs of the world (cf. 19:25-27).</a:t>
            </a:r>
          </a:p>
        </p:txBody>
      </p:sp>
      <p:sp>
        <p:nvSpPr>
          <p:cNvPr id="4" name="Slide Number Placeholder 3">
            <a:extLst>
              <a:ext uri="{FF2B5EF4-FFF2-40B4-BE49-F238E27FC236}">
                <a16:creationId xmlns:a16="http://schemas.microsoft.com/office/drawing/2014/main" id="{A7C902A1-7B84-1DC8-7797-0E47A24973AE}"/>
              </a:ext>
            </a:extLst>
          </p:cNvPr>
          <p:cNvSpPr>
            <a:spLocks noGrp="1"/>
          </p:cNvSpPr>
          <p:nvPr>
            <p:ph type="sldNum" sz="quarter" idx="12"/>
          </p:nvPr>
        </p:nvSpPr>
        <p:spPr/>
        <p:txBody>
          <a:bodyPr/>
          <a:lstStyle/>
          <a:p>
            <a:fld id="{34B7E4EF-A1BD-40F4-AB7B-04F084DD991D}" type="slidenum">
              <a:rPr lang="en-US" smtClean="0"/>
              <a:t>251</a:t>
            </a:fld>
            <a:endParaRPr lang="en-US" dirty="0"/>
          </a:p>
        </p:txBody>
      </p:sp>
    </p:spTree>
    <p:extLst>
      <p:ext uri="{BB962C8B-B14F-4D97-AF65-F5344CB8AC3E}">
        <p14:creationId xmlns:p14="http://schemas.microsoft.com/office/powerpoint/2010/main" val="328856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BCC1D-351C-7ACF-B50D-C8440007EB1E}"/>
              </a:ext>
            </a:extLst>
          </p:cNvPr>
          <p:cNvSpPr>
            <a:spLocks noGrp="1"/>
          </p:cNvSpPr>
          <p:nvPr>
            <p:ph type="title"/>
          </p:nvPr>
        </p:nvSpPr>
        <p:spPr/>
        <p:txBody>
          <a:bodyPr/>
          <a:lstStyle/>
          <a:p>
            <a:r>
              <a:rPr lang="en-US" dirty="0">
                <a:solidFill>
                  <a:srgbClr val="C00000"/>
                </a:solidFill>
              </a:rPr>
              <a:t>The Final Irony</a:t>
            </a:r>
          </a:p>
        </p:txBody>
      </p:sp>
      <p:sp>
        <p:nvSpPr>
          <p:cNvPr id="3" name="Content Placeholder 2">
            <a:extLst>
              <a:ext uri="{FF2B5EF4-FFF2-40B4-BE49-F238E27FC236}">
                <a16:creationId xmlns:a16="http://schemas.microsoft.com/office/drawing/2014/main" id="{35203A7E-0E04-4623-1B1D-48F41A19CE70}"/>
              </a:ext>
            </a:extLst>
          </p:cNvPr>
          <p:cNvSpPr>
            <a:spLocks noGrp="1"/>
          </p:cNvSpPr>
          <p:nvPr>
            <p:ph idx="1"/>
          </p:nvPr>
        </p:nvSpPr>
        <p:spPr>
          <a:xfrm>
            <a:off x="1066800" y="1992554"/>
            <a:ext cx="10058400" cy="3849624"/>
          </a:xfrm>
        </p:spPr>
        <p:txBody>
          <a:bodyPr>
            <a:normAutofit/>
          </a:bodyPr>
          <a:lstStyle/>
          <a:p>
            <a:pPr marL="0" indent="0">
              <a:buNone/>
            </a:pPr>
            <a:r>
              <a:rPr lang="en-US" sz="2800" b="1" dirty="0">
                <a:solidFill>
                  <a:srgbClr val="002060"/>
                </a:solidFill>
              </a:rPr>
              <a:t>The deepest irony is that God now demanded of Job’s friends that they suffer the ultimate ignominy—going to Job so that he might offer a sacrifice and prayer in their behalf for their folly (42:8-9).</a:t>
            </a:r>
          </a:p>
          <a:p>
            <a:r>
              <a:rPr lang="en-US" sz="2400" i="1" dirty="0"/>
              <a:t>The large size of their sacrifice suggests the enormity of their error.</a:t>
            </a:r>
          </a:p>
          <a:p>
            <a:r>
              <a:rPr lang="en-US" sz="2400" i="1" dirty="0"/>
              <a:t>No mention is made of Elihu. Given his pomposity and verbose exuberance, it may be that he experiences the ultimate dismissal as a theological fly-weight.</a:t>
            </a:r>
          </a:p>
        </p:txBody>
      </p:sp>
      <p:sp>
        <p:nvSpPr>
          <p:cNvPr id="4" name="Slide Number Placeholder 3">
            <a:extLst>
              <a:ext uri="{FF2B5EF4-FFF2-40B4-BE49-F238E27FC236}">
                <a16:creationId xmlns:a16="http://schemas.microsoft.com/office/drawing/2014/main" id="{9DDD5790-C3A1-AFA7-1806-59FD1F3CC3AB}"/>
              </a:ext>
            </a:extLst>
          </p:cNvPr>
          <p:cNvSpPr>
            <a:spLocks noGrp="1"/>
          </p:cNvSpPr>
          <p:nvPr>
            <p:ph type="sldNum" sz="quarter" idx="12"/>
          </p:nvPr>
        </p:nvSpPr>
        <p:spPr/>
        <p:txBody>
          <a:bodyPr/>
          <a:lstStyle/>
          <a:p>
            <a:fld id="{34B7E4EF-A1BD-40F4-AB7B-04F084DD991D}" type="slidenum">
              <a:rPr lang="en-US" smtClean="0"/>
              <a:t>252</a:t>
            </a:fld>
            <a:endParaRPr lang="en-US" dirty="0"/>
          </a:p>
        </p:txBody>
      </p:sp>
    </p:spTree>
    <p:extLst>
      <p:ext uri="{BB962C8B-B14F-4D97-AF65-F5344CB8AC3E}">
        <p14:creationId xmlns:p14="http://schemas.microsoft.com/office/powerpoint/2010/main" val="101541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94249-340D-7A2E-B0A0-37988626072A}"/>
              </a:ext>
            </a:extLst>
          </p:cNvPr>
          <p:cNvSpPr>
            <a:spLocks noGrp="1"/>
          </p:cNvSpPr>
          <p:nvPr>
            <p:ph type="title"/>
          </p:nvPr>
        </p:nvSpPr>
        <p:spPr>
          <a:xfrm>
            <a:off x="7950199" y="642594"/>
            <a:ext cx="3948151" cy="5402606"/>
          </a:xfrm>
        </p:spPr>
        <p:txBody>
          <a:bodyPr/>
          <a:lstStyle/>
          <a:p>
            <a:r>
              <a:rPr lang="en-US" dirty="0"/>
              <a:t>Job sacrifices and prays for his friends.</a:t>
            </a:r>
            <a:br>
              <a:rPr lang="en-US" dirty="0"/>
            </a:br>
            <a:br>
              <a:rPr lang="en-US" dirty="0"/>
            </a:b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dirty="0"/>
          </a:p>
        </p:txBody>
      </p:sp>
      <p:pic>
        <p:nvPicPr>
          <p:cNvPr id="8194" name="Picture 2" descr="undefined">
            <a:extLst>
              <a:ext uri="{FF2B5EF4-FFF2-40B4-BE49-F238E27FC236}">
                <a16:creationId xmlns:a16="http://schemas.microsoft.com/office/drawing/2014/main" id="{AAA6D937-BF9C-B912-D930-CE3A13D74A7E}"/>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0"/>
            <a:ext cx="774265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9323AE5-D37D-F910-7C66-838BCE626CB3}"/>
              </a:ext>
            </a:extLst>
          </p:cNvPr>
          <p:cNvSpPr>
            <a:spLocks noGrp="1"/>
          </p:cNvSpPr>
          <p:nvPr>
            <p:ph type="sldNum" sz="quarter" idx="12"/>
          </p:nvPr>
        </p:nvSpPr>
        <p:spPr/>
        <p:txBody>
          <a:bodyPr/>
          <a:lstStyle/>
          <a:p>
            <a:fld id="{34B7E4EF-A1BD-40F4-AB7B-04F084DD991D}" type="slidenum">
              <a:rPr lang="en-US" smtClean="0"/>
              <a:t>253</a:t>
            </a:fld>
            <a:endParaRPr lang="en-US" dirty="0"/>
          </a:p>
        </p:txBody>
      </p:sp>
    </p:spTree>
    <p:extLst>
      <p:ext uri="{BB962C8B-B14F-4D97-AF65-F5344CB8AC3E}">
        <p14:creationId xmlns:p14="http://schemas.microsoft.com/office/powerpoint/2010/main" val="196640958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1C718-1DAA-D0FE-4FD3-A4E98573E6DF}"/>
              </a:ext>
            </a:extLst>
          </p:cNvPr>
          <p:cNvSpPr>
            <a:spLocks noGrp="1"/>
          </p:cNvSpPr>
          <p:nvPr>
            <p:ph type="title"/>
          </p:nvPr>
        </p:nvSpPr>
        <p:spPr>
          <a:xfrm>
            <a:off x="1066800" y="642594"/>
            <a:ext cx="10058400" cy="875655"/>
          </a:xfrm>
        </p:spPr>
        <p:txBody>
          <a:bodyPr/>
          <a:lstStyle/>
          <a:p>
            <a:r>
              <a:rPr lang="en-US" dirty="0">
                <a:solidFill>
                  <a:srgbClr val="C00000"/>
                </a:solidFill>
              </a:rPr>
              <a:t>Restoration</a:t>
            </a:r>
          </a:p>
        </p:txBody>
      </p:sp>
      <p:sp>
        <p:nvSpPr>
          <p:cNvPr id="3" name="Content Placeholder 2">
            <a:extLst>
              <a:ext uri="{FF2B5EF4-FFF2-40B4-BE49-F238E27FC236}">
                <a16:creationId xmlns:a16="http://schemas.microsoft.com/office/drawing/2014/main" id="{54393958-C9DB-7F1B-798C-5AF0DCB603BD}"/>
              </a:ext>
            </a:extLst>
          </p:cNvPr>
          <p:cNvSpPr>
            <a:spLocks noGrp="1"/>
          </p:cNvSpPr>
          <p:nvPr>
            <p:ph idx="1"/>
          </p:nvPr>
        </p:nvSpPr>
        <p:spPr>
          <a:xfrm>
            <a:off x="1066800" y="1690777"/>
            <a:ext cx="10058400" cy="4524629"/>
          </a:xfrm>
        </p:spPr>
        <p:txBody>
          <a:bodyPr>
            <a:normAutofit/>
          </a:bodyPr>
          <a:lstStyle/>
          <a:p>
            <a:pPr marL="0" indent="0">
              <a:buNone/>
            </a:pPr>
            <a:r>
              <a:rPr lang="en-US" sz="2800" b="1" dirty="0">
                <a:solidFill>
                  <a:srgbClr val="002060"/>
                </a:solidFill>
              </a:rPr>
              <a:t>After his generous prayer, God turned about Job’s ordeal (42:10).</a:t>
            </a:r>
          </a:p>
          <a:p>
            <a:r>
              <a:rPr lang="en-US" sz="2400" i="1" dirty="0"/>
              <a:t>His relatives and acquaintances now came to offer gifts and condolences (42:11).</a:t>
            </a:r>
          </a:p>
          <a:p>
            <a:r>
              <a:rPr lang="en-US" sz="2400" i="1" dirty="0"/>
              <a:t>The numbers of his livestock doubled (42:12; cf. 1:3).</a:t>
            </a:r>
          </a:p>
          <a:p>
            <a:r>
              <a:rPr lang="en-US" sz="2400" i="1" dirty="0"/>
              <a:t>His additional three daughters, Dove, Cinnamon and Mascara </a:t>
            </a:r>
            <a:r>
              <a:rPr lang="en-US" sz="2400" i="1" err="1"/>
              <a:t>Bottle</a:t>
            </a:r>
            <a:r>
              <a:rPr lang="en-US" sz="2400" i="1"/>
              <a:t>, are </a:t>
            </a:r>
            <a:r>
              <a:rPr lang="en-US" sz="2400" i="1" dirty="0"/>
              <a:t>singled out because of their beauty (42:13-15).</a:t>
            </a:r>
          </a:p>
          <a:p>
            <a:r>
              <a:rPr lang="en-US" sz="2400" i="1" dirty="0"/>
              <a:t>Job lived out his life to the age of 140, double the normal lifespan (cf. Ps. 90:10).</a:t>
            </a:r>
          </a:p>
        </p:txBody>
      </p:sp>
      <p:sp>
        <p:nvSpPr>
          <p:cNvPr id="4" name="Slide Number Placeholder 3">
            <a:extLst>
              <a:ext uri="{FF2B5EF4-FFF2-40B4-BE49-F238E27FC236}">
                <a16:creationId xmlns:a16="http://schemas.microsoft.com/office/drawing/2014/main" id="{3409458B-5A14-73B3-C329-E001D782B634}"/>
              </a:ext>
            </a:extLst>
          </p:cNvPr>
          <p:cNvSpPr>
            <a:spLocks noGrp="1"/>
          </p:cNvSpPr>
          <p:nvPr>
            <p:ph type="sldNum" sz="quarter" idx="12"/>
          </p:nvPr>
        </p:nvSpPr>
        <p:spPr/>
        <p:txBody>
          <a:bodyPr/>
          <a:lstStyle/>
          <a:p>
            <a:fld id="{34B7E4EF-A1BD-40F4-AB7B-04F084DD991D}" type="slidenum">
              <a:rPr lang="en-US" smtClean="0"/>
              <a:t>254</a:t>
            </a:fld>
            <a:endParaRPr lang="en-US" dirty="0"/>
          </a:p>
        </p:txBody>
      </p:sp>
    </p:spTree>
    <p:extLst>
      <p:ext uri="{BB962C8B-B14F-4D97-AF65-F5344CB8AC3E}">
        <p14:creationId xmlns:p14="http://schemas.microsoft.com/office/powerpoint/2010/main" val="6304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C523C-7F86-589E-9569-F95C2C9DCEDA}"/>
              </a:ext>
            </a:extLst>
          </p:cNvPr>
          <p:cNvSpPr>
            <a:spLocks noGrp="1"/>
          </p:cNvSpPr>
          <p:nvPr>
            <p:ph type="title"/>
          </p:nvPr>
        </p:nvSpPr>
        <p:spPr>
          <a:xfrm>
            <a:off x="1" y="642594"/>
            <a:ext cx="3198032" cy="5174006"/>
          </a:xfrm>
        </p:spPr>
        <p:txBody>
          <a:bodyPr/>
          <a:lstStyle/>
          <a:p>
            <a:pPr algn="r"/>
            <a:r>
              <a:rPr lang="en-US" dirty="0"/>
              <a:t>Everyone gave him a piece of money.</a:t>
            </a:r>
            <a:br>
              <a:rPr lang="en-US" dirty="0"/>
            </a:br>
            <a:br>
              <a:rPr lang="en-US" dirty="0"/>
            </a:b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dirty="0"/>
          </a:p>
        </p:txBody>
      </p:sp>
      <p:pic>
        <p:nvPicPr>
          <p:cNvPr id="9218" name="Picture 2" descr="undefined">
            <a:extLst>
              <a:ext uri="{FF2B5EF4-FFF2-40B4-BE49-F238E27FC236}">
                <a16:creationId xmlns:a16="http://schemas.microsoft.com/office/drawing/2014/main" id="{99A79D2A-7104-C131-682C-A8DA68F6CBE8}"/>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198033" y="7594"/>
            <a:ext cx="8993967" cy="685040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753794A-A57B-B9E9-5EA2-08434632295D}"/>
              </a:ext>
            </a:extLst>
          </p:cNvPr>
          <p:cNvSpPr>
            <a:spLocks noGrp="1"/>
          </p:cNvSpPr>
          <p:nvPr>
            <p:ph type="sldNum" sz="quarter" idx="12"/>
          </p:nvPr>
        </p:nvSpPr>
        <p:spPr/>
        <p:txBody>
          <a:bodyPr/>
          <a:lstStyle/>
          <a:p>
            <a:fld id="{34B7E4EF-A1BD-40F4-AB7B-04F084DD991D}" type="slidenum">
              <a:rPr lang="en-US" smtClean="0"/>
              <a:t>255</a:t>
            </a:fld>
            <a:endParaRPr lang="en-US" dirty="0"/>
          </a:p>
        </p:txBody>
      </p:sp>
    </p:spTree>
    <p:extLst>
      <p:ext uri="{BB962C8B-B14F-4D97-AF65-F5344CB8AC3E}">
        <p14:creationId xmlns:p14="http://schemas.microsoft.com/office/powerpoint/2010/main" val="328042222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3160-6099-539A-FE9C-6D9EF8801E36}"/>
              </a:ext>
            </a:extLst>
          </p:cNvPr>
          <p:cNvSpPr>
            <a:spLocks noGrp="1"/>
          </p:cNvSpPr>
          <p:nvPr>
            <p:ph type="title"/>
          </p:nvPr>
        </p:nvSpPr>
        <p:spPr>
          <a:xfrm>
            <a:off x="8788400" y="642594"/>
            <a:ext cx="2895600" cy="5631206"/>
          </a:xfrm>
        </p:spPr>
        <p:txBody>
          <a:bodyPr/>
          <a:lstStyle/>
          <a:p>
            <a:r>
              <a:rPr lang="en-US" dirty="0"/>
              <a:t>Job and his daughters</a:t>
            </a:r>
            <a:br>
              <a:rPr lang="en-US" dirty="0"/>
            </a:br>
            <a:br>
              <a:rPr lang="en-US" dirty="0"/>
            </a:b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dirty="0"/>
          </a:p>
        </p:txBody>
      </p:sp>
      <p:pic>
        <p:nvPicPr>
          <p:cNvPr id="10242" name="Picture 2" descr="undefined">
            <a:extLst>
              <a:ext uri="{FF2B5EF4-FFF2-40B4-BE49-F238E27FC236}">
                <a16:creationId xmlns:a16="http://schemas.microsoft.com/office/drawing/2014/main" id="{49B5BE2E-E8B3-1F91-3EE8-2E97791F464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8440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0BA2739-5109-BF80-B674-55ABF36117F3}"/>
              </a:ext>
            </a:extLst>
          </p:cNvPr>
          <p:cNvSpPr>
            <a:spLocks noGrp="1"/>
          </p:cNvSpPr>
          <p:nvPr>
            <p:ph type="sldNum" sz="quarter" idx="12"/>
          </p:nvPr>
        </p:nvSpPr>
        <p:spPr/>
        <p:txBody>
          <a:bodyPr/>
          <a:lstStyle/>
          <a:p>
            <a:fld id="{34B7E4EF-A1BD-40F4-AB7B-04F084DD991D}" type="slidenum">
              <a:rPr lang="en-US" smtClean="0"/>
              <a:t>256</a:t>
            </a:fld>
            <a:endParaRPr lang="en-US" dirty="0"/>
          </a:p>
        </p:txBody>
      </p:sp>
    </p:spTree>
    <p:extLst>
      <p:ext uri="{BB962C8B-B14F-4D97-AF65-F5344CB8AC3E}">
        <p14:creationId xmlns:p14="http://schemas.microsoft.com/office/powerpoint/2010/main" val="375215199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6DC0-20A0-6920-2C03-0DCC7CA9B8C6}"/>
              </a:ext>
            </a:extLst>
          </p:cNvPr>
          <p:cNvSpPr>
            <a:spLocks noGrp="1"/>
          </p:cNvSpPr>
          <p:nvPr>
            <p:ph type="title"/>
          </p:nvPr>
        </p:nvSpPr>
        <p:spPr>
          <a:xfrm>
            <a:off x="595312" y="591794"/>
            <a:ext cx="3443288" cy="5428006"/>
          </a:xfrm>
        </p:spPr>
        <p:txBody>
          <a:bodyPr/>
          <a:lstStyle/>
          <a:p>
            <a:pPr algn="r"/>
            <a:r>
              <a:rPr lang="en-US" dirty="0"/>
              <a:t>Job restored to prosperity</a:t>
            </a:r>
            <a:br>
              <a:rPr lang="en-US" dirty="0"/>
            </a:br>
            <a:br>
              <a:rPr lang="en-US" dirty="0"/>
            </a:b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dirty="0"/>
          </a:p>
        </p:txBody>
      </p:sp>
      <p:pic>
        <p:nvPicPr>
          <p:cNvPr id="11266" name="Picture 2" descr="undefined">
            <a:extLst>
              <a:ext uri="{FF2B5EF4-FFF2-40B4-BE49-F238E27FC236}">
                <a16:creationId xmlns:a16="http://schemas.microsoft.com/office/drawing/2014/main" id="{F8B42435-E4A4-E18E-D14B-CA1FA47B970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38625" y="0"/>
            <a:ext cx="79533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9FB27AF-6468-4EAD-3BAB-4B011DDD1B19}"/>
              </a:ext>
            </a:extLst>
          </p:cNvPr>
          <p:cNvSpPr>
            <a:spLocks noGrp="1"/>
          </p:cNvSpPr>
          <p:nvPr>
            <p:ph type="sldNum" sz="quarter" idx="12"/>
          </p:nvPr>
        </p:nvSpPr>
        <p:spPr/>
        <p:txBody>
          <a:bodyPr/>
          <a:lstStyle/>
          <a:p>
            <a:fld id="{34B7E4EF-A1BD-40F4-AB7B-04F084DD991D}" type="slidenum">
              <a:rPr lang="en-US" smtClean="0"/>
              <a:t>257</a:t>
            </a:fld>
            <a:endParaRPr lang="en-US" dirty="0"/>
          </a:p>
        </p:txBody>
      </p:sp>
    </p:spTree>
    <p:extLst>
      <p:ext uri="{BB962C8B-B14F-4D97-AF65-F5344CB8AC3E}">
        <p14:creationId xmlns:p14="http://schemas.microsoft.com/office/powerpoint/2010/main" val="27127214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63280-5C5F-59C6-2CF1-C1BF7A64D222}"/>
              </a:ext>
            </a:extLst>
          </p:cNvPr>
          <p:cNvSpPr>
            <a:spLocks noGrp="1"/>
          </p:cNvSpPr>
          <p:nvPr>
            <p:ph type="title"/>
          </p:nvPr>
        </p:nvSpPr>
        <p:spPr>
          <a:xfrm>
            <a:off x="1066800" y="312393"/>
            <a:ext cx="10566400" cy="1790055"/>
          </a:xfrm>
        </p:spPr>
        <p:txBody>
          <a:bodyPr>
            <a:normAutofit/>
          </a:bodyPr>
          <a:lstStyle/>
          <a:p>
            <a:r>
              <a:rPr lang="en-US" dirty="0">
                <a:solidFill>
                  <a:srgbClr val="FF0000"/>
                </a:solidFill>
                <a:latin typeface="Arial Black" panose="020B0A04020102020204" pitchFamily="34" charset="0"/>
              </a:rPr>
              <a:t>The Septuagint Addendum</a:t>
            </a:r>
            <a:br>
              <a:rPr lang="en-US" dirty="0">
                <a:solidFill>
                  <a:srgbClr val="FF0000"/>
                </a:solidFill>
                <a:latin typeface="Arial Black" panose="020B0A04020102020204" pitchFamily="34" charset="0"/>
              </a:rPr>
            </a:br>
            <a:r>
              <a:rPr lang="en-US" sz="3200" dirty="0">
                <a:solidFill>
                  <a:srgbClr val="FF0000"/>
                </a:solidFill>
                <a:latin typeface="Arial Narrow" panose="020B0606020202030204" pitchFamily="34" charset="0"/>
              </a:rPr>
              <a:t>The LXX offers five additional verses that are absent from the Masoretic Text.</a:t>
            </a:r>
            <a:endParaRPr lang="en-US" dirty="0">
              <a:solidFill>
                <a:srgbClr val="FF0000"/>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3DB0EA0A-B119-4800-3121-97A9848ED5EA}"/>
              </a:ext>
            </a:extLst>
          </p:cNvPr>
          <p:cNvSpPr>
            <a:spLocks noGrp="1"/>
          </p:cNvSpPr>
          <p:nvPr>
            <p:ph idx="1"/>
          </p:nvPr>
        </p:nvSpPr>
        <p:spPr>
          <a:xfrm>
            <a:off x="1066800" y="2102449"/>
            <a:ext cx="10058400" cy="3561752"/>
          </a:xfrm>
        </p:spPr>
        <p:txBody>
          <a:bodyPr>
            <a:normAutofit/>
          </a:bodyPr>
          <a:lstStyle/>
          <a:p>
            <a:pPr marL="0" indent="0">
              <a:buNone/>
            </a:pPr>
            <a:r>
              <a:rPr lang="en-US" sz="3200" i="1" dirty="0">
                <a:solidFill>
                  <a:srgbClr val="FFFF99"/>
                </a:solidFill>
                <a:latin typeface="Book Antiqua" panose="02040602050305030304" pitchFamily="18" charset="0"/>
              </a:rPr>
              <a:t>The addendum begins with the line: “It is written, however, that he [Job] will rise again with those whom the Lord raises up.”</a:t>
            </a:r>
          </a:p>
          <a:p>
            <a:pPr marL="0" indent="0">
              <a:buNone/>
            </a:pPr>
            <a:r>
              <a:rPr lang="en-US" sz="3200" i="1" dirty="0">
                <a:solidFill>
                  <a:srgbClr val="FFFF99"/>
                </a:solidFill>
                <a:latin typeface="Book Antiqua" panose="02040602050305030304" pitchFamily="18" charset="0"/>
              </a:rPr>
              <a:t>It also identifies Job as a descendant of Esau, locates him in Edom, offers a brief pedigree, names his wife as an Arabian, and describes Job as an Edomite king.</a:t>
            </a:r>
          </a:p>
        </p:txBody>
      </p:sp>
      <p:sp>
        <p:nvSpPr>
          <p:cNvPr id="4" name="Slide Number Placeholder 3">
            <a:extLst>
              <a:ext uri="{FF2B5EF4-FFF2-40B4-BE49-F238E27FC236}">
                <a16:creationId xmlns:a16="http://schemas.microsoft.com/office/drawing/2014/main" id="{3C5B0EAF-4BA3-5341-A68E-66FBBC0E0EFA}"/>
              </a:ext>
            </a:extLst>
          </p:cNvPr>
          <p:cNvSpPr>
            <a:spLocks noGrp="1"/>
          </p:cNvSpPr>
          <p:nvPr>
            <p:ph type="sldNum" sz="quarter" idx="12"/>
          </p:nvPr>
        </p:nvSpPr>
        <p:spPr/>
        <p:txBody>
          <a:bodyPr/>
          <a:lstStyle/>
          <a:p>
            <a:fld id="{34B7E4EF-A1BD-40F4-AB7B-04F084DD991D}" type="slidenum">
              <a:rPr lang="en-US" smtClean="0"/>
              <a:t>258</a:t>
            </a:fld>
            <a:endParaRPr lang="en-US" dirty="0"/>
          </a:p>
        </p:txBody>
      </p:sp>
    </p:spTree>
    <p:extLst>
      <p:ext uri="{BB962C8B-B14F-4D97-AF65-F5344CB8AC3E}">
        <p14:creationId xmlns:p14="http://schemas.microsoft.com/office/powerpoint/2010/main" val="298217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D2AB3-E3C6-61F8-ACAA-F5BC4CF37B66}"/>
              </a:ext>
            </a:extLst>
          </p:cNvPr>
          <p:cNvSpPr>
            <a:spLocks noGrp="1"/>
          </p:cNvSpPr>
          <p:nvPr>
            <p:ph type="title"/>
          </p:nvPr>
        </p:nvSpPr>
        <p:spPr>
          <a:xfrm>
            <a:off x="1066800" y="224891"/>
            <a:ext cx="10058400" cy="979729"/>
          </a:xfrm>
        </p:spPr>
        <p:txBody>
          <a:bodyPr/>
          <a:lstStyle/>
          <a:p>
            <a:r>
              <a:rPr lang="en-US" dirty="0">
                <a:solidFill>
                  <a:srgbClr val="FF0000"/>
                </a:solidFill>
                <a:latin typeface="Arial Black" panose="020B0A04020102020204" pitchFamily="34" charset="0"/>
              </a:rPr>
              <a:t>The Answers of Jesus to Job</a:t>
            </a:r>
          </a:p>
        </p:txBody>
      </p:sp>
      <p:sp>
        <p:nvSpPr>
          <p:cNvPr id="3" name="Content Placeholder 2">
            <a:extLst>
              <a:ext uri="{FF2B5EF4-FFF2-40B4-BE49-F238E27FC236}">
                <a16:creationId xmlns:a16="http://schemas.microsoft.com/office/drawing/2014/main" id="{0AA497AC-3411-1C6D-958D-22EE503F6FF3}"/>
              </a:ext>
            </a:extLst>
          </p:cNvPr>
          <p:cNvSpPr>
            <a:spLocks noGrp="1"/>
          </p:cNvSpPr>
          <p:nvPr>
            <p:ph idx="1"/>
          </p:nvPr>
        </p:nvSpPr>
        <p:spPr>
          <a:xfrm>
            <a:off x="1066800" y="1128420"/>
            <a:ext cx="10584426" cy="5462880"/>
          </a:xfrm>
        </p:spPr>
        <p:txBody>
          <a:bodyPr>
            <a:normAutofit lnSpcReduction="10000"/>
          </a:bodyPr>
          <a:lstStyle/>
          <a:p>
            <a:pPr marL="0" indent="0">
              <a:buNone/>
            </a:pPr>
            <a:r>
              <a:rPr lang="en-US" sz="2800" b="1" dirty="0">
                <a:solidFill>
                  <a:srgbClr val="FFC000"/>
                </a:solidFill>
                <a:latin typeface="Book Antiqua" panose="02040602050305030304" pitchFamily="18" charset="0"/>
              </a:rPr>
              <a:t>Job’s penetrating questions are timeless, and though Job could not have known it, they would be answered in the incarnation of God’s Son.</a:t>
            </a:r>
          </a:p>
          <a:p>
            <a:pPr>
              <a:buClr>
                <a:srgbClr val="FFC000"/>
              </a:buClr>
            </a:pPr>
            <a:r>
              <a:rPr lang="en-US" sz="2400" i="1" dirty="0">
                <a:solidFill>
                  <a:srgbClr val="FFC000"/>
                </a:solidFill>
                <a:latin typeface="Book Antiqua" panose="02040602050305030304" pitchFamily="18" charset="0"/>
              </a:rPr>
              <a:t>Does God understand human suffering (6:2-3)?</a:t>
            </a:r>
            <a:r>
              <a:rPr lang="en-US" sz="2400" dirty="0">
                <a:solidFill>
                  <a:srgbClr val="FFC000"/>
                </a:solidFill>
                <a:latin typeface="Book Antiqua" panose="02040602050305030304" pitchFamily="18" charset="0"/>
              </a:rPr>
              <a:t>  </a:t>
            </a:r>
            <a:r>
              <a:rPr lang="en-US" sz="2400" dirty="0">
                <a:solidFill>
                  <a:srgbClr val="FFFF99"/>
                </a:solidFill>
                <a:latin typeface="Book Antiqua" panose="02040602050305030304" pitchFamily="18" charset="0"/>
              </a:rPr>
              <a:t>Jesus was made like his human fellows in every respect; he suffered and was tested to the limit (He. 2:17-18).</a:t>
            </a:r>
          </a:p>
          <a:p>
            <a:pPr>
              <a:buClr>
                <a:srgbClr val="FFC000"/>
              </a:buClr>
            </a:pPr>
            <a:r>
              <a:rPr lang="en-US" sz="2400" i="1" dirty="0">
                <a:solidFill>
                  <a:srgbClr val="FFC000"/>
                </a:solidFill>
                <a:latin typeface="Book Antiqua" panose="02040602050305030304" pitchFamily="18" charset="0"/>
              </a:rPr>
              <a:t>Could humans be righteous before an infinitely holy God (9:2, 14-20)? </a:t>
            </a:r>
            <a:r>
              <a:rPr lang="en-US" sz="2400" dirty="0">
                <a:solidFill>
                  <a:srgbClr val="FFFF99"/>
                </a:solidFill>
                <a:latin typeface="Book Antiqua" panose="02040602050305030304" pitchFamily="18" charset="0"/>
              </a:rPr>
              <a:t>Since they have been justified by faith, they now have peace with God through the Lord Jesus Christ (Ro. 5:1). They are given the gift of righteousness (Ro. 5:15-17).</a:t>
            </a:r>
          </a:p>
          <a:p>
            <a:pPr>
              <a:buClr>
                <a:srgbClr val="FFC000"/>
              </a:buClr>
            </a:pPr>
            <a:r>
              <a:rPr lang="en-US" sz="2400" i="1" dirty="0">
                <a:solidFill>
                  <a:srgbClr val="FFC000"/>
                </a:solidFill>
                <a:latin typeface="Book Antiqua" panose="02040602050305030304" pitchFamily="18" charset="0"/>
              </a:rPr>
              <a:t>Is there a mediator who can fully relate to both God and human life (9:32-35)? </a:t>
            </a:r>
            <a:r>
              <a:rPr lang="en-US" sz="2400" dirty="0">
                <a:solidFill>
                  <a:srgbClr val="FFFF99"/>
                </a:solidFill>
                <a:latin typeface="Book Antiqua" panose="02040602050305030304" pitchFamily="18" charset="0"/>
              </a:rPr>
              <a:t>There is one mediator between God and humans, the man Jesus Christ (1 Ti. 2:5).</a:t>
            </a:r>
            <a:endParaRPr lang="en-US" sz="2400" i="1" dirty="0">
              <a:solidFill>
                <a:srgbClr val="FFFF99"/>
              </a:solidFill>
              <a:latin typeface="Book Antiqua" panose="02040602050305030304" pitchFamily="18" charset="0"/>
            </a:endParaRPr>
          </a:p>
        </p:txBody>
      </p:sp>
      <p:sp>
        <p:nvSpPr>
          <p:cNvPr id="4" name="Slide Number Placeholder 3">
            <a:extLst>
              <a:ext uri="{FF2B5EF4-FFF2-40B4-BE49-F238E27FC236}">
                <a16:creationId xmlns:a16="http://schemas.microsoft.com/office/drawing/2014/main" id="{76C3CB6D-C3F0-89A4-D524-0F5D1991FA52}"/>
              </a:ext>
            </a:extLst>
          </p:cNvPr>
          <p:cNvSpPr>
            <a:spLocks noGrp="1"/>
          </p:cNvSpPr>
          <p:nvPr>
            <p:ph type="sldNum" sz="quarter" idx="12"/>
          </p:nvPr>
        </p:nvSpPr>
        <p:spPr/>
        <p:txBody>
          <a:bodyPr/>
          <a:lstStyle/>
          <a:p>
            <a:fld id="{34B7E4EF-A1BD-40F4-AB7B-04F084DD991D}" type="slidenum">
              <a:rPr lang="en-US" smtClean="0"/>
              <a:t>259</a:t>
            </a:fld>
            <a:endParaRPr lang="en-US" dirty="0"/>
          </a:p>
        </p:txBody>
      </p:sp>
    </p:spTree>
    <p:extLst>
      <p:ext uri="{BB962C8B-B14F-4D97-AF65-F5344CB8AC3E}">
        <p14:creationId xmlns:p14="http://schemas.microsoft.com/office/powerpoint/2010/main" val="382193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2A97651-EF5B-CD4C-6497-45F6EE9BA233}"/>
              </a:ext>
            </a:extLst>
          </p:cNvPr>
          <p:cNvSpPr>
            <a:spLocks noGrp="1"/>
          </p:cNvSpPr>
          <p:nvPr>
            <p:ph sz="half" idx="1"/>
          </p:nvPr>
        </p:nvSpPr>
        <p:spPr>
          <a:xfrm>
            <a:off x="228599" y="251460"/>
            <a:ext cx="5501641" cy="6446520"/>
          </a:xfrm>
        </p:spPr>
        <p:txBody>
          <a:bodyPr>
            <a:normAutofit lnSpcReduction="10000"/>
          </a:bodyPr>
          <a:lstStyle/>
          <a:p>
            <a:pPr marL="0" marR="0" indent="0" algn="just">
              <a:lnSpc>
                <a:spcPct val="107000"/>
              </a:lnSpc>
              <a:spcBef>
                <a:spcPts val="0"/>
              </a:spcBef>
              <a:spcAft>
                <a:spcPts val="800"/>
              </a:spcAft>
              <a:buNone/>
            </a:pPr>
            <a:r>
              <a:rPr lang="en-US" sz="2800" b="1" i="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Prose Prologue (1-2)</a:t>
            </a:r>
            <a:endParaRPr lang="en-US" sz="2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28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2800" b="1" i="1"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Job’s Opening Lament (3)</a:t>
            </a:r>
            <a:endParaRPr lang="en-US" sz="28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28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2800" b="1" i="1"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The Three Cycles of Dialogues:</a:t>
            </a:r>
            <a:endParaRPr lang="en-US" sz="28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just">
              <a:lnSpc>
                <a:spcPct val="107000"/>
              </a:lnSpc>
              <a:spcBef>
                <a:spcPts val="0"/>
              </a:spcBef>
              <a:spcAft>
                <a:spcPts val="0"/>
              </a:spcAft>
              <a:buNone/>
            </a:pPr>
            <a:r>
              <a:rPr lang="en-US" sz="2600" i="1" dirty="0">
                <a:effectLst/>
                <a:latin typeface="Times New Roman" panose="02020603050405020304" pitchFamily="18" charset="0"/>
                <a:ea typeface="Calibri" panose="020F0502020204030204" pitchFamily="34" charset="0"/>
                <a:cs typeface="Arial" panose="020B0604020202020204" pitchFamily="34" charset="0"/>
              </a:rPr>
              <a:t>	Eliphaz and Job (4-7)</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just">
              <a:lnSpc>
                <a:spcPct val="107000"/>
              </a:lnSpc>
              <a:spcBef>
                <a:spcPts val="0"/>
              </a:spcBef>
              <a:spcAft>
                <a:spcPts val="0"/>
              </a:spcAft>
              <a:buNone/>
            </a:pPr>
            <a:r>
              <a:rPr lang="en-US" sz="2600" i="1" dirty="0">
                <a:effectLst/>
                <a:latin typeface="Times New Roman" panose="02020603050405020304" pitchFamily="18" charset="0"/>
                <a:ea typeface="Calibri" panose="020F0502020204030204" pitchFamily="34" charset="0"/>
                <a:cs typeface="Arial" panose="020B0604020202020204" pitchFamily="34" charset="0"/>
              </a:rPr>
              <a:t>	Bildad and Job (8-10)</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just">
              <a:lnSpc>
                <a:spcPct val="107000"/>
              </a:lnSpc>
              <a:spcBef>
                <a:spcPts val="0"/>
              </a:spcBef>
              <a:spcAft>
                <a:spcPts val="0"/>
              </a:spcAft>
              <a:buNone/>
            </a:pPr>
            <a:r>
              <a:rPr lang="en-US" sz="2600" i="1" dirty="0">
                <a:effectLst/>
                <a:latin typeface="Times New Roman" panose="02020603050405020304" pitchFamily="18" charset="0"/>
                <a:ea typeface="Calibri" panose="020F0502020204030204" pitchFamily="34" charset="0"/>
                <a:cs typeface="Arial" panose="020B0604020202020204" pitchFamily="34" charset="0"/>
              </a:rPr>
              <a:t>	Zophar and Job (11-14)</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pPr marL="1645920" marR="0" indent="0" algn="just">
              <a:lnSpc>
                <a:spcPct val="107000"/>
              </a:lnSpc>
              <a:spcBef>
                <a:spcPts val="0"/>
              </a:spcBef>
              <a:spcAft>
                <a:spcPts val="0"/>
              </a:spcAft>
              <a:buNone/>
            </a:pPr>
            <a:r>
              <a:rPr lang="en-US" sz="2600" i="1" dirty="0">
                <a:effectLst/>
                <a:latin typeface="Times New Roman" panose="02020603050405020304" pitchFamily="18" charset="0"/>
                <a:ea typeface="Calibri" panose="020F0502020204030204" pitchFamily="34" charset="0"/>
                <a:cs typeface="Arial" panose="020B0604020202020204" pitchFamily="34" charset="0"/>
              </a:rPr>
              <a:t> </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just">
              <a:lnSpc>
                <a:spcPct val="107000"/>
              </a:lnSpc>
              <a:spcBef>
                <a:spcPts val="0"/>
              </a:spcBef>
              <a:spcAft>
                <a:spcPts val="0"/>
              </a:spcAft>
              <a:buNone/>
            </a:pPr>
            <a:r>
              <a:rPr lang="en-US" sz="2600" i="1" dirty="0">
                <a:effectLst/>
                <a:latin typeface="Times New Roman" panose="02020603050405020304" pitchFamily="18" charset="0"/>
                <a:ea typeface="Calibri" panose="020F0502020204030204" pitchFamily="34" charset="0"/>
                <a:cs typeface="Arial" panose="020B0604020202020204" pitchFamily="34" charset="0"/>
              </a:rPr>
              <a:t>	Eliphaz and Job (15-17)</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just">
              <a:lnSpc>
                <a:spcPct val="107000"/>
              </a:lnSpc>
              <a:spcBef>
                <a:spcPts val="0"/>
              </a:spcBef>
              <a:spcAft>
                <a:spcPts val="0"/>
              </a:spcAft>
              <a:buNone/>
            </a:pPr>
            <a:r>
              <a:rPr lang="en-US" sz="2600" i="1" dirty="0">
                <a:effectLst/>
                <a:latin typeface="Times New Roman" panose="02020603050405020304" pitchFamily="18" charset="0"/>
                <a:ea typeface="Calibri" panose="020F0502020204030204" pitchFamily="34" charset="0"/>
                <a:cs typeface="Arial" panose="020B0604020202020204" pitchFamily="34" charset="0"/>
              </a:rPr>
              <a:t>	Bildad and Job (18-19)</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just">
              <a:lnSpc>
                <a:spcPct val="107000"/>
              </a:lnSpc>
              <a:spcBef>
                <a:spcPts val="0"/>
              </a:spcBef>
              <a:spcAft>
                <a:spcPts val="0"/>
              </a:spcAft>
              <a:buNone/>
            </a:pPr>
            <a:r>
              <a:rPr lang="en-US" sz="2600" i="1" dirty="0">
                <a:effectLst/>
                <a:latin typeface="Times New Roman" panose="02020603050405020304" pitchFamily="18" charset="0"/>
                <a:ea typeface="Calibri" panose="020F0502020204030204" pitchFamily="34" charset="0"/>
                <a:cs typeface="Arial" panose="020B0604020202020204" pitchFamily="34" charset="0"/>
              </a:rPr>
              <a:t>	Zophar and Job (20-21)</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pPr marL="1645920" marR="0" indent="0" algn="just">
              <a:lnSpc>
                <a:spcPct val="107000"/>
              </a:lnSpc>
              <a:spcBef>
                <a:spcPts val="0"/>
              </a:spcBef>
              <a:spcAft>
                <a:spcPts val="0"/>
              </a:spcAft>
              <a:buNone/>
            </a:pPr>
            <a:r>
              <a:rPr lang="en-US" sz="2600" i="1" dirty="0">
                <a:effectLst/>
                <a:latin typeface="Times New Roman" panose="02020603050405020304" pitchFamily="18" charset="0"/>
                <a:ea typeface="Calibri" panose="020F0502020204030204" pitchFamily="34" charset="0"/>
                <a:cs typeface="Arial" panose="020B0604020202020204" pitchFamily="34" charset="0"/>
              </a:rPr>
              <a:t> </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just">
              <a:lnSpc>
                <a:spcPct val="107000"/>
              </a:lnSpc>
              <a:spcBef>
                <a:spcPts val="0"/>
              </a:spcBef>
              <a:spcAft>
                <a:spcPts val="0"/>
              </a:spcAft>
              <a:buNone/>
            </a:pPr>
            <a:r>
              <a:rPr lang="en-US" sz="2600" i="1" dirty="0">
                <a:effectLst/>
                <a:latin typeface="Times New Roman" panose="02020603050405020304" pitchFamily="18" charset="0"/>
                <a:ea typeface="Calibri" panose="020F0502020204030204" pitchFamily="34" charset="0"/>
                <a:cs typeface="Arial" panose="020B0604020202020204" pitchFamily="34" charset="0"/>
              </a:rPr>
              <a:t>	Eliphaz and Job (22-24)</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just">
              <a:lnSpc>
                <a:spcPct val="107000"/>
              </a:lnSpc>
              <a:spcBef>
                <a:spcPts val="0"/>
              </a:spcBef>
              <a:spcAft>
                <a:spcPts val="800"/>
              </a:spcAft>
              <a:buNone/>
            </a:pPr>
            <a:r>
              <a:rPr lang="en-US" sz="2600" i="1" dirty="0">
                <a:effectLst/>
                <a:latin typeface="Times New Roman" panose="02020603050405020304" pitchFamily="18" charset="0"/>
                <a:ea typeface="Calibri" panose="020F0502020204030204" pitchFamily="34" charset="0"/>
                <a:cs typeface="Arial" panose="020B0604020202020204" pitchFamily="34" charset="0"/>
              </a:rPr>
              <a:t>	Bildad and Job (25-27)</a:t>
            </a:r>
          </a:p>
          <a:p>
            <a:pPr marL="0" marR="0" lvl="0" indent="0" algn="just">
              <a:lnSpc>
                <a:spcPct val="107000"/>
              </a:lnSpc>
              <a:spcBef>
                <a:spcPts val="0"/>
              </a:spcBef>
              <a:spcAft>
                <a:spcPts val="800"/>
              </a:spcAft>
              <a:buNone/>
            </a:pPr>
            <a:r>
              <a:rPr lang="en-US" sz="2600" i="1" dirty="0">
                <a:latin typeface="Times New Roman" panose="02020603050405020304" pitchFamily="18" charset="0"/>
                <a:ea typeface="Calibri" panose="020F0502020204030204" pitchFamily="34" charset="0"/>
                <a:cs typeface="Arial" panose="020B0604020202020204" pitchFamily="34" charset="0"/>
              </a:rPr>
              <a:t>	(Zophar is silent)</a:t>
            </a:r>
            <a:endParaRPr lang="en-US" sz="2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sp>
        <p:nvSpPr>
          <p:cNvPr id="6" name="Content Placeholder 5">
            <a:extLst>
              <a:ext uri="{FF2B5EF4-FFF2-40B4-BE49-F238E27FC236}">
                <a16:creationId xmlns:a16="http://schemas.microsoft.com/office/drawing/2014/main" id="{49AE7D5E-2ECC-94B4-1572-A03611ACA049}"/>
              </a:ext>
            </a:extLst>
          </p:cNvPr>
          <p:cNvSpPr>
            <a:spLocks noGrp="1"/>
          </p:cNvSpPr>
          <p:nvPr>
            <p:ph sz="half" idx="2"/>
          </p:nvPr>
        </p:nvSpPr>
        <p:spPr>
          <a:xfrm>
            <a:off x="5730240" y="251460"/>
            <a:ext cx="6233160" cy="4855784"/>
          </a:xfrm>
        </p:spPr>
        <p:txBody>
          <a:bodyPr>
            <a:normAutofit lnSpcReduction="10000"/>
          </a:bodyPr>
          <a:lstStyle/>
          <a:p>
            <a:pPr marL="274320" marR="0" indent="0">
              <a:lnSpc>
                <a:spcPct val="107000"/>
              </a:lnSpc>
              <a:spcBef>
                <a:spcPts val="0"/>
              </a:spcBef>
              <a:spcAft>
                <a:spcPts val="800"/>
              </a:spcAft>
              <a:buNone/>
            </a:pPr>
            <a:endParaRPr lang="en-US" sz="9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Arial" panose="020B0604020202020204" pitchFamily="34" charset="0"/>
            </a:endParaRPr>
          </a:p>
          <a:p>
            <a:pPr marL="274320" marR="0" indent="0">
              <a:lnSpc>
                <a:spcPct val="107000"/>
              </a:lnSpc>
              <a:spcBef>
                <a:spcPts val="0"/>
              </a:spcBef>
              <a:spcAft>
                <a:spcPts val="800"/>
              </a:spcAft>
              <a:buNone/>
            </a:pPr>
            <a:r>
              <a:rPr lang="en-US" sz="28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Arial" panose="020B0604020202020204" pitchFamily="34" charset="0"/>
              </a:rPr>
              <a:t>Poetic Interlude on Wisdom (28)</a:t>
            </a:r>
            <a:endParaRPr lang="en-US" sz="28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marL="274320" marR="0" indent="0">
              <a:lnSpc>
                <a:spcPct val="107000"/>
              </a:lnSpc>
              <a:spcBef>
                <a:spcPts val="0"/>
              </a:spcBef>
              <a:spcAft>
                <a:spcPts val="800"/>
              </a:spcAft>
              <a:buNone/>
            </a:pPr>
            <a:endParaRPr lang="en-US" sz="900" b="1" i="1" dirty="0">
              <a:solidFill>
                <a:srgbClr val="FF0000"/>
              </a:solidFill>
              <a:latin typeface="Times New Roman" panose="02020603050405020304" pitchFamily="18" charset="0"/>
              <a:ea typeface="Calibri" panose="020F0502020204030204" pitchFamily="34" charset="0"/>
              <a:cs typeface="Arial" panose="020B0604020202020204" pitchFamily="34" charset="0"/>
            </a:endParaRPr>
          </a:p>
          <a:p>
            <a:pPr marL="274320" marR="0" indent="0">
              <a:lnSpc>
                <a:spcPct val="107000"/>
              </a:lnSpc>
              <a:spcBef>
                <a:spcPts val="0"/>
              </a:spcBef>
              <a:spcAft>
                <a:spcPts val="800"/>
              </a:spcAft>
              <a:buNone/>
            </a:pPr>
            <a:r>
              <a:rPr lang="en-US" sz="28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2800" b="1" i="1"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The Monologues</a:t>
            </a:r>
            <a:endParaRPr lang="en-US" sz="28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None/>
            </a:pPr>
            <a:r>
              <a:rPr lang="en-US" sz="2400" i="1" dirty="0">
                <a:effectLst/>
                <a:latin typeface="Times New Roman" panose="02020603050405020304" pitchFamily="18" charset="0"/>
                <a:ea typeface="Calibri" panose="020F0502020204030204" pitchFamily="34" charset="0"/>
                <a:cs typeface="Arial" panose="020B0604020202020204" pitchFamily="34" charset="0"/>
              </a:rPr>
              <a:t>	Job (29-31)</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None/>
            </a:pPr>
            <a:r>
              <a:rPr lang="en-US" sz="2400" i="1" dirty="0">
                <a:effectLst/>
                <a:latin typeface="Times New Roman" panose="02020603050405020304" pitchFamily="18" charset="0"/>
                <a:ea typeface="Calibri" panose="020F0502020204030204" pitchFamily="34" charset="0"/>
                <a:cs typeface="Arial" panose="020B0604020202020204" pitchFamily="34" charset="0"/>
              </a:rPr>
              <a:t>	Elihu (32-37)</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None/>
            </a:pPr>
            <a:r>
              <a:rPr lang="en-US" sz="2400" i="1" dirty="0">
                <a:effectLst/>
                <a:latin typeface="Times New Roman" panose="02020603050405020304" pitchFamily="18" charset="0"/>
                <a:ea typeface="Calibri" panose="020F0502020204030204" pitchFamily="34" charset="0"/>
                <a:cs typeface="Arial" panose="020B0604020202020204" pitchFamily="34" charset="0"/>
              </a:rPr>
              <a:t>	Yahweh (38:1—40:2)</a:t>
            </a:r>
          </a:p>
          <a:p>
            <a:pPr marL="0" marR="0" lvl="0" indent="0">
              <a:lnSpc>
                <a:spcPct val="107000"/>
              </a:lnSpc>
              <a:spcBef>
                <a:spcPts val="0"/>
              </a:spcBef>
              <a:spcAft>
                <a:spcPts val="800"/>
              </a:spcAft>
              <a:buNone/>
            </a:pPr>
            <a:r>
              <a:rPr lang="en-US" sz="2400" i="1" dirty="0">
                <a:latin typeface="Times New Roman" panose="02020603050405020304" pitchFamily="18" charset="0"/>
                <a:ea typeface="Calibri" panose="020F0502020204030204" pitchFamily="34" charset="0"/>
                <a:cs typeface="Arial" panose="020B0604020202020204" pitchFamily="34" charset="0"/>
              </a:rPr>
              <a:t>	Yahweh (</a:t>
            </a:r>
            <a:r>
              <a:rPr lang="en-US" sz="2400" i="1" dirty="0">
                <a:effectLst/>
                <a:latin typeface="Times New Roman" panose="02020603050405020304" pitchFamily="18" charset="0"/>
                <a:ea typeface="Calibri" panose="020F0502020204030204" pitchFamily="34" charset="0"/>
                <a:cs typeface="Arial" panose="020B0604020202020204" pitchFamily="34" charset="0"/>
              </a:rPr>
              <a:t>40:6—41:34)</a:t>
            </a:r>
            <a:endParaRPr lang="en-US" sz="2400" dirty="0">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buNone/>
            </a:pPr>
            <a:r>
              <a:rPr lang="en-US" sz="2800" b="1" i="1" dirty="0">
                <a:effectLst/>
                <a:latin typeface="Calibri" panose="020F0502020204030204" pitchFamily="34" charset="0"/>
                <a:ea typeface="Calibri" panose="020F0502020204030204" pitchFamily="34" charset="0"/>
                <a:cs typeface="Arial" panose="020B0604020202020204" pitchFamily="34" charset="0"/>
              </a:rPr>
              <a:t>     </a:t>
            </a:r>
            <a:r>
              <a:rPr lang="en-US" sz="2800" b="1" i="1"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Job’s Closing Contrition (40:3-5;</a:t>
            </a:r>
          </a:p>
          <a:p>
            <a:pPr marL="0" marR="0" lvl="0" indent="0">
              <a:lnSpc>
                <a:spcPct val="107000"/>
              </a:lnSpc>
              <a:spcBef>
                <a:spcPts val="0"/>
              </a:spcBef>
              <a:spcAft>
                <a:spcPts val="800"/>
              </a:spcAft>
              <a:buNone/>
            </a:pPr>
            <a:r>
              <a:rPr lang="en-US" sz="28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2800" b="1" i="1"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42:1-6)</a:t>
            </a:r>
            <a:endParaRPr lang="en-US" sz="28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800"/>
              </a:spcAft>
              <a:buNone/>
            </a:pPr>
            <a:r>
              <a:rPr lang="en-US" sz="2800" b="1" i="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Prose Epilogue (42:7-17)</a:t>
            </a:r>
            <a:endParaRPr lang="en-US" sz="2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53E474C6-1F3A-ED51-45F8-DAB0FBEC9E5A}"/>
              </a:ext>
            </a:extLst>
          </p:cNvPr>
          <p:cNvSpPr txBox="1"/>
          <p:nvPr/>
        </p:nvSpPr>
        <p:spPr>
          <a:xfrm>
            <a:off x="5532120" y="5210115"/>
            <a:ext cx="6431280" cy="1384995"/>
          </a:xfrm>
          <a:prstGeom prst="rect">
            <a:avLst/>
          </a:prstGeom>
          <a:solidFill>
            <a:schemeClr val="accent5">
              <a:lumMod val="20000"/>
              <a:lumOff val="80000"/>
            </a:schemeClr>
          </a:solidFill>
        </p:spPr>
        <p:txBody>
          <a:bodyPr wrap="square" rtlCol="0">
            <a:spAutoFit/>
          </a:bodyPr>
          <a:lstStyle/>
          <a:p>
            <a:r>
              <a:rPr lang="en-US" sz="2800" dirty="0">
                <a:latin typeface="Aptos Narrow" panose="020B0004020202020204" pitchFamily="34" charset="0"/>
              </a:rPr>
              <a:t>Some have suggested that the book is chiastic, though if so, there are disparities to be explained.</a:t>
            </a:r>
          </a:p>
        </p:txBody>
      </p:sp>
      <p:cxnSp>
        <p:nvCxnSpPr>
          <p:cNvPr id="3" name="Straight Connector 2">
            <a:extLst>
              <a:ext uri="{FF2B5EF4-FFF2-40B4-BE49-F238E27FC236}">
                <a16:creationId xmlns:a16="http://schemas.microsoft.com/office/drawing/2014/main" id="{B3F445F4-F3C4-BB59-247E-F82A5D2FFAF7}"/>
              </a:ext>
            </a:extLst>
          </p:cNvPr>
          <p:cNvCxnSpPr>
            <a:cxnSpLocks/>
          </p:cNvCxnSpPr>
          <p:nvPr/>
        </p:nvCxnSpPr>
        <p:spPr>
          <a:xfrm>
            <a:off x="6096000" y="489585"/>
            <a:ext cx="4757159" cy="0"/>
          </a:xfrm>
          <a:prstGeom prst="line">
            <a:avLst/>
          </a:prstGeom>
          <a:ln w="28575">
            <a:solidFill>
              <a:srgbClr val="FFFF00"/>
            </a:solidFill>
          </a:ln>
          <a:effectLst>
            <a:innerShdw blurRad="63500" dist="50800" dir="54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0E1A06-8E6A-0318-1B02-DB45D761DBC4}"/>
              </a:ext>
            </a:extLst>
          </p:cNvPr>
          <p:cNvCxnSpPr>
            <a:cxnSpLocks/>
          </p:cNvCxnSpPr>
          <p:nvPr/>
        </p:nvCxnSpPr>
        <p:spPr>
          <a:xfrm>
            <a:off x="6096000" y="975360"/>
            <a:ext cx="4757159" cy="0"/>
          </a:xfrm>
          <a:prstGeom prst="line">
            <a:avLst/>
          </a:prstGeom>
          <a:ln w="28575">
            <a:solidFill>
              <a:srgbClr val="FFFF00"/>
            </a:solidFill>
          </a:ln>
          <a:effectLst>
            <a:innerShdw blurRad="63500" dist="50800" dir="54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29395916-4ABE-6A61-9779-0E0B8190D82E}"/>
              </a:ext>
            </a:extLst>
          </p:cNvPr>
          <p:cNvSpPr>
            <a:spLocks noGrp="1"/>
          </p:cNvSpPr>
          <p:nvPr>
            <p:ph type="sldNum" sz="quarter" idx="12"/>
          </p:nvPr>
        </p:nvSpPr>
        <p:spPr/>
        <p:txBody>
          <a:bodyPr/>
          <a:lstStyle/>
          <a:p>
            <a:fld id="{34B7E4EF-A1BD-40F4-AB7B-04F084DD991D}" type="slidenum">
              <a:rPr lang="en-US" smtClean="0"/>
              <a:t>26</a:t>
            </a:fld>
            <a:endParaRPr lang="en-US" dirty="0"/>
          </a:p>
        </p:txBody>
      </p:sp>
    </p:spTree>
    <p:extLst>
      <p:ext uri="{BB962C8B-B14F-4D97-AF65-F5344CB8AC3E}">
        <p14:creationId xmlns:p14="http://schemas.microsoft.com/office/powerpoint/2010/main" val="267041860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F8652-A6DA-C32C-A467-2667B1C8D537}"/>
              </a:ext>
            </a:extLst>
          </p:cNvPr>
          <p:cNvSpPr>
            <a:spLocks noGrp="1"/>
          </p:cNvSpPr>
          <p:nvPr>
            <p:ph idx="1"/>
          </p:nvPr>
        </p:nvSpPr>
        <p:spPr>
          <a:xfrm>
            <a:off x="707923" y="265468"/>
            <a:ext cx="10913805" cy="6268065"/>
          </a:xfrm>
        </p:spPr>
        <p:txBody>
          <a:bodyPr>
            <a:normAutofit/>
          </a:bodyPr>
          <a:lstStyle/>
          <a:p>
            <a:pPr>
              <a:buClr>
                <a:srgbClr val="FFC000"/>
              </a:buClr>
            </a:pPr>
            <a:r>
              <a:rPr lang="en-US" sz="2400" i="1" dirty="0">
                <a:solidFill>
                  <a:srgbClr val="FFC000"/>
                </a:solidFill>
                <a:latin typeface="Book Antiqua" panose="02040602050305030304" pitchFamily="18" charset="0"/>
              </a:rPr>
              <a:t>Does God somehow perversely enjoy human suffering (10:3-4)? </a:t>
            </a:r>
            <a:r>
              <a:rPr lang="en-US" sz="2400" dirty="0">
                <a:solidFill>
                  <a:srgbClr val="FFFF99"/>
                </a:solidFill>
                <a:latin typeface="Book Antiqua" panose="02040602050305030304" pitchFamily="18" charset="0"/>
              </a:rPr>
              <a:t>Certainly not! The person of faith may confidently cast all his/her cares upon Jesus, for he cares for them (1 Pe. 5:7).</a:t>
            </a:r>
          </a:p>
          <a:p>
            <a:pPr>
              <a:buClr>
                <a:srgbClr val="FFC000"/>
              </a:buClr>
            </a:pPr>
            <a:r>
              <a:rPr lang="en-US" sz="2400" i="1" dirty="0">
                <a:solidFill>
                  <a:srgbClr val="FFC000"/>
                </a:solidFill>
                <a:latin typeface="Book Antiqua" panose="02040602050305030304" pitchFamily="18" charset="0"/>
              </a:rPr>
              <a:t>Would God cover over human sin so that he might enjoy relationship with his creatures (14:16-17)? </a:t>
            </a:r>
            <a:r>
              <a:rPr lang="en-US" sz="2400" dirty="0">
                <a:solidFill>
                  <a:srgbClr val="FFFF99"/>
                </a:solidFill>
                <a:latin typeface="Book Antiqua" panose="02040602050305030304" pitchFamily="18" charset="0"/>
              </a:rPr>
              <a:t>Humans have been given the opportunity of true fellowship, for the blood of Jesus cleanses them from all sin (1 Jn. 1:7).</a:t>
            </a:r>
          </a:p>
          <a:p>
            <a:pPr>
              <a:buClr>
                <a:srgbClr val="FFC000"/>
              </a:buClr>
            </a:pPr>
            <a:r>
              <a:rPr lang="en-US" sz="2400" i="1" dirty="0">
                <a:solidFill>
                  <a:srgbClr val="FFC000"/>
                </a:solidFill>
                <a:latin typeface="Book Antiqua" panose="02040602050305030304" pitchFamily="18" charset="0"/>
              </a:rPr>
              <a:t>Will there be justice in the end (24:1)? </a:t>
            </a:r>
            <a:r>
              <a:rPr lang="en-US" sz="2400" dirty="0">
                <a:solidFill>
                  <a:srgbClr val="FFFF99"/>
                </a:solidFill>
                <a:latin typeface="Book Antiqua" panose="02040602050305030304" pitchFamily="18" charset="0"/>
              </a:rPr>
              <a:t>When Christ comes, he will bring to light the things now hidden in darkness and will disclose the purposes of the heart. Then each one will receive his commendation from God (1 Co. 4:5).</a:t>
            </a:r>
          </a:p>
          <a:p>
            <a:pPr>
              <a:buClr>
                <a:srgbClr val="FFC000"/>
              </a:buClr>
            </a:pPr>
            <a:r>
              <a:rPr lang="en-US" sz="2400" i="1" dirty="0">
                <a:solidFill>
                  <a:srgbClr val="FFC000"/>
                </a:solidFill>
                <a:latin typeface="Book Antiqua" panose="02040602050305030304" pitchFamily="18" charset="0"/>
              </a:rPr>
              <a:t>Why is God silent? Will he ever speak (23:3-9; 30:20)? </a:t>
            </a:r>
            <a:r>
              <a:rPr lang="en-US" sz="2400" i="1" dirty="0">
                <a:solidFill>
                  <a:srgbClr val="FFFF99"/>
                </a:solidFill>
                <a:latin typeface="Book Antiqua" panose="02040602050305030304" pitchFamily="18" charset="0"/>
              </a:rPr>
              <a:t>In these last days, God has spoke to us by his Son (He. 1:2). He is able to sympathize with humans in their weakness, inviting them near to the throne of grace, where they will find mercy in their time of need (He. 4:15-16).</a:t>
            </a:r>
            <a:endParaRPr lang="en-US" sz="2400" i="1" dirty="0">
              <a:solidFill>
                <a:srgbClr val="FFC000"/>
              </a:solidFill>
              <a:latin typeface="Book Antiqua" panose="02040602050305030304" pitchFamily="18" charset="0"/>
            </a:endParaRPr>
          </a:p>
        </p:txBody>
      </p:sp>
      <p:sp>
        <p:nvSpPr>
          <p:cNvPr id="2" name="Slide Number Placeholder 1">
            <a:extLst>
              <a:ext uri="{FF2B5EF4-FFF2-40B4-BE49-F238E27FC236}">
                <a16:creationId xmlns:a16="http://schemas.microsoft.com/office/drawing/2014/main" id="{6B1413E2-B1C6-4469-D7E2-AF0681BE5D02}"/>
              </a:ext>
            </a:extLst>
          </p:cNvPr>
          <p:cNvSpPr>
            <a:spLocks noGrp="1"/>
          </p:cNvSpPr>
          <p:nvPr>
            <p:ph type="sldNum" sz="quarter" idx="12"/>
          </p:nvPr>
        </p:nvSpPr>
        <p:spPr/>
        <p:txBody>
          <a:bodyPr/>
          <a:lstStyle/>
          <a:p>
            <a:fld id="{34B7E4EF-A1BD-40F4-AB7B-04F084DD991D}" type="slidenum">
              <a:rPr lang="en-US" smtClean="0"/>
              <a:t>260</a:t>
            </a:fld>
            <a:endParaRPr lang="en-US" dirty="0"/>
          </a:p>
        </p:txBody>
      </p:sp>
    </p:spTree>
    <p:extLst>
      <p:ext uri="{BB962C8B-B14F-4D97-AF65-F5344CB8AC3E}">
        <p14:creationId xmlns:p14="http://schemas.microsoft.com/office/powerpoint/2010/main" val="206369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6A4AF7-A4EC-2BC5-E6F1-442257677494}"/>
              </a:ext>
            </a:extLst>
          </p:cNvPr>
          <p:cNvSpPr txBox="1"/>
          <p:nvPr/>
        </p:nvSpPr>
        <p:spPr>
          <a:xfrm>
            <a:off x="875254" y="1950636"/>
            <a:ext cx="10610850" cy="2123658"/>
          </a:xfrm>
          <a:prstGeom prst="rect">
            <a:avLst/>
          </a:prstGeom>
          <a:solidFill>
            <a:schemeClr val="bg2">
              <a:lumMod val="10000"/>
            </a:schemeClr>
          </a:solidFill>
        </p:spPr>
        <p:txBody>
          <a:bodyPr wrap="square" rtlCol="0">
            <a:spAutoFit/>
          </a:bodyPr>
          <a:lstStyle/>
          <a:p>
            <a:r>
              <a:rPr lang="en-US" sz="3600" dirty="0">
                <a:solidFill>
                  <a:schemeClr val="accent1">
                    <a:lumMod val="40000"/>
                    <a:lumOff val="60000"/>
                  </a:schemeClr>
                </a:solidFill>
                <a:latin typeface="Eras Bold ITC" panose="020B0907030504020204" pitchFamily="34" charset="0"/>
              </a:rPr>
              <a:t>The Son of God suffered unto death, not that men might not suffer, but that their sufferings might be like his.</a:t>
            </a:r>
          </a:p>
          <a:p>
            <a:r>
              <a:rPr lang="en-US" sz="2400" dirty="0">
                <a:solidFill>
                  <a:schemeClr val="accent1">
                    <a:lumMod val="40000"/>
                    <a:lumOff val="60000"/>
                  </a:schemeClr>
                </a:solidFill>
                <a:latin typeface="Arial Narrow" panose="020B0606020202030204" pitchFamily="34" charset="0"/>
              </a:rPr>
              <a:t>								George MacDonald</a:t>
            </a:r>
          </a:p>
        </p:txBody>
      </p:sp>
      <p:sp>
        <p:nvSpPr>
          <p:cNvPr id="2" name="Slide Number Placeholder 1">
            <a:extLst>
              <a:ext uri="{FF2B5EF4-FFF2-40B4-BE49-F238E27FC236}">
                <a16:creationId xmlns:a16="http://schemas.microsoft.com/office/drawing/2014/main" id="{D931CB4F-29BA-A628-C72D-5FD32BCC8DAE}"/>
              </a:ext>
            </a:extLst>
          </p:cNvPr>
          <p:cNvSpPr>
            <a:spLocks noGrp="1"/>
          </p:cNvSpPr>
          <p:nvPr>
            <p:ph type="sldNum" sz="quarter" idx="12"/>
          </p:nvPr>
        </p:nvSpPr>
        <p:spPr/>
        <p:txBody>
          <a:bodyPr/>
          <a:lstStyle/>
          <a:p>
            <a:fld id="{34B7E4EF-A1BD-40F4-AB7B-04F084DD991D}" type="slidenum">
              <a:rPr lang="en-US" smtClean="0"/>
              <a:t>261</a:t>
            </a:fld>
            <a:endParaRPr lang="en-US" dirty="0"/>
          </a:p>
        </p:txBody>
      </p:sp>
    </p:spTree>
    <p:extLst>
      <p:ext uri="{BB962C8B-B14F-4D97-AF65-F5344CB8AC3E}">
        <p14:creationId xmlns:p14="http://schemas.microsoft.com/office/powerpoint/2010/main" val="3770755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8442-AD76-756E-F021-FB741A57B551}"/>
              </a:ext>
            </a:extLst>
          </p:cNvPr>
          <p:cNvSpPr>
            <a:spLocks noGrp="1"/>
          </p:cNvSpPr>
          <p:nvPr>
            <p:ph type="title"/>
          </p:nvPr>
        </p:nvSpPr>
        <p:spPr/>
        <p:txBody>
          <a:bodyPr/>
          <a:lstStyle/>
          <a:p>
            <a:r>
              <a:rPr lang="en-US" dirty="0">
                <a:solidFill>
                  <a:srgbClr val="C00000"/>
                </a:solidFill>
              </a:rPr>
              <a:t>MEANING</a:t>
            </a:r>
          </a:p>
        </p:txBody>
      </p:sp>
      <p:sp>
        <p:nvSpPr>
          <p:cNvPr id="3" name="Content Placeholder 2">
            <a:extLst>
              <a:ext uri="{FF2B5EF4-FFF2-40B4-BE49-F238E27FC236}">
                <a16:creationId xmlns:a16="http://schemas.microsoft.com/office/drawing/2014/main" id="{3234A758-E58A-ED1E-E70E-D0A6746931D5}"/>
              </a:ext>
            </a:extLst>
          </p:cNvPr>
          <p:cNvSpPr>
            <a:spLocks noGrp="1"/>
          </p:cNvSpPr>
          <p:nvPr>
            <p:ph idx="1"/>
          </p:nvPr>
        </p:nvSpPr>
        <p:spPr>
          <a:xfrm>
            <a:off x="1066800" y="1780674"/>
            <a:ext cx="10058400" cy="3561347"/>
          </a:xfrm>
        </p:spPr>
        <p:txBody>
          <a:bodyPr>
            <a:normAutofit/>
          </a:bodyPr>
          <a:lstStyle/>
          <a:p>
            <a:pPr marL="0" indent="0">
              <a:buNone/>
            </a:pPr>
            <a:r>
              <a:rPr lang="en-US" sz="2800" b="1" dirty="0">
                <a:solidFill>
                  <a:srgbClr val="002060"/>
                </a:solidFill>
              </a:rPr>
              <a:t>The lessons from the book are moral and didactic:</a:t>
            </a:r>
          </a:p>
          <a:p>
            <a:r>
              <a:rPr lang="en-US" sz="2400" i="1" dirty="0"/>
              <a:t>Conventional wisdom often falls conspicuously short.</a:t>
            </a:r>
          </a:p>
          <a:p>
            <a:r>
              <a:rPr lang="en-US" sz="2400" i="1" dirty="0"/>
              <a:t>Human suffering is not merely cause-and-effect nor is it necessarily punitive.</a:t>
            </a:r>
          </a:p>
          <a:p>
            <a:r>
              <a:rPr lang="en-US" sz="2400" i="1" dirty="0"/>
              <a:t>Justice may not be achieved in the present life.</a:t>
            </a:r>
          </a:p>
          <a:p>
            <a:r>
              <a:rPr lang="en-US" sz="2400" i="1" dirty="0"/>
              <a:t>Many universal questions remain unanswered.</a:t>
            </a:r>
          </a:p>
          <a:p>
            <a:r>
              <a:rPr lang="en-US" sz="2400" i="1" dirty="0"/>
              <a:t>The problem of evil is bigger than human capacity to understand.</a:t>
            </a:r>
          </a:p>
        </p:txBody>
      </p:sp>
      <p:sp>
        <p:nvSpPr>
          <p:cNvPr id="5" name="TextBox 4">
            <a:extLst>
              <a:ext uri="{FF2B5EF4-FFF2-40B4-BE49-F238E27FC236}">
                <a16:creationId xmlns:a16="http://schemas.microsoft.com/office/drawing/2014/main" id="{F9C15F2D-F322-CBE2-3250-919B6E6E1145}"/>
              </a:ext>
            </a:extLst>
          </p:cNvPr>
          <p:cNvSpPr txBox="1"/>
          <p:nvPr/>
        </p:nvSpPr>
        <p:spPr>
          <a:xfrm>
            <a:off x="737937" y="5470357"/>
            <a:ext cx="10684042" cy="954107"/>
          </a:xfrm>
          <a:prstGeom prst="rect">
            <a:avLst/>
          </a:prstGeom>
          <a:solidFill>
            <a:srgbClr val="C00000"/>
          </a:solidFill>
        </p:spPr>
        <p:txBody>
          <a:bodyPr wrap="square" rtlCol="0">
            <a:spAutoFit/>
          </a:bodyPr>
          <a:lstStyle/>
          <a:p>
            <a:pPr algn="ctr"/>
            <a:r>
              <a:rPr lang="en-US" sz="2800" dirty="0">
                <a:solidFill>
                  <a:srgbClr val="FFFF00"/>
                </a:solidFill>
                <a:latin typeface="Eras Demi ITC" panose="020B0805030504020804" pitchFamily="34" charset="0"/>
              </a:rPr>
              <a:t>In retrospect, Job’s deepest questions will remain unanswered until the coming of Jesus, the Son of God.</a:t>
            </a:r>
          </a:p>
        </p:txBody>
      </p:sp>
      <p:sp>
        <p:nvSpPr>
          <p:cNvPr id="4" name="Slide Number Placeholder 3">
            <a:extLst>
              <a:ext uri="{FF2B5EF4-FFF2-40B4-BE49-F238E27FC236}">
                <a16:creationId xmlns:a16="http://schemas.microsoft.com/office/drawing/2014/main" id="{F80EB316-02D8-66AC-81E7-9A9629D55CB7}"/>
              </a:ext>
            </a:extLst>
          </p:cNvPr>
          <p:cNvSpPr>
            <a:spLocks noGrp="1"/>
          </p:cNvSpPr>
          <p:nvPr>
            <p:ph type="sldNum" sz="quarter" idx="12"/>
          </p:nvPr>
        </p:nvSpPr>
        <p:spPr/>
        <p:txBody>
          <a:bodyPr/>
          <a:lstStyle/>
          <a:p>
            <a:fld id="{34B7E4EF-A1BD-40F4-AB7B-04F084DD991D}" type="slidenum">
              <a:rPr lang="en-US" smtClean="0"/>
              <a:t>27</a:t>
            </a:fld>
            <a:endParaRPr lang="en-US" dirty="0"/>
          </a:p>
        </p:txBody>
      </p:sp>
    </p:spTree>
    <p:extLst>
      <p:ext uri="{BB962C8B-B14F-4D97-AF65-F5344CB8AC3E}">
        <p14:creationId xmlns:p14="http://schemas.microsoft.com/office/powerpoint/2010/main" val="200090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vertical)">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32AB9-7759-02E5-0ED0-92D2F909B694}"/>
              </a:ext>
            </a:extLst>
          </p:cNvPr>
          <p:cNvSpPr>
            <a:spLocks noGrp="1"/>
          </p:cNvSpPr>
          <p:nvPr>
            <p:ph type="title"/>
          </p:nvPr>
        </p:nvSpPr>
        <p:spPr>
          <a:xfrm>
            <a:off x="1629156" y="2916846"/>
            <a:ext cx="8933688" cy="1382436"/>
          </a:xfrm>
        </p:spPr>
        <p:txBody>
          <a:bodyPr/>
          <a:lstStyle/>
          <a:p>
            <a:r>
              <a:rPr lang="en-US" dirty="0"/>
              <a:t>THE PROLOGUE</a:t>
            </a:r>
          </a:p>
        </p:txBody>
      </p:sp>
      <p:sp>
        <p:nvSpPr>
          <p:cNvPr id="3" name="Text Placeholder 2">
            <a:extLst>
              <a:ext uri="{FF2B5EF4-FFF2-40B4-BE49-F238E27FC236}">
                <a16:creationId xmlns:a16="http://schemas.microsoft.com/office/drawing/2014/main" id="{DFB69AF6-32D5-76F8-55BF-214B0AD634B2}"/>
              </a:ext>
            </a:extLst>
          </p:cNvPr>
          <p:cNvSpPr>
            <a:spLocks noGrp="1"/>
          </p:cNvSpPr>
          <p:nvPr>
            <p:ph type="body" idx="1"/>
          </p:nvPr>
        </p:nvSpPr>
        <p:spPr>
          <a:xfrm>
            <a:off x="1629156" y="4070682"/>
            <a:ext cx="8939784" cy="457200"/>
          </a:xfrm>
        </p:spPr>
        <p:txBody>
          <a:bodyPr>
            <a:noAutofit/>
          </a:bodyPr>
          <a:lstStyle/>
          <a:p>
            <a:r>
              <a:rPr lang="en-US" sz="2800" dirty="0"/>
              <a:t>1-2</a:t>
            </a:r>
          </a:p>
        </p:txBody>
      </p:sp>
      <p:sp>
        <p:nvSpPr>
          <p:cNvPr id="4" name="Slide Number Placeholder 3">
            <a:extLst>
              <a:ext uri="{FF2B5EF4-FFF2-40B4-BE49-F238E27FC236}">
                <a16:creationId xmlns:a16="http://schemas.microsoft.com/office/drawing/2014/main" id="{EE4B167C-4380-AD04-3069-DBDEA49EEF19}"/>
              </a:ext>
            </a:extLst>
          </p:cNvPr>
          <p:cNvSpPr>
            <a:spLocks noGrp="1"/>
          </p:cNvSpPr>
          <p:nvPr>
            <p:ph type="sldNum" sz="quarter" idx="12"/>
          </p:nvPr>
        </p:nvSpPr>
        <p:spPr/>
        <p:txBody>
          <a:bodyPr/>
          <a:lstStyle/>
          <a:p>
            <a:fld id="{34B7E4EF-A1BD-40F4-AB7B-04F084DD991D}" type="slidenum">
              <a:rPr lang="en-US" smtClean="0"/>
              <a:t>28</a:t>
            </a:fld>
            <a:endParaRPr lang="en-US" dirty="0"/>
          </a:p>
        </p:txBody>
      </p:sp>
    </p:spTree>
    <p:extLst>
      <p:ext uri="{BB962C8B-B14F-4D97-AF65-F5344CB8AC3E}">
        <p14:creationId xmlns:p14="http://schemas.microsoft.com/office/powerpoint/2010/main" val="1939824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E0FE-8BE4-C642-62FC-5C657A2579F2}"/>
              </a:ext>
            </a:extLst>
          </p:cNvPr>
          <p:cNvSpPr>
            <a:spLocks noGrp="1"/>
          </p:cNvSpPr>
          <p:nvPr>
            <p:ph type="title"/>
          </p:nvPr>
        </p:nvSpPr>
        <p:spPr>
          <a:xfrm>
            <a:off x="1066800" y="642594"/>
            <a:ext cx="10058400" cy="833280"/>
          </a:xfrm>
        </p:spPr>
        <p:txBody>
          <a:bodyPr/>
          <a:lstStyle/>
          <a:p>
            <a:r>
              <a:rPr lang="en-US" dirty="0">
                <a:solidFill>
                  <a:srgbClr val="C00000"/>
                </a:solidFill>
              </a:rPr>
              <a:t>THE OPENING (1:1-5)</a:t>
            </a:r>
          </a:p>
        </p:txBody>
      </p:sp>
      <p:sp>
        <p:nvSpPr>
          <p:cNvPr id="3" name="Content Placeholder 2">
            <a:extLst>
              <a:ext uri="{FF2B5EF4-FFF2-40B4-BE49-F238E27FC236}">
                <a16:creationId xmlns:a16="http://schemas.microsoft.com/office/drawing/2014/main" id="{25DBFF1C-BCEB-E64F-D4EB-813A5ECB680F}"/>
              </a:ext>
            </a:extLst>
          </p:cNvPr>
          <p:cNvSpPr>
            <a:spLocks noGrp="1"/>
          </p:cNvSpPr>
          <p:nvPr>
            <p:ph idx="1"/>
          </p:nvPr>
        </p:nvSpPr>
        <p:spPr>
          <a:xfrm>
            <a:off x="1066800" y="1475875"/>
            <a:ext cx="10058400" cy="4739532"/>
          </a:xfrm>
        </p:spPr>
        <p:txBody>
          <a:bodyPr>
            <a:normAutofit lnSpcReduction="10000"/>
          </a:bodyPr>
          <a:lstStyle/>
          <a:p>
            <a:pPr marL="0" indent="0">
              <a:buNone/>
            </a:pPr>
            <a:r>
              <a:rPr lang="en-US" sz="2800" b="1" dirty="0">
                <a:solidFill>
                  <a:srgbClr val="002060"/>
                </a:solidFill>
              </a:rPr>
              <a:t>The primary emphasis in the prose prologue is upon Job’s integrity. His coming trial was not the suffering he deserved but suffering in spite of being righteous.</a:t>
            </a:r>
            <a:endParaRPr lang="en-US" sz="2800" dirty="0">
              <a:solidFill>
                <a:srgbClr val="002060"/>
              </a:solidFill>
            </a:endParaRPr>
          </a:p>
          <a:p>
            <a:r>
              <a:rPr lang="en-US" sz="2400" i="1" dirty="0"/>
              <a:t>Though wealthy, like Abraham, he was not a nomad. (Later passages indicate he may have lived in a town, cf. 29:7ff.).</a:t>
            </a:r>
          </a:p>
          <a:p>
            <a:r>
              <a:rPr lang="en-US" sz="2400" i="1" dirty="0"/>
              <a:t>His large number of oxen, which are used for plowing, suggest that he was a wealthy farmer.</a:t>
            </a:r>
          </a:p>
          <a:p>
            <a:r>
              <a:rPr lang="en-US" sz="2400" i="1" dirty="0"/>
              <a:t>Most important was his moral rectitude. He even offered sacrifices for his sons and daughters just in case they had sinned. (Presumably, such sacrifices would have been either earlier or at least outside the Levitical system.)</a:t>
            </a:r>
          </a:p>
        </p:txBody>
      </p:sp>
      <p:sp>
        <p:nvSpPr>
          <p:cNvPr id="4" name="Slide Number Placeholder 3">
            <a:extLst>
              <a:ext uri="{FF2B5EF4-FFF2-40B4-BE49-F238E27FC236}">
                <a16:creationId xmlns:a16="http://schemas.microsoft.com/office/drawing/2014/main" id="{89E3CD45-1A80-E520-DF73-241E2E4E4614}"/>
              </a:ext>
            </a:extLst>
          </p:cNvPr>
          <p:cNvSpPr>
            <a:spLocks noGrp="1"/>
          </p:cNvSpPr>
          <p:nvPr>
            <p:ph type="sldNum" sz="quarter" idx="12"/>
          </p:nvPr>
        </p:nvSpPr>
        <p:spPr/>
        <p:txBody>
          <a:bodyPr/>
          <a:lstStyle/>
          <a:p>
            <a:fld id="{34B7E4EF-A1BD-40F4-AB7B-04F084DD991D}" type="slidenum">
              <a:rPr lang="en-US" smtClean="0"/>
              <a:t>29</a:t>
            </a:fld>
            <a:endParaRPr lang="en-US" dirty="0"/>
          </a:p>
        </p:txBody>
      </p:sp>
    </p:spTree>
    <p:extLst>
      <p:ext uri="{BB962C8B-B14F-4D97-AF65-F5344CB8AC3E}">
        <p14:creationId xmlns:p14="http://schemas.microsoft.com/office/powerpoint/2010/main" val="285413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BF52-0187-2D80-CF55-56B905E940CA}"/>
              </a:ext>
            </a:extLst>
          </p:cNvPr>
          <p:cNvSpPr>
            <a:spLocks noGrp="1"/>
          </p:cNvSpPr>
          <p:nvPr>
            <p:ph type="title"/>
          </p:nvPr>
        </p:nvSpPr>
        <p:spPr>
          <a:xfrm>
            <a:off x="8503921" y="5972371"/>
            <a:ext cx="3503596" cy="885629"/>
          </a:xfrm>
        </p:spPr>
        <p:txBody>
          <a:bodyPr>
            <a:normAutofit/>
          </a:bodyPr>
          <a:lstStyle/>
          <a:p>
            <a:r>
              <a:rPr lang="en-US" sz="2000" dirty="0"/>
              <a:t>Watercolor by William Blake (1805-6)</a:t>
            </a:r>
          </a:p>
        </p:txBody>
      </p:sp>
      <p:pic>
        <p:nvPicPr>
          <p:cNvPr id="5122" name="Picture 2" descr="Job's Evil Dreams, from the Butts set, 1805–6.">
            <a:extLst>
              <a:ext uri="{FF2B5EF4-FFF2-40B4-BE49-F238E27FC236}">
                <a16:creationId xmlns:a16="http://schemas.microsoft.com/office/drawing/2014/main" id="{3549B0CE-90B3-B067-F8B7-7FA1BAC44D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24" y="0"/>
            <a:ext cx="8261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455A73-FDC4-E660-14E2-C51E96AC9AAA}"/>
              </a:ext>
            </a:extLst>
          </p:cNvPr>
          <p:cNvSpPr txBox="1"/>
          <p:nvPr/>
        </p:nvSpPr>
        <p:spPr>
          <a:xfrm>
            <a:off x="8383712" y="0"/>
            <a:ext cx="3623805" cy="5940088"/>
          </a:xfrm>
          <a:prstGeom prst="rect">
            <a:avLst/>
          </a:prstGeom>
          <a:noFill/>
        </p:spPr>
        <p:txBody>
          <a:bodyPr wrap="square" rtlCol="0">
            <a:spAutoFit/>
          </a:bodyPr>
          <a:lstStyle/>
          <a:p>
            <a:r>
              <a:rPr lang="en-US" sz="2400" b="1" dirty="0"/>
              <a:t>The Hebrew script from the Decalogue represents portions of the commandments from Exodus 20, commandments that Job’s friends will suggest he has broken:</a:t>
            </a:r>
          </a:p>
          <a:p>
            <a:endParaRPr lang="en-US" sz="800" dirty="0"/>
          </a:p>
          <a:p>
            <a:r>
              <a:rPr lang="en-US" sz="2000" dirty="0" err="1">
                <a:latin typeface="HebrewTh" pitchFamily="2" charset="0"/>
              </a:rPr>
              <a:t>Ntn</a:t>
            </a:r>
            <a:r>
              <a:rPr lang="en-US" sz="2000" dirty="0">
                <a:latin typeface="HebrewTh" pitchFamily="2" charset="0"/>
              </a:rPr>
              <a:t> </a:t>
            </a:r>
            <a:r>
              <a:rPr lang="en-US" sz="2000" dirty="0" err="1">
                <a:latin typeface="HebrewTh" pitchFamily="2" charset="0"/>
              </a:rPr>
              <a:t>j~yhlx</a:t>
            </a:r>
            <a:r>
              <a:rPr lang="en-US" sz="2000" dirty="0"/>
              <a:t> (= “…your God is</a:t>
            </a:r>
          </a:p>
          <a:p>
            <a:r>
              <a:rPr lang="en-US" sz="2000" dirty="0"/>
              <a:t>    giving…” (20:12)</a:t>
            </a:r>
            <a:endParaRPr lang="en-US" sz="2000" dirty="0">
              <a:latin typeface="HebrewTh" pitchFamily="2" charset="0"/>
            </a:endParaRPr>
          </a:p>
          <a:p>
            <a:r>
              <a:rPr lang="en-US" sz="2000" dirty="0" err="1">
                <a:latin typeface="HebrewTh" pitchFamily="2" charset="0"/>
              </a:rPr>
              <a:t>Hcrt</a:t>
            </a:r>
            <a:r>
              <a:rPr lang="en-US" sz="2000" dirty="0">
                <a:latin typeface="HebrewTh" pitchFamily="2" charset="0"/>
              </a:rPr>
              <a:t> xl</a:t>
            </a:r>
            <a:r>
              <a:rPr lang="en-US" sz="2000" dirty="0"/>
              <a:t> (= “You shall not</a:t>
            </a:r>
          </a:p>
          <a:p>
            <a:r>
              <a:rPr lang="en-US" sz="2000" dirty="0"/>
              <a:t>    murder” (20:13)</a:t>
            </a:r>
            <a:endParaRPr lang="en-US" sz="2000" dirty="0">
              <a:latin typeface="HebrewTh" pitchFamily="2" charset="0"/>
            </a:endParaRPr>
          </a:p>
          <a:p>
            <a:r>
              <a:rPr lang="en-US" sz="2000" dirty="0" err="1">
                <a:latin typeface="HebrewTh" pitchFamily="2" charset="0"/>
              </a:rPr>
              <a:t>Jxnt</a:t>
            </a:r>
            <a:r>
              <a:rPr lang="en-US" sz="2000" dirty="0">
                <a:latin typeface="HebrewTh" pitchFamily="2" charset="0"/>
              </a:rPr>
              <a:t> xl</a:t>
            </a:r>
            <a:r>
              <a:rPr lang="en-US" sz="2000" dirty="0"/>
              <a:t> (= “You shall not</a:t>
            </a:r>
          </a:p>
          <a:p>
            <a:r>
              <a:rPr lang="en-US" sz="2000" dirty="0"/>
              <a:t>    commit adultery” (20:14)</a:t>
            </a:r>
            <a:endParaRPr lang="en-US" sz="2000" dirty="0">
              <a:latin typeface="HebrewTh" pitchFamily="2" charset="0"/>
            </a:endParaRPr>
          </a:p>
          <a:p>
            <a:r>
              <a:rPr lang="en-US" sz="2000" dirty="0" err="1">
                <a:latin typeface="HebrewTh" pitchFamily="2" charset="0"/>
              </a:rPr>
              <a:t>Bngb</a:t>
            </a:r>
            <a:r>
              <a:rPr lang="en-US" sz="2000" dirty="0"/>
              <a:t> (= “…steal…” (20:15)</a:t>
            </a:r>
            <a:endParaRPr lang="en-US" sz="2400" dirty="0">
              <a:latin typeface="HebrewTh" pitchFamily="2" charset="0"/>
            </a:endParaRPr>
          </a:p>
          <a:p>
            <a:r>
              <a:rPr lang="en-US" sz="2000" dirty="0">
                <a:latin typeface="HebrewTh" pitchFamily="2" charset="0"/>
              </a:rPr>
              <a:t>Hy-Mw</a:t>
            </a:r>
            <a:r>
              <a:rPr lang="en-US" sz="2000" dirty="0"/>
              <a:t> (= “…name of Yah…”</a:t>
            </a:r>
          </a:p>
          <a:p>
            <a:r>
              <a:rPr lang="en-US" sz="2000" dirty="0"/>
              <a:t>    (20:7)</a:t>
            </a:r>
            <a:endParaRPr lang="en-US" sz="2000" dirty="0">
              <a:latin typeface="HebrewTh" pitchFamily="2" charset="0"/>
            </a:endParaRPr>
          </a:p>
        </p:txBody>
      </p:sp>
      <p:sp>
        <p:nvSpPr>
          <p:cNvPr id="3" name="Slide Number Placeholder 2">
            <a:extLst>
              <a:ext uri="{FF2B5EF4-FFF2-40B4-BE49-F238E27FC236}">
                <a16:creationId xmlns:a16="http://schemas.microsoft.com/office/drawing/2014/main" id="{33AC505F-B0EF-5209-73AF-FC55E69B87EE}"/>
              </a:ext>
            </a:extLst>
          </p:cNvPr>
          <p:cNvSpPr>
            <a:spLocks noGrp="1"/>
          </p:cNvSpPr>
          <p:nvPr>
            <p:ph type="sldNum" sz="quarter" idx="12"/>
          </p:nvPr>
        </p:nvSpPr>
        <p:spPr/>
        <p:txBody>
          <a:bodyPr/>
          <a:lstStyle/>
          <a:p>
            <a:fld id="{34B7E4EF-A1BD-40F4-AB7B-04F084DD991D}" type="slidenum">
              <a:rPr lang="en-US" smtClean="0"/>
              <a:t>3</a:t>
            </a:fld>
            <a:endParaRPr lang="en-US" dirty="0"/>
          </a:p>
        </p:txBody>
      </p:sp>
    </p:spTree>
    <p:extLst>
      <p:ext uri="{BB962C8B-B14F-4D97-AF65-F5344CB8AC3E}">
        <p14:creationId xmlns:p14="http://schemas.microsoft.com/office/powerpoint/2010/main" val="3882260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8DC27-52BB-2901-C212-7FA2CD5A17D0}"/>
              </a:ext>
            </a:extLst>
          </p:cNvPr>
          <p:cNvSpPr>
            <a:spLocks noGrp="1"/>
          </p:cNvSpPr>
          <p:nvPr>
            <p:ph type="title"/>
          </p:nvPr>
        </p:nvSpPr>
        <p:spPr>
          <a:xfrm>
            <a:off x="8436634" y="642594"/>
            <a:ext cx="3502324" cy="5464908"/>
          </a:xfrm>
        </p:spPr>
        <p:txBody>
          <a:bodyPr>
            <a:normAutofit/>
          </a:bodyPr>
          <a:lstStyle/>
          <a:p>
            <a:r>
              <a:rPr lang="en-US" dirty="0"/>
              <a:t>Job and his family during the days of prosperity before his downfall.</a:t>
            </a:r>
            <a:br>
              <a:rPr lang="en-US" dirty="0"/>
            </a:br>
            <a:br>
              <a:rPr lang="en-US" dirty="0"/>
            </a:b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dirty="0"/>
          </a:p>
        </p:txBody>
      </p:sp>
      <p:pic>
        <p:nvPicPr>
          <p:cNvPr id="4098" name="Picture 2" descr="undefined">
            <a:extLst>
              <a:ext uri="{FF2B5EF4-FFF2-40B4-BE49-F238E27FC236}">
                <a16:creationId xmlns:a16="http://schemas.microsoft.com/office/drawing/2014/main" id="{51C3CAE2-B947-245C-D7CA-135D74A3A53B}"/>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0"/>
            <a:ext cx="8207886" cy="686128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B9C1812-019D-E0BF-2B37-95B83A51DCEF}"/>
              </a:ext>
            </a:extLst>
          </p:cNvPr>
          <p:cNvSpPr>
            <a:spLocks noGrp="1"/>
          </p:cNvSpPr>
          <p:nvPr>
            <p:ph type="sldNum" sz="quarter" idx="12"/>
          </p:nvPr>
        </p:nvSpPr>
        <p:spPr/>
        <p:txBody>
          <a:bodyPr/>
          <a:lstStyle/>
          <a:p>
            <a:fld id="{34B7E4EF-A1BD-40F4-AB7B-04F084DD991D}" type="slidenum">
              <a:rPr lang="en-US" smtClean="0"/>
              <a:t>30</a:t>
            </a:fld>
            <a:endParaRPr lang="en-US" dirty="0"/>
          </a:p>
        </p:txBody>
      </p:sp>
    </p:spTree>
    <p:extLst>
      <p:ext uri="{BB962C8B-B14F-4D97-AF65-F5344CB8AC3E}">
        <p14:creationId xmlns:p14="http://schemas.microsoft.com/office/powerpoint/2010/main" val="274783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E72FC-5CCE-C2CE-FDFD-498730FBA6F8}"/>
              </a:ext>
            </a:extLst>
          </p:cNvPr>
          <p:cNvSpPr>
            <a:spLocks noGrp="1"/>
          </p:cNvSpPr>
          <p:nvPr>
            <p:ph type="title"/>
          </p:nvPr>
        </p:nvSpPr>
        <p:spPr/>
        <p:txBody>
          <a:bodyPr/>
          <a:lstStyle/>
          <a:p>
            <a:r>
              <a:rPr lang="en-US" b="1" dirty="0">
                <a:solidFill>
                  <a:srgbClr val="C00000"/>
                </a:solidFill>
              </a:rPr>
              <a:t>A HEBREW IDIOM</a:t>
            </a:r>
          </a:p>
        </p:txBody>
      </p:sp>
      <p:sp>
        <p:nvSpPr>
          <p:cNvPr id="3" name="Content Placeholder 2">
            <a:extLst>
              <a:ext uri="{FF2B5EF4-FFF2-40B4-BE49-F238E27FC236}">
                <a16:creationId xmlns:a16="http://schemas.microsoft.com/office/drawing/2014/main" id="{1853BEF2-477C-20EE-5621-F040D05655CA}"/>
              </a:ext>
            </a:extLst>
          </p:cNvPr>
          <p:cNvSpPr>
            <a:spLocks noGrp="1"/>
          </p:cNvSpPr>
          <p:nvPr>
            <p:ph idx="1"/>
          </p:nvPr>
        </p:nvSpPr>
        <p:spPr/>
        <p:txBody>
          <a:bodyPr>
            <a:normAutofit lnSpcReduction="10000"/>
          </a:bodyPr>
          <a:lstStyle/>
          <a:p>
            <a:pPr marL="0" indent="0">
              <a:buNone/>
            </a:pPr>
            <a:r>
              <a:rPr lang="en-US" sz="2800" dirty="0">
                <a:solidFill>
                  <a:srgbClr val="002060"/>
                </a:solidFill>
                <a:latin typeface="Eras Demi ITC" panose="020B0805030504020804" pitchFamily="34" charset="0"/>
              </a:rPr>
              <a:t>Like all languages, biblical Hebrew uses idioms. The idiom “to bless” substitutes for “to curse,” since the object is God himself.</a:t>
            </a:r>
          </a:p>
          <a:p>
            <a:r>
              <a:rPr lang="en-US" sz="2400" i="1" dirty="0">
                <a:latin typeface="Arial" panose="020B0604020202020204" pitchFamily="34" charset="0"/>
                <a:cs typeface="Arial" panose="020B0604020202020204" pitchFamily="34" charset="0"/>
              </a:rPr>
              <a:t>When the text in 1:5 says that Job offered a sacrifice for his children in case they had “blessed God in their hearts,” the idiom really means to curse God (and the English Versions invariably translate the verb as “curse.”)</a:t>
            </a:r>
          </a:p>
          <a:p>
            <a:r>
              <a:rPr lang="en-US" sz="2400" i="1" dirty="0">
                <a:latin typeface="Arial" panose="020B0604020202020204" pitchFamily="34" charset="0"/>
                <a:cs typeface="Arial" panose="020B0604020202020204" pitchFamily="34" charset="0"/>
              </a:rPr>
              <a:t>This same idiom will later appear on the lips of the </a:t>
            </a:r>
            <a:r>
              <a:rPr lang="en-US" sz="2400" i="1" dirty="0" err="1">
                <a:latin typeface="Arial" panose="020B0604020202020204" pitchFamily="34" charset="0"/>
                <a:cs typeface="Arial" panose="020B0604020202020204" pitchFamily="34" charset="0"/>
              </a:rPr>
              <a:t>satan</a:t>
            </a:r>
            <a:r>
              <a:rPr lang="en-US" sz="2400" i="1" dirty="0">
                <a:latin typeface="Arial" panose="020B0604020202020204" pitchFamily="34" charset="0"/>
                <a:cs typeface="Arial" panose="020B0604020202020204" pitchFamily="34" charset="0"/>
              </a:rPr>
              <a:t> (2:5) and Job’s wife (2:9).</a:t>
            </a:r>
          </a:p>
        </p:txBody>
      </p:sp>
      <p:sp>
        <p:nvSpPr>
          <p:cNvPr id="4" name="Slide Number Placeholder 3">
            <a:extLst>
              <a:ext uri="{FF2B5EF4-FFF2-40B4-BE49-F238E27FC236}">
                <a16:creationId xmlns:a16="http://schemas.microsoft.com/office/drawing/2014/main" id="{0559F72B-96DD-A99C-AA07-6F2950D63DB6}"/>
              </a:ext>
            </a:extLst>
          </p:cNvPr>
          <p:cNvSpPr>
            <a:spLocks noGrp="1"/>
          </p:cNvSpPr>
          <p:nvPr>
            <p:ph type="sldNum" sz="quarter" idx="12"/>
          </p:nvPr>
        </p:nvSpPr>
        <p:spPr/>
        <p:txBody>
          <a:bodyPr/>
          <a:lstStyle/>
          <a:p>
            <a:fld id="{34B7E4EF-A1BD-40F4-AB7B-04F084DD991D}" type="slidenum">
              <a:rPr lang="en-US" smtClean="0"/>
              <a:t>31</a:t>
            </a:fld>
            <a:endParaRPr lang="en-US" dirty="0"/>
          </a:p>
        </p:txBody>
      </p:sp>
    </p:spTree>
    <p:extLst>
      <p:ext uri="{BB962C8B-B14F-4D97-AF65-F5344CB8AC3E}">
        <p14:creationId xmlns:p14="http://schemas.microsoft.com/office/powerpoint/2010/main" val="171870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CDB3C-7549-CBFD-4194-F9422502F2B8}"/>
              </a:ext>
            </a:extLst>
          </p:cNvPr>
          <p:cNvSpPr>
            <a:spLocks noGrp="1"/>
          </p:cNvSpPr>
          <p:nvPr>
            <p:ph type="title"/>
          </p:nvPr>
        </p:nvSpPr>
        <p:spPr/>
        <p:txBody>
          <a:bodyPr/>
          <a:lstStyle/>
          <a:p>
            <a:r>
              <a:rPr lang="en-US" dirty="0">
                <a:solidFill>
                  <a:srgbClr val="C00000"/>
                </a:solidFill>
              </a:rPr>
              <a:t>The Adversary (1:6-12)</a:t>
            </a:r>
          </a:p>
        </p:txBody>
      </p:sp>
      <p:sp>
        <p:nvSpPr>
          <p:cNvPr id="3" name="Content Placeholder 2">
            <a:extLst>
              <a:ext uri="{FF2B5EF4-FFF2-40B4-BE49-F238E27FC236}">
                <a16:creationId xmlns:a16="http://schemas.microsoft.com/office/drawing/2014/main" id="{988B4402-EFCA-14EB-D81F-BC98D40BB48C}"/>
              </a:ext>
            </a:extLst>
          </p:cNvPr>
          <p:cNvSpPr>
            <a:spLocks noGrp="1"/>
          </p:cNvSpPr>
          <p:nvPr>
            <p:ph idx="1"/>
          </p:nvPr>
        </p:nvSpPr>
        <p:spPr>
          <a:xfrm>
            <a:off x="1066800" y="1876926"/>
            <a:ext cx="10058400" cy="4338480"/>
          </a:xfrm>
        </p:spPr>
        <p:txBody>
          <a:bodyPr>
            <a:normAutofit lnSpcReduction="10000"/>
          </a:bodyPr>
          <a:lstStyle/>
          <a:p>
            <a:pPr marL="0" indent="0">
              <a:buNone/>
            </a:pPr>
            <a:r>
              <a:rPr lang="en-US" sz="2800" b="1" dirty="0">
                <a:solidFill>
                  <a:srgbClr val="002060"/>
                </a:solidFill>
              </a:rPr>
              <a:t>The introduction to the </a:t>
            </a:r>
            <a:r>
              <a:rPr lang="en-US" sz="2800" b="1" i="1" dirty="0" err="1">
                <a:solidFill>
                  <a:srgbClr val="002060"/>
                </a:solidFill>
              </a:rPr>
              <a:t>satan</a:t>
            </a:r>
            <a:r>
              <a:rPr lang="en-US" sz="2800" b="1" dirty="0">
                <a:solidFill>
                  <a:srgbClr val="002060"/>
                </a:solidFill>
              </a:rPr>
              <a:t> among the sons of God offers the reader a glimpse into the invisible world.</a:t>
            </a:r>
          </a:p>
          <a:p>
            <a:r>
              <a:rPr lang="en-US" sz="2400" i="1" dirty="0"/>
              <a:t>The Hebrew word </a:t>
            </a:r>
            <a:r>
              <a:rPr lang="he-IL" sz="2400" dirty="0"/>
              <a:t>שטן</a:t>
            </a:r>
            <a:r>
              <a:rPr lang="en-US" sz="2400" dirty="0"/>
              <a:t> (= </a:t>
            </a:r>
            <a:r>
              <a:rPr lang="en-US" sz="2400" i="1" dirty="0" err="1"/>
              <a:t>satan</a:t>
            </a:r>
            <a:r>
              <a:rPr lang="en-US" sz="2400" dirty="0"/>
              <a:t>)</a:t>
            </a:r>
            <a:r>
              <a:rPr lang="en-US" sz="2400" i="1" dirty="0"/>
              <a:t> can function as both a title and a name (differentiated in Hebrew by the presence or absence of the definite article). In the Book of Job, the word is always used as a title, not a name, even though the tradition in English Bible translation is to capitalize it as a name (the NAB being a notable exception).</a:t>
            </a:r>
          </a:p>
          <a:p>
            <a:r>
              <a:rPr lang="en-US" sz="2400" i="1" dirty="0"/>
              <a:t>Elsewhere, this title is used to describe a human enemy or adversary (1 Sa. 29:4; 2 Sa. 19:22; 1 Kg. 5:4; 11:14, 23, 25), though in Job he is clearly a spiritual entity. In Ps. 109:6 it is used to describe a prosecutor.</a:t>
            </a:r>
          </a:p>
        </p:txBody>
      </p:sp>
      <p:sp>
        <p:nvSpPr>
          <p:cNvPr id="4" name="Slide Number Placeholder 3">
            <a:extLst>
              <a:ext uri="{FF2B5EF4-FFF2-40B4-BE49-F238E27FC236}">
                <a16:creationId xmlns:a16="http://schemas.microsoft.com/office/drawing/2014/main" id="{5CF160FF-6F51-F4F9-E753-3FA8C5E236DF}"/>
              </a:ext>
            </a:extLst>
          </p:cNvPr>
          <p:cNvSpPr>
            <a:spLocks noGrp="1"/>
          </p:cNvSpPr>
          <p:nvPr>
            <p:ph type="sldNum" sz="quarter" idx="12"/>
          </p:nvPr>
        </p:nvSpPr>
        <p:spPr/>
        <p:txBody>
          <a:bodyPr/>
          <a:lstStyle/>
          <a:p>
            <a:fld id="{34B7E4EF-A1BD-40F4-AB7B-04F084DD991D}" type="slidenum">
              <a:rPr lang="en-US" smtClean="0"/>
              <a:t>32</a:t>
            </a:fld>
            <a:endParaRPr lang="en-US" dirty="0"/>
          </a:p>
        </p:txBody>
      </p:sp>
    </p:spTree>
    <p:extLst>
      <p:ext uri="{BB962C8B-B14F-4D97-AF65-F5344CB8AC3E}">
        <p14:creationId xmlns:p14="http://schemas.microsoft.com/office/powerpoint/2010/main" val="85393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A50021"/>
        </a:solidFill>
        <a:effectLst/>
      </p:bgPr>
    </p:bg>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992EBED4-6495-86A6-B75E-096CF9D7C051}"/>
              </a:ext>
            </a:extLst>
          </p:cNvPr>
          <p:cNvSpPr>
            <a:spLocks noGrp="1" noChangeArrowheads="1"/>
          </p:cNvSpPr>
          <p:nvPr>
            <p:ph type="title"/>
          </p:nvPr>
        </p:nvSpPr>
        <p:spPr>
          <a:xfrm>
            <a:off x="1981200" y="152400"/>
            <a:ext cx="8229600" cy="1371600"/>
          </a:xfrm>
        </p:spPr>
        <p:txBody>
          <a:bodyPr/>
          <a:lstStyle/>
          <a:p>
            <a:r>
              <a:rPr lang="en-US" altLang="en-US" dirty="0">
                <a:solidFill>
                  <a:srgbClr val="FFFF00"/>
                </a:solidFill>
                <a:latin typeface="Matura MT Script Capitals" panose="03020802060602070202" pitchFamily="66" charset="0"/>
              </a:rPr>
              <a:t>Yahweh’s Heavenly Council</a:t>
            </a:r>
            <a:br>
              <a:rPr lang="en-US" altLang="en-US" dirty="0">
                <a:solidFill>
                  <a:srgbClr val="FFFF00"/>
                </a:solidFill>
                <a:latin typeface="Matura MT Script Capitals" panose="03020802060602070202" pitchFamily="66" charset="0"/>
              </a:rPr>
            </a:br>
            <a:r>
              <a:rPr lang="en-US" altLang="en-US" sz="2400" dirty="0">
                <a:solidFill>
                  <a:srgbClr val="FFFF00"/>
                </a:solidFill>
                <a:latin typeface="Arial Narrow" panose="020B0606020202030204" pitchFamily="34" charset="0"/>
              </a:rPr>
              <a:t>(Ps. 82:1, 6; 89:5-7; Job 1:6-7; 2:1-2; 1 Kg. 22:19-23)</a:t>
            </a:r>
            <a:endParaRPr lang="en-US" altLang="en-US" dirty="0">
              <a:solidFill>
                <a:srgbClr val="FFFF00"/>
              </a:solidFill>
              <a:latin typeface="Matura MT Script Capitals" panose="03020802060602070202" pitchFamily="66" charset="0"/>
            </a:endParaRPr>
          </a:p>
        </p:txBody>
      </p:sp>
      <p:sp>
        <p:nvSpPr>
          <p:cNvPr id="355331" name="Rectangle 3">
            <a:extLst>
              <a:ext uri="{FF2B5EF4-FFF2-40B4-BE49-F238E27FC236}">
                <a16:creationId xmlns:a16="http://schemas.microsoft.com/office/drawing/2014/main" id="{5AC2BF67-2902-30FD-D25E-6DD2C371C3B1}"/>
              </a:ext>
            </a:extLst>
          </p:cNvPr>
          <p:cNvSpPr>
            <a:spLocks noGrp="1" noChangeArrowheads="1"/>
          </p:cNvSpPr>
          <p:nvPr>
            <p:ph type="body" sz="half" idx="1"/>
          </p:nvPr>
        </p:nvSpPr>
        <p:spPr>
          <a:xfrm>
            <a:off x="1427749" y="1576138"/>
            <a:ext cx="4267200" cy="4953000"/>
          </a:xfrm>
        </p:spPr>
        <p:txBody>
          <a:bodyPr/>
          <a:lstStyle/>
          <a:p>
            <a:pPr>
              <a:buFont typeface="Wingdings" panose="05000000000000000000" pitchFamily="2" charset="2"/>
              <a:buNone/>
            </a:pPr>
            <a:r>
              <a:rPr lang="en-US" altLang="en-US" sz="2400" dirty="0" err="1">
                <a:solidFill>
                  <a:srgbClr val="FFFF99"/>
                </a:solidFill>
                <a:effectLst>
                  <a:outerShdw blurRad="38100" dist="38100" dir="2700000" algn="tl">
                    <a:srgbClr val="000000"/>
                  </a:outerShdw>
                </a:effectLst>
                <a:latin typeface="HebrewTh" pitchFamily="2" charset="0"/>
              </a:rPr>
              <a:t>Myhilox</a:t>
            </a:r>
            <a:r>
              <a:rPr lang="en-US" altLang="en-US" sz="2400" dirty="0">
                <a:solidFill>
                  <a:srgbClr val="FFFF99"/>
                </a:solidFill>
                <a:effectLst>
                  <a:outerShdw blurRad="38100" dist="38100" dir="2700000" algn="tl">
                    <a:srgbClr val="000000"/>
                  </a:outerShdw>
                </a:effectLst>
                <a:latin typeface="HebrewTh" pitchFamily="2" charset="0"/>
              </a:rPr>
              <a:t>$</a:t>
            </a:r>
            <a:r>
              <a:rPr lang="en-US" altLang="en-US" sz="2400" dirty="0">
                <a:latin typeface="Arial Narrow" panose="020B0606020202030204" pitchFamily="34" charset="0"/>
              </a:rPr>
              <a:t> </a:t>
            </a:r>
            <a:r>
              <a:rPr lang="en-US" altLang="en-US" sz="2400" i="1" dirty="0">
                <a:solidFill>
                  <a:srgbClr val="FFFF99"/>
                </a:solidFill>
                <a:effectLst/>
                <a:latin typeface="Arial Narrow" panose="020B0606020202030204" pitchFamily="34" charset="0"/>
              </a:rPr>
              <a:t>(‘</a:t>
            </a:r>
            <a:r>
              <a:rPr lang="en-US" altLang="en-US" sz="2400" i="1" dirty="0" err="1">
                <a:solidFill>
                  <a:srgbClr val="FFFF99"/>
                </a:solidFill>
                <a:effectLst/>
                <a:latin typeface="Arial Narrow" panose="020B0606020202030204" pitchFamily="34" charset="0"/>
              </a:rPr>
              <a:t>elohim</a:t>
            </a:r>
            <a:r>
              <a:rPr lang="en-US" altLang="en-US" sz="2400" i="1" dirty="0">
                <a:solidFill>
                  <a:srgbClr val="FFFF99"/>
                </a:solidFill>
                <a:effectLst/>
                <a:latin typeface="Arial Narrow" panose="020B0606020202030204" pitchFamily="34" charset="0"/>
              </a:rPr>
              <a:t> = gods)</a:t>
            </a:r>
          </a:p>
          <a:p>
            <a:pPr>
              <a:buFont typeface="Wingdings" panose="05000000000000000000" pitchFamily="2" charset="2"/>
              <a:buNone/>
            </a:pPr>
            <a:r>
              <a:rPr lang="en-US" altLang="en-US" sz="2400" dirty="0" err="1">
                <a:solidFill>
                  <a:srgbClr val="FFFF99"/>
                </a:solidFill>
                <a:effectLst>
                  <a:outerShdw blurRad="38100" dist="38100" dir="2700000" algn="tl">
                    <a:srgbClr val="000000"/>
                  </a:outerShdw>
                </a:effectLst>
                <a:latin typeface="HebrewTh" pitchFamily="2" charset="0"/>
              </a:rPr>
              <a:t>MykixAl;ma</a:t>
            </a:r>
            <a:r>
              <a:rPr lang="en-US" altLang="en-US" sz="2400" dirty="0">
                <a:latin typeface="Arial Narrow" panose="020B0606020202030204" pitchFamily="34" charset="0"/>
              </a:rPr>
              <a:t> </a:t>
            </a:r>
            <a:r>
              <a:rPr lang="en-US" altLang="en-US" sz="2400" i="1" dirty="0">
                <a:solidFill>
                  <a:srgbClr val="FFFF99"/>
                </a:solidFill>
                <a:effectLst/>
                <a:latin typeface="Arial Narrow" panose="020B0606020202030204" pitchFamily="34" charset="0"/>
              </a:rPr>
              <a:t>(</a:t>
            </a:r>
            <a:r>
              <a:rPr lang="en-US" altLang="en-US" sz="2400" i="1" dirty="0" err="1">
                <a:solidFill>
                  <a:srgbClr val="FFFF99"/>
                </a:solidFill>
                <a:effectLst/>
                <a:latin typeface="Arial Narrow" panose="020B0606020202030204" pitchFamily="34" charset="0"/>
              </a:rPr>
              <a:t>mal’akim</a:t>
            </a:r>
            <a:r>
              <a:rPr lang="en-US" altLang="en-US" sz="2400" i="1" dirty="0">
                <a:solidFill>
                  <a:srgbClr val="FFFF99"/>
                </a:solidFill>
                <a:effectLst/>
                <a:latin typeface="Arial Narrow" panose="020B0606020202030204" pitchFamily="34" charset="0"/>
              </a:rPr>
              <a:t> = angels, messengers)</a:t>
            </a:r>
          </a:p>
          <a:p>
            <a:pPr>
              <a:buFont typeface="Wingdings" panose="05000000000000000000" pitchFamily="2" charset="2"/>
              <a:buNone/>
            </a:pPr>
            <a:r>
              <a:rPr lang="en-US" altLang="en-US" sz="2400" dirty="0">
                <a:solidFill>
                  <a:srgbClr val="FFFF99"/>
                </a:solidFill>
                <a:effectLst>
                  <a:outerShdw blurRad="38100" dist="38100" dir="2700000" algn="tl">
                    <a:srgbClr val="000000"/>
                  </a:outerShdw>
                </a:effectLst>
                <a:latin typeface="HebrewTh" pitchFamily="2" charset="0"/>
              </a:rPr>
              <a:t>Mywid2q4</a:t>
            </a:r>
            <a:r>
              <a:rPr lang="en-US" altLang="en-US" sz="2400" i="1" dirty="0">
                <a:latin typeface="Arial Narrow" panose="020B0606020202030204" pitchFamily="34" charset="0"/>
              </a:rPr>
              <a:t> </a:t>
            </a:r>
            <a:r>
              <a:rPr lang="en-US" altLang="en-US" sz="2400" i="1" dirty="0">
                <a:solidFill>
                  <a:srgbClr val="FFFF99"/>
                </a:solidFill>
                <a:effectLst/>
                <a:latin typeface="Arial Narrow" panose="020B0606020202030204" pitchFamily="34" charset="0"/>
              </a:rPr>
              <a:t>(</a:t>
            </a:r>
            <a:r>
              <a:rPr lang="en-US" altLang="en-US" sz="2400" i="1" dirty="0" err="1">
                <a:solidFill>
                  <a:srgbClr val="FFFF99"/>
                </a:solidFill>
                <a:effectLst/>
                <a:latin typeface="Arial Narrow" panose="020B0606020202030204" pitchFamily="34" charset="0"/>
              </a:rPr>
              <a:t>qedoshim</a:t>
            </a:r>
            <a:r>
              <a:rPr lang="en-US" altLang="en-US" sz="2400" i="1" dirty="0">
                <a:solidFill>
                  <a:srgbClr val="FFFF99"/>
                </a:solidFill>
                <a:effectLst/>
                <a:latin typeface="Arial Narrow" panose="020B0606020202030204" pitchFamily="34" charset="0"/>
              </a:rPr>
              <a:t> = holy ones)</a:t>
            </a:r>
          </a:p>
          <a:p>
            <a:pPr>
              <a:buFont typeface="Wingdings" panose="05000000000000000000" pitchFamily="2" charset="2"/>
              <a:buNone/>
            </a:pPr>
            <a:r>
              <a:rPr lang="en-US" altLang="en-US" sz="2400" dirty="0" err="1">
                <a:solidFill>
                  <a:srgbClr val="FFFF99"/>
                </a:solidFill>
                <a:effectLst>
                  <a:outerShdw blurRad="38100" dist="38100" dir="2700000" algn="tl">
                    <a:srgbClr val="000000"/>
                  </a:outerShdw>
                </a:effectLst>
                <a:latin typeface="HebrewTh" pitchFamily="2" charset="0"/>
              </a:rPr>
              <a:t>Mylixe</a:t>
            </a:r>
            <a:r>
              <a:rPr lang="en-US" altLang="en-US" sz="2400" dirty="0">
                <a:solidFill>
                  <a:srgbClr val="FFFF99"/>
                </a:solidFill>
                <a:effectLst>
                  <a:outerShdw blurRad="38100" dist="38100" dir="2700000" algn="tl">
                    <a:srgbClr val="000000"/>
                  </a:outerShdw>
                </a:effectLst>
                <a:latin typeface="HebrewTh" pitchFamily="2" charset="0"/>
              </a:rPr>
              <a:t> yn2b;</a:t>
            </a:r>
            <a:r>
              <a:rPr lang="en-US" altLang="en-US" sz="2400" dirty="0">
                <a:solidFill>
                  <a:srgbClr val="FFFF99"/>
                </a:solidFill>
                <a:effectLst>
                  <a:outerShdw blurRad="38100" dist="38100" dir="2700000" algn="tl">
                    <a:srgbClr val="000000"/>
                  </a:outerShdw>
                </a:effectLst>
                <a:latin typeface="Arial Narrow" panose="020B0606020202030204" pitchFamily="34" charset="0"/>
              </a:rPr>
              <a:t>/</a:t>
            </a:r>
            <a:r>
              <a:rPr lang="en-US" altLang="en-US" sz="2400" dirty="0" err="1">
                <a:solidFill>
                  <a:srgbClr val="FFFF99"/>
                </a:solidFill>
                <a:effectLst>
                  <a:outerShdw blurRad="38100" dist="38100" dir="2700000" algn="tl">
                    <a:srgbClr val="000000"/>
                  </a:outerShdw>
                </a:effectLst>
                <a:latin typeface="HebrewTh" pitchFamily="2" charset="0"/>
              </a:rPr>
              <a:t>Myhilox</a:t>
            </a:r>
            <a:r>
              <a:rPr lang="en-US" altLang="en-US" sz="2400" dirty="0">
                <a:solidFill>
                  <a:srgbClr val="FFFF99"/>
                </a:solidFill>
                <a:effectLst>
                  <a:outerShdw blurRad="38100" dist="38100" dir="2700000" algn="tl">
                    <a:srgbClr val="000000"/>
                  </a:outerShdw>
                </a:effectLst>
                <a:latin typeface="HebrewTh" pitchFamily="2" charset="0"/>
              </a:rPr>
              <a:t>$ yn2b;</a:t>
            </a:r>
            <a:r>
              <a:rPr lang="en-US" altLang="en-US" sz="2400" i="1" dirty="0">
                <a:latin typeface="Arial Narrow" panose="020B0606020202030204" pitchFamily="34" charset="0"/>
              </a:rPr>
              <a:t> </a:t>
            </a:r>
            <a:r>
              <a:rPr lang="en-US" altLang="en-US" sz="2400" i="1" dirty="0">
                <a:solidFill>
                  <a:srgbClr val="FFFF99"/>
                </a:solidFill>
                <a:effectLst/>
                <a:latin typeface="Arial Narrow" panose="020B0606020202030204" pitchFamily="34" charset="0"/>
              </a:rPr>
              <a:t>(bene ‘</a:t>
            </a:r>
            <a:r>
              <a:rPr lang="en-US" altLang="en-US" sz="2400" i="1" dirty="0" err="1">
                <a:solidFill>
                  <a:srgbClr val="FFFF99"/>
                </a:solidFill>
                <a:effectLst/>
                <a:latin typeface="Arial Narrow" panose="020B0606020202030204" pitchFamily="34" charset="0"/>
              </a:rPr>
              <a:t>elim</a:t>
            </a:r>
            <a:r>
              <a:rPr lang="en-US" altLang="en-US" sz="2400" i="1" dirty="0">
                <a:solidFill>
                  <a:srgbClr val="FFFF99"/>
                </a:solidFill>
                <a:effectLst/>
                <a:latin typeface="Arial Narrow" panose="020B0606020202030204" pitchFamily="34" charset="0"/>
              </a:rPr>
              <a:t>/bene ‘</a:t>
            </a:r>
            <a:r>
              <a:rPr lang="en-US" altLang="en-US" sz="2400" i="1" dirty="0" err="1">
                <a:solidFill>
                  <a:srgbClr val="FFFF99"/>
                </a:solidFill>
                <a:effectLst/>
                <a:latin typeface="Arial Narrow" panose="020B0606020202030204" pitchFamily="34" charset="0"/>
              </a:rPr>
              <a:t>elohim</a:t>
            </a:r>
            <a:r>
              <a:rPr lang="en-US" altLang="en-US" sz="2400" i="1" dirty="0">
                <a:solidFill>
                  <a:srgbClr val="FFFF99"/>
                </a:solidFill>
                <a:effectLst/>
                <a:latin typeface="Arial Narrow" panose="020B0606020202030204" pitchFamily="34" charset="0"/>
              </a:rPr>
              <a:t> = sons of God)</a:t>
            </a:r>
          </a:p>
          <a:p>
            <a:pPr>
              <a:buFont typeface="Wingdings" panose="05000000000000000000" pitchFamily="2" charset="2"/>
              <a:buNone/>
            </a:pPr>
            <a:r>
              <a:rPr lang="en-US" altLang="en-US" sz="2400" dirty="0" err="1">
                <a:solidFill>
                  <a:srgbClr val="FFFF99"/>
                </a:solidFill>
                <a:effectLst>
                  <a:outerShdw blurRad="38100" dist="38100" dir="2700000" algn="tl">
                    <a:srgbClr val="000000"/>
                  </a:outerShdw>
                </a:effectLst>
                <a:latin typeface="HebrewTh" pitchFamily="2" charset="0"/>
              </a:rPr>
              <a:t>MydibAfE</a:t>
            </a:r>
            <a:r>
              <a:rPr lang="en-US" altLang="en-US" sz="2400" i="1" dirty="0">
                <a:latin typeface="Arial Narrow" panose="020B0606020202030204" pitchFamily="34" charset="0"/>
              </a:rPr>
              <a:t> </a:t>
            </a:r>
            <a:r>
              <a:rPr lang="en-US" altLang="en-US" sz="2400" i="1" dirty="0">
                <a:solidFill>
                  <a:srgbClr val="FFFF99"/>
                </a:solidFill>
                <a:effectLst/>
                <a:latin typeface="Arial Narrow" panose="020B0606020202030204" pitchFamily="34" charset="0"/>
              </a:rPr>
              <a:t>(‘</a:t>
            </a:r>
            <a:r>
              <a:rPr lang="en-US" altLang="en-US" sz="2400" i="1" dirty="0" err="1">
                <a:solidFill>
                  <a:srgbClr val="FFFF99"/>
                </a:solidFill>
                <a:effectLst/>
                <a:latin typeface="Arial Narrow" panose="020B0606020202030204" pitchFamily="34" charset="0"/>
              </a:rPr>
              <a:t>abadim</a:t>
            </a:r>
            <a:r>
              <a:rPr lang="en-US" altLang="en-US" sz="2400" i="1" dirty="0">
                <a:solidFill>
                  <a:srgbClr val="FFFF99"/>
                </a:solidFill>
                <a:effectLst/>
                <a:latin typeface="Arial Narrow" panose="020B0606020202030204" pitchFamily="34" charset="0"/>
              </a:rPr>
              <a:t> = servants)</a:t>
            </a:r>
          </a:p>
          <a:p>
            <a:pPr>
              <a:buFont typeface="Wingdings" panose="05000000000000000000" pitchFamily="2" charset="2"/>
              <a:buNone/>
            </a:pPr>
            <a:r>
              <a:rPr lang="en-US" altLang="en-US" sz="2400" dirty="0" err="1">
                <a:solidFill>
                  <a:srgbClr val="FFFF99"/>
                </a:solidFill>
                <a:effectLst>
                  <a:outerShdw blurRad="38100" dist="38100" dir="2700000" algn="tl">
                    <a:srgbClr val="000000"/>
                  </a:outerShdw>
                </a:effectLst>
                <a:latin typeface="HebrewTh" pitchFamily="2" charset="0"/>
              </a:rPr>
              <a:t>Mytir;wAm</a:t>
            </a:r>
            <a:r>
              <a:rPr lang="en-US" altLang="en-US" sz="2400" dirty="0">
                <a:solidFill>
                  <a:srgbClr val="FFFF99"/>
                </a:solidFill>
                <a:effectLst>
                  <a:outerShdw blurRad="38100" dist="38100" dir="2700000" algn="tl">
                    <a:srgbClr val="000000"/>
                  </a:outerShdw>
                </a:effectLst>
                <a:latin typeface="HebrewTh" pitchFamily="2" charset="0"/>
              </a:rPr>
              <a:t>;</a:t>
            </a:r>
            <a:r>
              <a:rPr lang="en-US" altLang="en-US" sz="2400" i="1" dirty="0">
                <a:latin typeface="Arial Narrow" panose="020B0606020202030204" pitchFamily="34" charset="0"/>
              </a:rPr>
              <a:t> </a:t>
            </a:r>
            <a:r>
              <a:rPr lang="en-US" altLang="en-US" sz="2400" i="1" dirty="0">
                <a:solidFill>
                  <a:srgbClr val="FFFF99"/>
                </a:solidFill>
                <a:effectLst/>
                <a:latin typeface="Arial Narrow" panose="020B0606020202030204" pitchFamily="34" charset="0"/>
              </a:rPr>
              <a:t>(</a:t>
            </a:r>
            <a:r>
              <a:rPr lang="en-US" altLang="en-US" sz="2400" i="1" dirty="0" err="1">
                <a:solidFill>
                  <a:srgbClr val="FFFF99"/>
                </a:solidFill>
                <a:effectLst/>
                <a:latin typeface="Arial Narrow" panose="020B0606020202030204" pitchFamily="34" charset="0"/>
              </a:rPr>
              <a:t>mesharetim</a:t>
            </a:r>
            <a:r>
              <a:rPr lang="en-US" altLang="en-US" sz="2400" i="1" dirty="0">
                <a:solidFill>
                  <a:srgbClr val="FFFF99"/>
                </a:solidFill>
                <a:effectLst/>
                <a:latin typeface="Arial Narrow" panose="020B0606020202030204" pitchFamily="34" charset="0"/>
              </a:rPr>
              <a:t> = ministers)</a:t>
            </a:r>
          </a:p>
          <a:p>
            <a:pPr>
              <a:buFont typeface="Wingdings" panose="05000000000000000000" pitchFamily="2" charset="2"/>
              <a:buNone/>
            </a:pPr>
            <a:r>
              <a:rPr lang="en-US" altLang="en-US" sz="2400" dirty="0">
                <a:solidFill>
                  <a:srgbClr val="FFFF99"/>
                </a:solidFill>
                <a:effectLst>
                  <a:outerShdw blurRad="38100" dist="38100" dir="2700000" algn="tl">
                    <a:srgbClr val="000000"/>
                  </a:outerShdw>
                </a:effectLst>
                <a:latin typeface="HebrewTh" pitchFamily="2" charset="0"/>
              </a:rPr>
              <a:t>Mybiv0rK;</a:t>
            </a:r>
            <a:r>
              <a:rPr lang="en-US" altLang="en-US" sz="2400" i="1" dirty="0">
                <a:latin typeface="Arial Narrow" panose="020B0606020202030204" pitchFamily="34" charset="0"/>
              </a:rPr>
              <a:t> </a:t>
            </a:r>
            <a:r>
              <a:rPr lang="en-US" altLang="en-US" sz="2400" i="1" dirty="0">
                <a:solidFill>
                  <a:srgbClr val="FFFF99"/>
                </a:solidFill>
                <a:effectLst/>
                <a:latin typeface="Arial Narrow" panose="020B0606020202030204" pitchFamily="34" charset="0"/>
              </a:rPr>
              <a:t>(cherubim = intercessors?)</a:t>
            </a:r>
          </a:p>
          <a:p>
            <a:pPr>
              <a:buFont typeface="Wingdings" panose="05000000000000000000" pitchFamily="2" charset="2"/>
              <a:buNone/>
            </a:pPr>
            <a:r>
              <a:rPr lang="en-US" altLang="en-US" sz="2400" dirty="0" err="1">
                <a:solidFill>
                  <a:srgbClr val="FFFF99"/>
                </a:solidFill>
                <a:effectLst>
                  <a:outerShdw blurRad="38100" dist="38100" dir="2700000" algn="tl">
                    <a:srgbClr val="000000"/>
                  </a:outerShdw>
                </a:effectLst>
                <a:latin typeface="HebrewTh" pitchFamily="2" charset="0"/>
              </a:rPr>
              <a:t>Mypir!W</a:t>
            </a:r>
            <a:r>
              <a:rPr lang="en-US" altLang="en-US" sz="2400" dirty="0">
                <a:solidFill>
                  <a:srgbClr val="FFFF99"/>
                </a:solidFill>
                <a:effectLst>
                  <a:outerShdw blurRad="38100" dist="38100" dir="2700000" algn="tl">
                    <a:srgbClr val="000000"/>
                  </a:outerShdw>
                </a:effectLst>
                <a:latin typeface="HebrewTh" pitchFamily="2" charset="0"/>
              </a:rPr>
              <a:t>;</a:t>
            </a:r>
            <a:r>
              <a:rPr lang="en-US" altLang="en-US" sz="2400" i="1" dirty="0">
                <a:latin typeface="Arial Narrow" panose="020B0606020202030204" pitchFamily="34" charset="0"/>
              </a:rPr>
              <a:t> </a:t>
            </a:r>
            <a:r>
              <a:rPr lang="en-US" altLang="en-US" sz="2400" i="1" dirty="0">
                <a:solidFill>
                  <a:srgbClr val="FFFF99"/>
                </a:solidFill>
                <a:effectLst/>
                <a:latin typeface="Arial Narrow" panose="020B0606020202030204" pitchFamily="34" charset="0"/>
              </a:rPr>
              <a:t>(seraphim = burning ones)</a:t>
            </a:r>
          </a:p>
          <a:p>
            <a:pPr>
              <a:buFont typeface="Wingdings" panose="05000000000000000000" pitchFamily="2" charset="2"/>
              <a:buNone/>
            </a:pPr>
            <a:r>
              <a:rPr lang="en-US" altLang="en-US" sz="2400" dirty="0">
                <a:solidFill>
                  <a:srgbClr val="FFFF99"/>
                </a:solidFill>
                <a:effectLst>
                  <a:outerShdw blurRad="38100" dist="38100" dir="2700000" algn="tl">
                    <a:srgbClr val="000000"/>
                  </a:outerShdw>
                </a:effectLst>
                <a:latin typeface="HebrewTh" pitchFamily="2" charset="0"/>
              </a:rPr>
              <a:t>NFAWA</a:t>
            </a:r>
            <a:r>
              <a:rPr lang="en-US" altLang="en-US" sz="2400" dirty="0">
                <a:latin typeface="Arial Narrow" panose="020B0606020202030204" pitchFamily="34" charset="0"/>
              </a:rPr>
              <a:t> </a:t>
            </a:r>
            <a:r>
              <a:rPr lang="en-US" altLang="en-US" sz="2400" i="1" dirty="0">
                <a:solidFill>
                  <a:srgbClr val="FFFF99"/>
                </a:solidFill>
                <a:effectLst/>
                <a:latin typeface="Arial Narrow" panose="020B0606020202030204" pitchFamily="34" charset="0"/>
              </a:rPr>
              <a:t>(</a:t>
            </a:r>
            <a:r>
              <a:rPr lang="en-US" altLang="en-US" sz="2400" i="1" dirty="0" err="1">
                <a:solidFill>
                  <a:srgbClr val="FFFF99"/>
                </a:solidFill>
                <a:effectLst/>
                <a:latin typeface="Arial Narrow" panose="020B0606020202030204" pitchFamily="34" charset="0"/>
              </a:rPr>
              <a:t>satan</a:t>
            </a:r>
            <a:r>
              <a:rPr lang="en-US" altLang="en-US" sz="2400" i="1" dirty="0">
                <a:solidFill>
                  <a:srgbClr val="FFFF99"/>
                </a:solidFill>
                <a:effectLst/>
                <a:latin typeface="Arial Narrow" panose="020B0606020202030204" pitchFamily="34" charset="0"/>
              </a:rPr>
              <a:t> = the accuser)</a:t>
            </a:r>
            <a:endParaRPr lang="en-US" altLang="en-US" sz="2400" dirty="0">
              <a:solidFill>
                <a:srgbClr val="FFFF99"/>
              </a:solidFill>
              <a:effectLst/>
            </a:endParaRPr>
          </a:p>
        </p:txBody>
      </p:sp>
      <p:sp>
        <p:nvSpPr>
          <p:cNvPr id="355332" name="Rectangle 4">
            <a:extLst>
              <a:ext uri="{FF2B5EF4-FFF2-40B4-BE49-F238E27FC236}">
                <a16:creationId xmlns:a16="http://schemas.microsoft.com/office/drawing/2014/main" id="{7607AF3E-DB4A-C600-5846-043350F74107}"/>
              </a:ext>
            </a:extLst>
          </p:cNvPr>
          <p:cNvSpPr>
            <a:spLocks noGrp="1" noChangeArrowheads="1"/>
          </p:cNvSpPr>
          <p:nvPr>
            <p:ph type="body" sz="half" idx="2"/>
          </p:nvPr>
        </p:nvSpPr>
        <p:spPr>
          <a:xfrm>
            <a:off x="6497052" y="1977189"/>
            <a:ext cx="5101389" cy="3830053"/>
          </a:xfrm>
          <a:solidFill>
            <a:srgbClr val="FFFF99"/>
          </a:solidFill>
          <a:ln w="38100">
            <a:solidFill>
              <a:schemeClr val="accent1"/>
            </a:solidFill>
            <a:miter lim="800000"/>
            <a:headEnd/>
            <a:tailEnd/>
          </a:ln>
        </p:spPr>
        <p:txBody>
          <a:bodyPr/>
          <a:lstStyle/>
          <a:p>
            <a:pPr>
              <a:buFont typeface="Wingdings" panose="05000000000000000000" pitchFamily="2" charset="2"/>
              <a:buNone/>
            </a:pPr>
            <a:r>
              <a:rPr lang="en-US" altLang="en-US" sz="2400" dirty="0">
                <a:solidFill>
                  <a:schemeClr val="accent1"/>
                </a:solidFill>
                <a:effectLst>
                  <a:outerShdw blurRad="38100" dist="38100" dir="2700000" algn="tl">
                    <a:srgbClr val="000000"/>
                  </a:outerShdw>
                </a:effectLst>
                <a:latin typeface="Arial Black" panose="020B0A04020102020204" pitchFamily="34" charset="0"/>
              </a:rPr>
              <a:t>Deut. 32:8-9</a:t>
            </a:r>
            <a:r>
              <a:rPr lang="en-US" altLang="en-US" sz="2400" dirty="0">
                <a:solidFill>
                  <a:srgbClr val="FFFF99"/>
                </a:solidFill>
                <a:effectLst>
                  <a:outerShdw blurRad="38100" dist="38100" dir="2700000" algn="tl">
                    <a:srgbClr val="000000"/>
                  </a:outerShdw>
                </a:effectLst>
                <a:latin typeface="Arial Black" panose="020B0A04020102020204" pitchFamily="34" charset="0"/>
              </a:rPr>
              <a:t> </a:t>
            </a:r>
          </a:p>
          <a:p>
            <a:r>
              <a:rPr lang="en-US" altLang="en-US" sz="2400" dirty="0">
                <a:solidFill>
                  <a:srgbClr val="663300"/>
                </a:solidFill>
                <a:effectLst>
                  <a:outerShdw blurRad="38100" dist="38100" dir="2700000" algn="tl">
                    <a:srgbClr val="000000"/>
                  </a:outerShdw>
                </a:effectLst>
                <a:latin typeface="Arial Narrow" panose="020B0606020202030204" pitchFamily="34" charset="0"/>
              </a:rPr>
              <a:t>(LXX)</a:t>
            </a:r>
          </a:p>
          <a:p>
            <a:pPr>
              <a:buFont typeface="Wingdings" panose="05000000000000000000" pitchFamily="2" charset="2"/>
              <a:buNone/>
            </a:pPr>
            <a:r>
              <a:rPr lang="en-US" altLang="en-US" sz="2400" i="1" dirty="0">
                <a:solidFill>
                  <a:srgbClr val="FFFF99"/>
                </a:solidFill>
                <a:effectLst>
                  <a:outerShdw blurRad="38100" dist="38100" dir="2700000" algn="tl">
                    <a:srgbClr val="000000"/>
                  </a:outerShdw>
                </a:effectLst>
                <a:latin typeface="Arial Narrow" panose="020B0606020202030204" pitchFamily="34" charset="0"/>
              </a:rPr>
              <a:t>	</a:t>
            </a:r>
            <a:r>
              <a:rPr lang="en-US" altLang="en-US" sz="2400" i="1" dirty="0">
                <a:solidFill>
                  <a:srgbClr val="996600"/>
                </a:solidFill>
                <a:effectLst/>
                <a:latin typeface="Arial Narrow" panose="020B0606020202030204" pitchFamily="34" charset="0"/>
              </a:rPr>
              <a:t>“…when the Most High divided the nations…he set the bounds of the nations according to the number of the </a:t>
            </a:r>
            <a:r>
              <a:rPr lang="en-US" altLang="en-US" sz="2400" i="1" dirty="0">
                <a:solidFill>
                  <a:schemeClr val="accent1"/>
                </a:solidFill>
                <a:effectLst>
                  <a:outerShdw blurRad="38100" dist="38100" dir="2700000" algn="tl">
                    <a:srgbClr val="000000"/>
                  </a:outerShdw>
                </a:effectLst>
                <a:latin typeface="Arial Narrow" panose="020B0606020202030204" pitchFamily="34" charset="0"/>
              </a:rPr>
              <a:t>angels of God</a:t>
            </a:r>
            <a:r>
              <a:rPr lang="en-US" altLang="en-US" sz="2400" i="1" dirty="0">
                <a:solidFill>
                  <a:srgbClr val="996600"/>
                </a:solidFill>
                <a:effectLst/>
                <a:latin typeface="Arial Narrow" panose="020B0606020202030204" pitchFamily="34" charset="0"/>
              </a:rPr>
              <a:t>.”</a:t>
            </a:r>
          </a:p>
          <a:p>
            <a:r>
              <a:rPr lang="en-US" altLang="en-US" sz="2400" dirty="0">
                <a:solidFill>
                  <a:srgbClr val="663300"/>
                </a:solidFill>
                <a:effectLst>
                  <a:outerShdw blurRad="38100" dist="38100" dir="2700000" algn="tl">
                    <a:srgbClr val="000000"/>
                  </a:outerShdw>
                </a:effectLst>
                <a:latin typeface="Arial Narrow" panose="020B0606020202030204" pitchFamily="34" charset="0"/>
              </a:rPr>
              <a:t>Dead Sea Scrolls &amp; Targums</a:t>
            </a:r>
            <a:r>
              <a:rPr lang="en-US" altLang="en-US" sz="2400" dirty="0">
                <a:solidFill>
                  <a:srgbClr val="FFFF99"/>
                </a:solidFill>
                <a:effectLst>
                  <a:outerShdw blurRad="38100" dist="38100" dir="2700000" algn="tl">
                    <a:srgbClr val="000000"/>
                  </a:outerShdw>
                </a:effectLst>
                <a:latin typeface="Arial Narrow" panose="020B0606020202030204" pitchFamily="34" charset="0"/>
              </a:rPr>
              <a:t> </a:t>
            </a:r>
            <a:r>
              <a:rPr lang="en-US" altLang="en-US" sz="2400" dirty="0">
                <a:solidFill>
                  <a:srgbClr val="996600"/>
                </a:solidFill>
                <a:effectLst/>
                <a:latin typeface="Arial Narrow" panose="020B0606020202030204" pitchFamily="34" charset="0"/>
              </a:rPr>
              <a:t>= </a:t>
            </a:r>
            <a:r>
              <a:rPr lang="en-US" altLang="en-US" sz="2400" i="1" dirty="0">
                <a:solidFill>
                  <a:schemeClr val="accent1"/>
                </a:solidFill>
                <a:effectLst>
                  <a:outerShdw blurRad="38100" dist="38100" dir="2700000" algn="tl">
                    <a:srgbClr val="000000"/>
                  </a:outerShdw>
                </a:effectLst>
                <a:latin typeface="Arial Narrow" panose="020B0606020202030204" pitchFamily="34" charset="0"/>
              </a:rPr>
              <a:t>“gods”</a:t>
            </a:r>
            <a:r>
              <a:rPr lang="en-US" altLang="en-US" sz="2400" dirty="0">
                <a:solidFill>
                  <a:srgbClr val="996600"/>
                </a:solidFill>
                <a:effectLst/>
                <a:latin typeface="Arial Narrow" panose="020B0606020202030204" pitchFamily="34" charset="0"/>
              </a:rPr>
              <a:t> or </a:t>
            </a:r>
            <a:r>
              <a:rPr lang="en-US" altLang="en-US" sz="2400" i="1" dirty="0">
                <a:solidFill>
                  <a:schemeClr val="accent1"/>
                </a:solidFill>
                <a:effectLst>
                  <a:outerShdw blurRad="38100" dist="38100" dir="2700000" algn="tl">
                    <a:srgbClr val="000000"/>
                  </a:outerShdw>
                </a:effectLst>
                <a:latin typeface="Arial Narrow" panose="020B0606020202030204" pitchFamily="34" charset="0"/>
              </a:rPr>
              <a:t>“sons of God”</a:t>
            </a:r>
            <a:r>
              <a:rPr lang="en-US" altLang="en-US" sz="2400" dirty="0">
                <a:solidFill>
                  <a:srgbClr val="996600"/>
                </a:solidFill>
                <a:effectLst/>
                <a:latin typeface="Arial Narrow" panose="020B0606020202030204" pitchFamily="34" charset="0"/>
              </a:rPr>
              <a:t> (so NRSV)</a:t>
            </a:r>
          </a:p>
          <a:p>
            <a:r>
              <a:rPr lang="en-US" altLang="en-US" sz="2400" dirty="0">
                <a:solidFill>
                  <a:srgbClr val="663300"/>
                </a:solidFill>
                <a:effectLst>
                  <a:outerShdw blurRad="38100" dist="38100" dir="2700000" algn="tl">
                    <a:srgbClr val="000000"/>
                  </a:outerShdw>
                </a:effectLst>
                <a:latin typeface="Arial Narrow" panose="020B0606020202030204" pitchFamily="34" charset="0"/>
              </a:rPr>
              <a:t>MT</a:t>
            </a:r>
            <a:r>
              <a:rPr lang="en-US" altLang="en-US" sz="2400" dirty="0">
                <a:solidFill>
                  <a:srgbClr val="FFFF99"/>
                </a:solidFill>
                <a:effectLst>
                  <a:outerShdw blurRad="38100" dist="38100" dir="2700000" algn="tl">
                    <a:srgbClr val="000000"/>
                  </a:outerShdw>
                </a:effectLst>
                <a:latin typeface="Arial Narrow" panose="020B0606020202030204" pitchFamily="34" charset="0"/>
              </a:rPr>
              <a:t> </a:t>
            </a:r>
            <a:r>
              <a:rPr lang="en-US" altLang="en-US" sz="2400" dirty="0">
                <a:solidFill>
                  <a:srgbClr val="996600"/>
                </a:solidFill>
                <a:effectLst/>
                <a:latin typeface="Arial Narrow" panose="020B0606020202030204" pitchFamily="34" charset="0"/>
              </a:rPr>
              <a:t>= </a:t>
            </a:r>
            <a:r>
              <a:rPr lang="en-US" altLang="en-US" sz="2400" i="1" dirty="0">
                <a:solidFill>
                  <a:schemeClr val="accent1"/>
                </a:solidFill>
                <a:effectLst>
                  <a:outerShdw blurRad="38100" dist="38100" dir="2700000" algn="tl">
                    <a:srgbClr val="000000"/>
                  </a:outerShdw>
                </a:effectLst>
                <a:latin typeface="Arial Narrow" panose="020B0606020202030204" pitchFamily="34" charset="0"/>
              </a:rPr>
              <a:t>“the sons of Israel”</a:t>
            </a:r>
            <a:r>
              <a:rPr lang="en-US" altLang="en-US" sz="2400" dirty="0">
                <a:solidFill>
                  <a:srgbClr val="996600"/>
                </a:solidFill>
                <a:effectLst/>
                <a:latin typeface="Arial Narrow" panose="020B0606020202030204" pitchFamily="34" charset="0"/>
              </a:rPr>
              <a:t> (so NIV)</a:t>
            </a:r>
          </a:p>
          <a:p>
            <a:pPr>
              <a:buFont typeface="Wingdings" panose="05000000000000000000" pitchFamily="2" charset="2"/>
              <a:buNone/>
            </a:pPr>
            <a:endParaRPr lang="en-US" altLang="en-US" sz="2400" dirty="0">
              <a:solidFill>
                <a:srgbClr val="FFFF99"/>
              </a:solidFill>
              <a:effectLst>
                <a:outerShdw blurRad="38100" dist="38100" dir="2700000" algn="tl">
                  <a:srgbClr val="000000"/>
                </a:outerShdw>
              </a:effectLst>
              <a:latin typeface="Arial Black" panose="020B0A04020102020204" pitchFamily="34" charset="0"/>
            </a:endParaRPr>
          </a:p>
        </p:txBody>
      </p:sp>
      <p:sp>
        <p:nvSpPr>
          <p:cNvPr id="2" name="Slide Number Placeholder 1">
            <a:extLst>
              <a:ext uri="{FF2B5EF4-FFF2-40B4-BE49-F238E27FC236}">
                <a16:creationId xmlns:a16="http://schemas.microsoft.com/office/drawing/2014/main" id="{1DF64D93-7BA8-7214-28B4-400AEAAC7B3D}"/>
              </a:ext>
            </a:extLst>
          </p:cNvPr>
          <p:cNvSpPr>
            <a:spLocks noGrp="1"/>
          </p:cNvSpPr>
          <p:nvPr>
            <p:ph type="sldNum" sz="quarter" idx="12"/>
          </p:nvPr>
        </p:nvSpPr>
        <p:spPr/>
        <p:txBody>
          <a:bodyPr/>
          <a:lstStyle/>
          <a:p>
            <a:fld id="{A571ABC0-D4CE-412B-ABA8-BA48FED1A700}" type="slidenum">
              <a:rPr lang="en-US" altLang="en-US" smtClean="0"/>
              <a:pPr/>
              <a:t>33</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5331">
                                            <p:txEl>
                                              <p:pRg st="0" end="0"/>
                                            </p:txEl>
                                          </p:spTgt>
                                        </p:tgtEl>
                                        <p:attrNameLst>
                                          <p:attrName>style.visibility</p:attrName>
                                        </p:attrNameLst>
                                      </p:cBhvr>
                                      <p:to>
                                        <p:strVal val="visible"/>
                                      </p:to>
                                    </p:set>
                                    <p:anim calcmode="lin" valueType="num">
                                      <p:cBhvr additive="base">
                                        <p:cTn id="7" dur="500" fill="hold"/>
                                        <p:tgtEl>
                                          <p:spTgt spid="3553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5331">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55331">
                                            <p:txEl>
                                              <p:pRg st="1" end="1"/>
                                            </p:txEl>
                                          </p:spTgt>
                                        </p:tgtEl>
                                        <p:attrNameLst>
                                          <p:attrName>style.visibility</p:attrName>
                                        </p:attrNameLst>
                                      </p:cBhvr>
                                      <p:to>
                                        <p:strVal val="visible"/>
                                      </p:to>
                                    </p:set>
                                    <p:anim calcmode="lin" valueType="num">
                                      <p:cBhvr additive="base">
                                        <p:cTn id="12" dur="500" fill="hold"/>
                                        <p:tgtEl>
                                          <p:spTgt spid="355331">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55331">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355331">
                                            <p:txEl>
                                              <p:pRg st="2" end="2"/>
                                            </p:txEl>
                                          </p:spTgt>
                                        </p:tgtEl>
                                        <p:attrNameLst>
                                          <p:attrName>style.visibility</p:attrName>
                                        </p:attrNameLst>
                                      </p:cBhvr>
                                      <p:to>
                                        <p:strVal val="visible"/>
                                      </p:to>
                                    </p:set>
                                    <p:anim calcmode="lin" valueType="num">
                                      <p:cBhvr additive="base">
                                        <p:cTn id="17" dur="500" fill="hold"/>
                                        <p:tgtEl>
                                          <p:spTgt spid="35533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5331">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355331">
                                            <p:txEl>
                                              <p:pRg st="3" end="3"/>
                                            </p:txEl>
                                          </p:spTgt>
                                        </p:tgtEl>
                                        <p:attrNameLst>
                                          <p:attrName>style.visibility</p:attrName>
                                        </p:attrNameLst>
                                      </p:cBhvr>
                                      <p:to>
                                        <p:strVal val="visible"/>
                                      </p:to>
                                    </p:set>
                                    <p:anim calcmode="lin" valueType="num">
                                      <p:cBhvr additive="base">
                                        <p:cTn id="22" dur="500" fill="hold"/>
                                        <p:tgtEl>
                                          <p:spTgt spid="355331">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55331">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355331">
                                            <p:txEl>
                                              <p:pRg st="4" end="4"/>
                                            </p:txEl>
                                          </p:spTgt>
                                        </p:tgtEl>
                                        <p:attrNameLst>
                                          <p:attrName>style.visibility</p:attrName>
                                        </p:attrNameLst>
                                      </p:cBhvr>
                                      <p:to>
                                        <p:strVal val="visible"/>
                                      </p:to>
                                    </p:set>
                                    <p:anim calcmode="lin" valueType="num">
                                      <p:cBhvr additive="base">
                                        <p:cTn id="27" dur="500" fill="hold"/>
                                        <p:tgtEl>
                                          <p:spTgt spid="35533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5331">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nodeType="afterEffect">
                                  <p:stCondLst>
                                    <p:cond delay="0"/>
                                  </p:stCondLst>
                                  <p:childTnLst>
                                    <p:set>
                                      <p:cBhvr>
                                        <p:cTn id="31" dur="1" fill="hold">
                                          <p:stCondLst>
                                            <p:cond delay="0"/>
                                          </p:stCondLst>
                                        </p:cTn>
                                        <p:tgtEl>
                                          <p:spTgt spid="355331">
                                            <p:txEl>
                                              <p:pRg st="5" end="5"/>
                                            </p:txEl>
                                          </p:spTgt>
                                        </p:tgtEl>
                                        <p:attrNameLst>
                                          <p:attrName>style.visibility</p:attrName>
                                        </p:attrNameLst>
                                      </p:cBhvr>
                                      <p:to>
                                        <p:strVal val="visible"/>
                                      </p:to>
                                    </p:set>
                                    <p:anim calcmode="lin" valueType="num">
                                      <p:cBhvr additive="base">
                                        <p:cTn id="32" dur="500" fill="hold"/>
                                        <p:tgtEl>
                                          <p:spTgt spid="355331">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55331">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4" fill="hold" nodeType="afterEffect">
                                  <p:stCondLst>
                                    <p:cond delay="0"/>
                                  </p:stCondLst>
                                  <p:childTnLst>
                                    <p:set>
                                      <p:cBhvr>
                                        <p:cTn id="36" dur="1" fill="hold">
                                          <p:stCondLst>
                                            <p:cond delay="0"/>
                                          </p:stCondLst>
                                        </p:cTn>
                                        <p:tgtEl>
                                          <p:spTgt spid="355331">
                                            <p:txEl>
                                              <p:pRg st="6" end="6"/>
                                            </p:txEl>
                                          </p:spTgt>
                                        </p:tgtEl>
                                        <p:attrNameLst>
                                          <p:attrName>style.visibility</p:attrName>
                                        </p:attrNameLst>
                                      </p:cBhvr>
                                      <p:to>
                                        <p:strVal val="visible"/>
                                      </p:to>
                                    </p:set>
                                    <p:anim calcmode="lin" valueType="num">
                                      <p:cBhvr additive="base">
                                        <p:cTn id="37" dur="500" fill="hold"/>
                                        <p:tgtEl>
                                          <p:spTgt spid="35533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5331">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3500"/>
                            </p:stCondLst>
                            <p:childTnLst>
                              <p:par>
                                <p:cTn id="40" presetID="2" presetClass="entr" presetSubtype="4" fill="hold" nodeType="afterEffect">
                                  <p:stCondLst>
                                    <p:cond delay="0"/>
                                  </p:stCondLst>
                                  <p:childTnLst>
                                    <p:set>
                                      <p:cBhvr>
                                        <p:cTn id="41" dur="1" fill="hold">
                                          <p:stCondLst>
                                            <p:cond delay="0"/>
                                          </p:stCondLst>
                                        </p:cTn>
                                        <p:tgtEl>
                                          <p:spTgt spid="355331">
                                            <p:txEl>
                                              <p:pRg st="7" end="7"/>
                                            </p:txEl>
                                          </p:spTgt>
                                        </p:tgtEl>
                                        <p:attrNameLst>
                                          <p:attrName>style.visibility</p:attrName>
                                        </p:attrNameLst>
                                      </p:cBhvr>
                                      <p:to>
                                        <p:strVal val="visible"/>
                                      </p:to>
                                    </p:set>
                                    <p:anim calcmode="lin" valueType="num">
                                      <p:cBhvr additive="base">
                                        <p:cTn id="42" dur="500" fill="hold"/>
                                        <p:tgtEl>
                                          <p:spTgt spid="355331">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55331">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4000"/>
                            </p:stCondLst>
                            <p:childTnLst>
                              <p:par>
                                <p:cTn id="45" presetID="2" presetClass="entr" presetSubtype="4" fill="hold" nodeType="afterEffect">
                                  <p:stCondLst>
                                    <p:cond delay="0"/>
                                  </p:stCondLst>
                                  <p:childTnLst>
                                    <p:set>
                                      <p:cBhvr>
                                        <p:cTn id="46" dur="1" fill="hold">
                                          <p:stCondLst>
                                            <p:cond delay="0"/>
                                          </p:stCondLst>
                                        </p:cTn>
                                        <p:tgtEl>
                                          <p:spTgt spid="355331">
                                            <p:txEl>
                                              <p:pRg st="8" end="8"/>
                                            </p:txEl>
                                          </p:spTgt>
                                        </p:tgtEl>
                                        <p:attrNameLst>
                                          <p:attrName>style.visibility</p:attrName>
                                        </p:attrNameLst>
                                      </p:cBhvr>
                                      <p:to>
                                        <p:strVal val="visible"/>
                                      </p:to>
                                    </p:set>
                                    <p:anim calcmode="lin" valueType="num">
                                      <p:cBhvr additive="base">
                                        <p:cTn id="47" dur="500" fill="hold"/>
                                        <p:tgtEl>
                                          <p:spTgt spid="355331">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5533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nodeType="clickEffect">
                                  <p:stCondLst>
                                    <p:cond delay="0"/>
                                  </p:stCondLst>
                                  <p:childTnLst>
                                    <p:set>
                                      <p:cBhvr>
                                        <p:cTn id="52" dur="1" fill="hold">
                                          <p:stCondLst>
                                            <p:cond delay="0"/>
                                          </p:stCondLst>
                                        </p:cTn>
                                        <p:tgtEl>
                                          <p:spTgt spid="355332">
                                            <p:bg/>
                                          </p:spTgt>
                                        </p:tgtEl>
                                        <p:attrNameLst>
                                          <p:attrName>style.visibility</p:attrName>
                                        </p:attrNameLst>
                                      </p:cBhvr>
                                      <p:to>
                                        <p:strVal val="visible"/>
                                      </p:to>
                                    </p:set>
                                    <p:animEffect transition="in" filter="dissolve">
                                      <p:cBhvr>
                                        <p:cTn id="53" dur="500"/>
                                        <p:tgtEl>
                                          <p:spTgt spid="355332">
                                            <p:bg/>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355332">
                                            <p:txEl>
                                              <p:pRg st="0" end="0"/>
                                            </p:txEl>
                                          </p:spTgt>
                                        </p:tgtEl>
                                        <p:attrNameLst>
                                          <p:attrName>style.visibility</p:attrName>
                                        </p:attrNameLst>
                                      </p:cBhvr>
                                      <p:to>
                                        <p:strVal val="visible"/>
                                      </p:to>
                                    </p:set>
                                    <p:animEffect transition="in" filter="dissolve">
                                      <p:cBhvr>
                                        <p:cTn id="56" dur="500"/>
                                        <p:tgtEl>
                                          <p:spTgt spid="355332">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nodeType="clickEffect">
                                  <p:stCondLst>
                                    <p:cond delay="0"/>
                                  </p:stCondLst>
                                  <p:childTnLst>
                                    <p:set>
                                      <p:cBhvr>
                                        <p:cTn id="60" dur="1" fill="hold">
                                          <p:stCondLst>
                                            <p:cond delay="0"/>
                                          </p:stCondLst>
                                        </p:cTn>
                                        <p:tgtEl>
                                          <p:spTgt spid="355332">
                                            <p:txEl>
                                              <p:pRg st="1" end="1"/>
                                            </p:txEl>
                                          </p:spTgt>
                                        </p:tgtEl>
                                        <p:attrNameLst>
                                          <p:attrName>style.visibility</p:attrName>
                                        </p:attrNameLst>
                                      </p:cBhvr>
                                      <p:to>
                                        <p:strVal val="visible"/>
                                      </p:to>
                                    </p:set>
                                    <p:animEffect transition="in" filter="dissolve">
                                      <p:cBhvr>
                                        <p:cTn id="61" dur="500"/>
                                        <p:tgtEl>
                                          <p:spTgt spid="355332">
                                            <p:txEl>
                                              <p:pRg st="1" end="1"/>
                                            </p:txEl>
                                          </p:spTgt>
                                        </p:tgtEl>
                                      </p:cBhvr>
                                    </p:animEffect>
                                  </p:childTnLst>
                                </p:cTn>
                              </p:par>
                              <p:par>
                                <p:cTn id="62" presetID="9" presetClass="entr" presetSubtype="0" fill="hold" nodeType="withEffect">
                                  <p:stCondLst>
                                    <p:cond delay="0"/>
                                  </p:stCondLst>
                                  <p:childTnLst>
                                    <p:set>
                                      <p:cBhvr>
                                        <p:cTn id="63" dur="1" fill="hold">
                                          <p:stCondLst>
                                            <p:cond delay="0"/>
                                          </p:stCondLst>
                                        </p:cTn>
                                        <p:tgtEl>
                                          <p:spTgt spid="355332">
                                            <p:txEl>
                                              <p:pRg st="2" end="2"/>
                                            </p:txEl>
                                          </p:spTgt>
                                        </p:tgtEl>
                                        <p:attrNameLst>
                                          <p:attrName>style.visibility</p:attrName>
                                        </p:attrNameLst>
                                      </p:cBhvr>
                                      <p:to>
                                        <p:strVal val="visible"/>
                                      </p:to>
                                    </p:set>
                                    <p:animEffect transition="in" filter="dissolve">
                                      <p:cBhvr>
                                        <p:cTn id="64" dur="500"/>
                                        <p:tgtEl>
                                          <p:spTgt spid="355332">
                                            <p:txEl>
                                              <p:pRg st="2" end="2"/>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nodeType="clickEffect">
                                  <p:stCondLst>
                                    <p:cond delay="0"/>
                                  </p:stCondLst>
                                  <p:childTnLst>
                                    <p:set>
                                      <p:cBhvr>
                                        <p:cTn id="68" dur="1" fill="hold">
                                          <p:stCondLst>
                                            <p:cond delay="0"/>
                                          </p:stCondLst>
                                        </p:cTn>
                                        <p:tgtEl>
                                          <p:spTgt spid="355332">
                                            <p:txEl>
                                              <p:pRg st="3" end="3"/>
                                            </p:txEl>
                                          </p:spTgt>
                                        </p:tgtEl>
                                        <p:attrNameLst>
                                          <p:attrName>style.visibility</p:attrName>
                                        </p:attrNameLst>
                                      </p:cBhvr>
                                      <p:to>
                                        <p:strVal val="visible"/>
                                      </p:to>
                                    </p:set>
                                    <p:animEffect transition="in" filter="dissolve">
                                      <p:cBhvr>
                                        <p:cTn id="69" dur="500"/>
                                        <p:tgtEl>
                                          <p:spTgt spid="355332">
                                            <p:txEl>
                                              <p:pRg st="3" end="3"/>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nodeType="clickEffect">
                                  <p:stCondLst>
                                    <p:cond delay="0"/>
                                  </p:stCondLst>
                                  <p:childTnLst>
                                    <p:set>
                                      <p:cBhvr>
                                        <p:cTn id="73" dur="1" fill="hold">
                                          <p:stCondLst>
                                            <p:cond delay="0"/>
                                          </p:stCondLst>
                                        </p:cTn>
                                        <p:tgtEl>
                                          <p:spTgt spid="355332">
                                            <p:txEl>
                                              <p:pRg st="4" end="4"/>
                                            </p:txEl>
                                          </p:spTgt>
                                        </p:tgtEl>
                                        <p:attrNameLst>
                                          <p:attrName>style.visibility</p:attrName>
                                        </p:attrNameLst>
                                      </p:cBhvr>
                                      <p:to>
                                        <p:strVal val="visible"/>
                                      </p:to>
                                    </p:set>
                                    <p:animEffect transition="in" filter="dissolve">
                                      <p:cBhvr>
                                        <p:cTn id="74" dur="500"/>
                                        <p:tgtEl>
                                          <p:spTgt spid="3553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2"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013E7-FB7F-5336-B51C-3564AF321B07}"/>
              </a:ext>
            </a:extLst>
          </p:cNvPr>
          <p:cNvSpPr>
            <a:spLocks noGrp="1"/>
          </p:cNvSpPr>
          <p:nvPr>
            <p:ph type="title"/>
          </p:nvPr>
        </p:nvSpPr>
        <p:spPr/>
        <p:txBody>
          <a:bodyPr>
            <a:normAutofit/>
          </a:bodyPr>
          <a:lstStyle/>
          <a:p>
            <a:r>
              <a:rPr lang="en-US" sz="5400" dirty="0">
                <a:solidFill>
                  <a:srgbClr val="C00000"/>
                </a:solidFill>
                <a:latin typeface="Impact" panose="020B0806030902050204" pitchFamily="34" charset="0"/>
              </a:rPr>
              <a:t>The Great Accuser</a:t>
            </a:r>
          </a:p>
        </p:txBody>
      </p:sp>
      <p:sp>
        <p:nvSpPr>
          <p:cNvPr id="3" name="Content Placeholder 2">
            <a:extLst>
              <a:ext uri="{FF2B5EF4-FFF2-40B4-BE49-F238E27FC236}">
                <a16:creationId xmlns:a16="http://schemas.microsoft.com/office/drawing/2014/main" id="{EB3E5F50-81A6-AF21-B371-A218BCCAD00A}"/>
              </a:ext>
            </a:extLst>
          </p:cNvPr>
          <p:cNvSpPr>
            <a:spLocks noGrp="1"/>
          </p:cNvSpPr>
          <p:nvPr>
            <p:ph idx="1"/>
          </p:nvPr>
        </p:nvSpPr>
        <p:spPr>
          <a:xfrm>
            <a:off x="1066800" y="2014194"/>
            <a:ext cx="10058400" cy="3849624"/>
          </a:xfrm>
        </p:spPr>
        <p:txBody>
          <a:bodyPr>
            <a:normAutofit/>
          </a:bodyPr>
          <a:lstStyle/>
          <a:p>
            <a:pPr marL="0" indent="0">
              <a:buNone/>
            </a:pPr>
            <a:r>
              <a:rPr lang="en-US" sz="2800" b="1" dirty="0">
                <a:solidFill>
                  <a:srgbClr val="002060"/>
                </a:solidFill>
                <a:latin typeface="Eras Demi ITC" panose="020B0805030504020804" pitchFamily="34" charset="0"/>
              </a:rPr>
              <a:t>Here and elsewhere, </a:t>
            </a:r>
            <a:r>
              <a:rPr lang="en-US" sz="2800" b="1" i="1" dirty="0">
                <a:solidFill>
                  <a:srgbClr val="002060"/>
                </a:solidFill>
                <a:latin typeface="Eras Demi ITC" panose="020B0805030504020804" pitchFamily="34" charset="0"/>
              </a:rPr>
              <a:t>the </a:t>
            </a:r>
            <a:r>
              <a:rPr lang="en-US" sz="2800" b="1" i="1" dirty="0" err="1">
                <a:solidFill>
                  <a:srgbClr val="002060"/>
                </a:solidFill>
                <a:latin typeface="Eras Demi ITC" panose="020B0805030504020804" pitchFamily="34" charset="0"/>
              </a:rPr>
              <a:t>satan</a:t>
            </a:r>
            <a:r>
              <a:rPr lang="en-US" sz="2800" b="1" dirty="0">
                <a:solidFill>
                  <a:srgbClr val="002060"/>
                </a:solidFill>
                <a:latin typeface="Eras Demi ITC" panose="020B0805030504020804" pitchFamily="34" charset="0"/>
              </a:rPr>
              <a:t> seems to depict a spirit-being whose primary function is to accuse persons before God (Zec. 3:1; 1 Chr. 21:1).</a:t>
            </a:r>
          </a:p>
          <a:p>
            <a:r>
              <a:rPr lang="en-US" sz="2400" i="1" dirty="0">
                <a:latin typeface="Arial" panose="020B0604020202020204" pitchFamily="34" charset="0"/>
                <a:cs typeface="Arial" panose="020B0604020202020204" pitchFamily="34" charset="0"/>
              </a:rPr>
              <a:t>Hence, in the New Testament he is called the “accuser of the brothers” (Rv. 12:10).</a:t>
            </a:r>
          </a:p>
          <a:p>
            <a:r>
              <a:rPr lang="en-US" sz="2400" i="1" dirty="0">
                <a:latin typeface="Arial" panose="020B0604020202020204" pitchFamily="34" charset="0"/>
                <a:cs typeface="Arial" panose="020B0604020202020204" pitchFamily="34" charset="0"/>
              </a:rPr>
              <a:t>Since the </a:t>
            </a:r>
            <a:r>
              <a:rPr lang="en-US" sz="2400" i="1" dirty="0" err="1">
                <a:latin typeface="Arial" panose="020B0604020202020204" pitchFamily="34" charset="0"/>
                <a:cs typeface="Arial" panose="020B0604020202020204" pitchFamily="34" charset="0"/>
              </a:rPr>
              <a:t>satan</a:t>
            </a:r>
            <a:r>
              <a:rPr lang="en-US" sz="2400" i="1" dirty="0">
                <a:latin typeface="Arial" panose="020B0604020202020204" pitchFamily="34" charset="0"/>
                <a:cs typeface="Arial" panose="020B0604020202020204" pitchFamily="34" charset="0"/>
              </a:rPr>
              <a:t> indicts those God favors, implicitly he is the adversary of God, ostensibly making accusation in order to uphold God’s honor, but in reality, opposing him.</a:t>
            </a:r>
          </a:p>
        </p:txBody>
      </p:sp>
      <p:sp>
        <p:nvSpPr>
          <p:cNvPr id="4" name="Slide Number Placeholder 3">
            <a:extLst>
              <a:ext uri="{FF2B5EF4-FFF2-40B4-BE49-F238E27FC236}">
                <a16:creationId xmlns:a16="http://schemas.microsoft.com/office/drawing/2014/main" id="{45988CDE-257F-5396-28A6-23693E9C8B60}"/>
              </a:ext>
            </a:extLst>
          </p:cNvPr>
          <p:cNvSpPr>
            <a:spLocks noGrp="1"/>
          </p:cNvSpPr>
          <p:nvPr>
            <p:ph type="sldNum" sz="quarter" idx="12"/>
          </p:nvPr>
        </p:nvSpPr>
        <p:spPr/>
        <p:txBody>
          <a:bodyPr/>
          <a:lstStyle/>
          <a:p>
            <a:fld id="{34B7E4EF-A1BD-40F4-AB7B-04F084DD991D}" type="slidenum">
              <a:rPr lang="en-US" smtClean="0"/>
              <a:t>34</a:t>
            </a:fld>
            <a:endParaRPr lang="en-US" dirty="0"/>
          </a:p>
        </p:txBody>
      </p:sp>
    </p:spTree>
    <p:extLst>
      <p:ext uri="{BB962C8B-B14F-4D97-AF65-F5344CB8AC3E}">
        <p14:creationId xmlns:p14="http://schemas.microsoft.com/office/powerpoint/2010/main" val="394583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C3BB-B99E-67B3-53D2-3528E86B5C48}"/>
              </a:ext>
            </a:extLst>
          </p:cNvPr>
          <p:cNvSpPr>
            <a:spLocks noGrp="1"/>
          </p:cNvSpPr>
          <p:nvPr>
            <p:ph type="title"/>
          </p:nvPr>
        </p:nvSpPr>
        <p:spPr>
          <a:xfrm>
            <a:off x="125507" y="232657"/>
            <a:ext cx="6598022" cy="6350421"/>
          </a:xfrm>
        </p:spPr>
        <p:txBody>
          <a:bodyPr>
            <a:normAutofit fontScale="90000"/>
          </a:bodyPr>
          <a:lstStyle/>
          <a:p>
            <a:pPr algn="r"/>
            <a:r>
              <a:rPr lang="en-US" dirty="0"/>
              <a:t>“Satan Before the Throne of God”</a:t>
            </a:r>
            <a:br>
              <a:rPr lang="en-US" dirty="0"/>
            </a:br>
            <a:br>
              <a:rPr lang="en-US" dirty="0"/>
            </a:br>
            <a:r>
              <a:rPr lang="en-US" dirty="0"/>
              <a:t>The </a:t>
            </a:r>
            <a:r>
              <a:rPr lang="en-US" dirty="0" err="1"/>
              <a:t>satan</a:t>
            </a:r>
            <a:r>
              <a:rPr lang="en-US" dirty="0"/>
              <a:t> and the “sons of God” appear before the divine throne.</a:t>
            </a:r>
            <a:br>
              <a:rPr lang="en-US" dirty="0"/>
            </a:br>
            <a:br>
              <a:rPr lang="en-US" dirty="0"/>
            </a:br>
            <a:r>
              <a:rPr lang="en-US" dirty="0"/>
              <a:t>The </a:t>
            </a:r>
            <a:r>
              <a:rPr lang="en-US" dirty="0" err="1"/>
              <a:t>satan</a:t>
            </a:r>
            <a:r>
              <a:rPr lang="en-US" dirty="0"/>
              <a:t> is depicted as “going to and </a:t>
            </a:r>
            <a:r>
              <a:rPr lang="en-US" dirty="0" err="1"/>
              <a:t>fro</a:t>
            </a:r>
            <a:r>
              <a:rPr lang="en-US" dirty="0"/>
              <a:t> in the earth, and from walking up and down in it.”</a:t>
            </a:r>
            <a:br>
              <a:rPr lang="en-US" dirty="0"/>
            </a:br>
            <a:br>
              <a:rPr lang="en-US" sz="2200" dirty="0"/>
            </a:br>
            <a:r>
              <a:rPr kumimoji="0" lang="en-US" sz="22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sz="2200" dirty="0"/>
          </a:p>
        </p:txBody>
      </p:sp>
      <p:pic>
        <p:nvPicPr>
          <p:cNvPr id="5126" name="Picture 6" descr="undefined">
            <a:extLst>
              <a:ext uri="{FF2B5EF4-FFF2-40B4-BE49-F238E27FC236}">
                <a16:creationId xmlns:a16="http://schemas.microsoft.com/office/drawing/2014/main" id="{7A5CD8A6-FFC5-17AF-1958-AF46DFA9D870}"/>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998900" y="232657"/>
            <a:ext cx="4922806" cy="635042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4697E67-4C1F-F8D6-DB58-B9071D7A6058}"/>
              </a:ext>
            </a:extLst>
          </p:cNvPr>
          <p:cNvSpPr>
            <a:spLocks noGrp="1"/>
          </p:cNvSpPr>
          <p:nvPr>
            <p:ph type="sldNum" sz="quarter" idx="12"/>
          </p:nvPr>
        </p:nvSpPr>
        <p:spPr/>
        <p:txBody>
          <a:bodyPr/>
          <a:lstStyle/>
          <a:p>
            <a:fld id="{34B7E4EF-A1BD-40F4-AB7B-04F084DD991D}" type="slidenum">
              <a:rPr lang="en-US" smtClean="0"/>
              <a:t>35</a:t>
            </a:fld>
            <a:endParaRPr lang="en-US" dirty="0"/>
          </a:p>
        </p:txBody>
      </p:sp>
    </p:spTree>
    <p:extLst>
      <p:ext uri="{BB962C8B-B14F-4D97-AF65-F5344CB8AC3E}">
        <p14:creationId xmlns:p14="http://schemas.microsoft.com/office/powerpoint/2010/main" val="1699126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FCFC0-8284-F298-85C5-BAD9D50298EA}"/>
              </a:ext>
            </a:extLst>
          </p:cNvPr>
          <p:cNvSpPr>
            <a:spLocks noGrp="1"/>
          </p:cNvSpPr>
          <p:nvPr>
            <p:ph type="title"/>
          </p:nvPr>
        </p:nvSpPr>
        <p:spPr/>
        <p:txBody>
          <a:bodyPr/>
          <a:lstStyle/>
          <a:p>
            <a:r>
              <a:rPr lang="en-US" dirty="0">
                <a:solidFill>
                  <a:srgbClr val="C00000"/>
                </a:solidFill>
              </a:rPr>
              <a:t>The Observation</a:t>
            </a:r>
          </a:p>
        </p:txBody>
      </p:sp>
      <p:sp>
        <p:nvSpPr>
          <p:cNvPr id="3" name="Content Placeholder 2">
            <a:extLst>
              <a:ext uri="{FF2B5EF4-FFF2-40B4-BE49-F238E27FC236}">
                <a16:creationId xmlns:a16="http://schemas.microsoft.com/office/drawing/2014/main" id="{8071E02F-2DD3-795C-E3E5-E6801275F378}"/>
              </a:ext>
            </a:extLst>
          </p:cNvPr>
          <p:cNvSpPr>
            <a:spLocks noGrp="1"/>
          </p:cNvSpPr>
          <p:nvPr>
            <p:ph idx="1"/>
          </p:nvPr>
        </p:nvSpPr>
        <p:spPr>
          <a:xfrm>
            <a:off x="1066800" y="1761423"/>
            <a:ext cx="10058400" cy="3335154"/>
          </a:xfrm>
        </p:spPr>
        <p:txBody>
          <a:bodyPr>
            <a:normAutofit/>
          </a:bodyPr>
          <a:lstStyle/>
          <a:p>
            <a:pPr marL="0" marR="0" lvl="0" indent="0" algn="l" defTabSz="914400" rtl="0" eaLnBrk="1" fontAlgn="auto" latinLnBrk="0" hangingPunct="1">
              <a:lnSpc>
                <a:spcPct val="110000"/>
              </a:lnSpc>
              <a:spcBef>
                <a:spcPts val="900"/>
              </a:spcBef>
              <a:spcAft>
                <a:spcPts val="0"/>
              </a:spcAft>
              <a:buClr>
                <a:prstClr val="black">
                  <a:lumMod val="85000"/>
                  <a:lumOff val="15000"/>
                </a:prstClr>
              </a:buClr>
              <a:buSzTx/>
              <a:buNone/>
              <a:tabLst/>
              <a:defRPr/>
            </a:pPr>
            <a:r>
              <a:rPr kumimoji="0" lang="en-US" sz="2800" b="1" i="0" u="none" strike="noStrike" kern="1200" cap="none" spc="0" normalizeH="0" baseline="0" noProof="0" dirty="0">
                <a:ln>
                  <a:noFill/>
                </a:ln>
                <a:solidFill>
                  <a:srgbClr val="002060"/>
                </a:solidFill>
                <a:effectLst/>
                <a:uLnTx/>
                <a:uFillTx/>
                <a:latin typeface="Avenir Next LT Pro" panose="02020404030301010803"/>
                <a:ea typeface="+mn-ea"/>
                <a:cs typeface="+mn-cs"/>
              </a:rPr>
              <a:t>The blameless character of Job is first raised, not by the </a:t>
            </a:r>
            <a:r>
              <a:rPr kumimoji="0" lang="en-US" sz="2800" b="1" i="1" u="none" strike="noStrike" kern="1200" cap="none" spc="0" normalizeH="0" baseline="0" noProof="0" dirty="0" err="1">
                <a:ln>
                  <a:noFill/>
                </a:ln>
                <a:solidFill>
                  <a:srgbClr val="002060"/>
                </a:solidFill>
                <a:effectLst/>
                <a:uLnTx/>
                <a:uFillTx/>
                <a:latin typeface="Avenir Next LT Pro" panose="02020404030301010803"/>
                <a:ea typeface="+mn-ea"/>
                <a:cs typeface="+mn-cs"/>
              </a:rPr>
              <a:t>satan</a:t>
            </a:r>
            <a:r>
              <a:rPr kumimoji="0" lang="en-US" sz="2800" b="1" u="none" strike="noStrike" kern="1200" cap="none" spc="0" normalizeH="0" baseline="0" noProof="0" dirty="0">
                <a:ln>
                  <a:noFill/>
                </a:ln>
                <a:solidFill>
                  <a:srgbClr val="002060"/>
                </a:solidFill>
                <a:effectLst/>
                <a:uLnTx/>
                <a:uFillTx/>
                <a:latin typeface="Avenir Next LT Pro" panose="02020404030301010803"/>
                <a:ea typeface="+mn-ea"/>
                <a:cs typeface="+mn-cs"/>
              </a:rPr>
              <a:t>, but by Yahweh.</a:t>
            </a:r>
            <a:endParaRPr kumimoji="0" lang="en-US" sz="2800" b="1" i="0" u="none" strike="noStrike" kern="1200" cap="none" spc="0" normalizeH="0" baseline="0" noProof="0" dirty="0">
              <a:ln>
                <a:noFill/>
              </a:ln>
              <a:solidFill>
                <a:srgbClr val="002060"/>
              </a:solidFill>
              <a:effectLst/>
              <a:uLnTx/>
              <a:uFillTx/>
              <a:latin typeface="Avenir Next LT Pro" panose="02020404030301010803"/>
              <a:ea typeface="+mn-ea"/>
              <a:cs typeface="+mn-cs"/>
            </a:endParaRPr>
          </a:p>
          <a:p>
            <a:pPr marL="182880" marR="0" lvl="0" indent="-182880" algn="l"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Char char="◦"/>
              <a:tabLst/>
              <a:defRPr/>
            </a:pPr>
            <a:r>
              <a:rPr lang="en-US" sz="2400" i="1" dirty="0">
                <a:solidFill>
                  <a:prstClr val="black"/>
                </a:solidFill>
                <a:latin typeface="Avenir Next LT Pro" panose="02020404030301010803"/>
              </a:rPr>
              <a:t>The description of the </a:t>
            </a:r>
            <a:r>
              <a:rPr lang="en-US" sz="2400" i="1" dirty="0" err="1">
                <a:solidFill>
                  <a:prstClr val="black"/>
                </a:solidFill>
                <a:latin typeface="Avenir Next LT Pro" panose="02020404030301010803"/>
              </a:rPr>
              <a:t>satan</a:t>
            </a:r>
            <a:r>
              <a:rPr lang="en-US" sz="2400" i="1" dirty="0">
                <a:solidFill>
                  <a:prstClr val="black"/>
                </a:solidFill>
                <a:latin typeface="Avenir Next LT Pro" panose="02020404030301010803"/>
              </a:rPr>
              <a:t> as “going to and </a:t>
            </a:r>
            <a:r>
              <a:rPr lang="en-US" sz="2400" i="1" dirty="0" err="1">
                <a:solidFill>
                  <a:prstClr val="black"/>
                </a:solidFill>
                <a:latin typeface="Avenir Next LT Pro" panose="02020404030301010803"/>
              </a:rPr>
              <a:t>fro</a:t>
            </a:r>
            <a:r>
              <a:rPr lang="en-US" sz="2400" i="1" dirty="0">
                <a:solidFill>
                  <a:prstClr val="black"/>
                </a:solidFill>
                <a:latin typeface="Avenir Next LT Pro" panose="02020404030301010803"/>
              </a:rPr>
              <a:t>” in the earth may very well underlie Peter’s later description of the devil as “prowling around” (1 Pe. 5:8).</a:t>
            </a:r>
          </a:p>
          <a:p>
            <a:pPr marL="182880" marR="0" lvl="0" indent="-182880" algn="l"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Char char="◦"/>
              <a:tabLst/>
              <a:defRPr/>
            </a:pPr>
            <a:r>
              <a:rPr lang="en-US" sz="2400" i="1" dirty="0">
                <a:solidFill>
                  <a:prstClr val="black"/>
                </a:solidFill>
                <a:latin typeface="Avenir Next LT Pro" panose="02020404030301010803"/>
              </a:rPr>
              <a:t>Yahweh is delighted with Job, but the </a:t>
            </a:r>
            <a:r>
              <a:rPr lang="en-US" sz="2400" i="1" dirty="0" err="1">
                <a:solidFill>
                  <a:prstClr val="black"/>
                </a:solidFill>
                <a:latin typeface="Avenir Next LT Pro" panose="02020404030301010803"/>
              </a:rPr>
              <a:t>satan</a:t>
            </a:r>
            <a:r>
              <a:rPr lang="en-US" sz="2400" i="1" dirty="0">
                <a:solidFill>
                  <a:prstClr val="black"/>
                </a:solidFill>
                <a:latin typeface="Avenir Next LT Pro" panose="02020404030301010803"/>
              </a:rPr>
              <a:t> is cynical, asking the rhetorical question, “Does Job fear God for naught?”</a:t>
            </a:r>
          </a:p>
        </p:txBody>
      </p:sp>
      <p:sp>
        <p:nvSpPr>
          <p:cNvPr id="4" name="TextBox 3">
            <a:extLst>
              <a:ext uri="{FF2B5EF4-FFF2-40B4-BE49-F238E27FC236}">
                <a16:creationId xmlns:a16="http://schemas.microsoft.com/office/drawing/2014/main" id="{D3665CC0-3328-FF4C-0EC1-B788449CF7F7}"/>
              </a:ext>
            </a:extLst>
          </p:cNvPr>
          <p:cNvSpPr txBox="1"/>
          <p:nvPr/>
        </p:nvSpPr>
        <p:spPr>
          <a:xfrm>
            <a:off x="673768" y="5096577"/>
            <a:ext cx="10892590" cy="1200329"/>
          </a:xfrm>
          <a:prstGeom prst="rect">
            <a:avLst/>
          </a:prstGeom>
          <a:solidFill>
            <a:srgbClr val="C00000"/>
          </a:solidFill>
        </p:spPr>
        <p:txBody>
          <a:bodyPr wrap="square" rtlCol="0">
            <a:spAutoFit/>
          </a:bodyPr>
          <a:lstStyle/>
          <a:p>
            <a:pPr algn="ctr"/>
            <a:r>
              <a:rPr lang="en-US" sz="3600" b="1" dirty="0">
                <a:solidFill>
                  <a:srgbClr val="FFFF99"/>
                </a:solidFill>
                <a:latin typeface="Agency FB" panose="020B0503020202020204" pitchFamily="34" charset="0"/>
              </a:rPr>
              <a:t>This, then, becomes the ongoing question in the book:  Does</a:t>
            </a:r>
            <a:r>
              <a:rPr kumimoji="0" lang="en-US" sz="3600" b="1" i="0" u="none" strike="noStrike" kern="1200" cap="none" spc="0" normalizeH="0" baseline="0" noProof="0" dirty="0">
                <a:ln>
                  <a:noFill/>
                </a:ln>
                <a:solidFill>
                  <a:srgbClr val="FFFF99"/>
                </a:solidFill>
                <a:effectLst/>
                <a:uLnTx/>
                <a:uFillTx/>
                <a:latin typeface="Agency FB" panose="020B0503020202020204" pitchFamily="34" charset="0"/>
              </a:rPr>
              <a:t> Job love God for himself alone, not merely for what he can get from him?</a:t>
            </a:r>
          </a:p>
        </p:txBody>
      </p:sp>
      <p:sp>
        <p:nvSpPr>
          <p:cNvPr id="5" name="Slide Number Placeholder 4">
            <a:extLst>
              <a:ext uri="{FF2B5EF4-FFF2-40B4-BE49-F238E27FC236}">
                <a16:creationId xmlns:a16="http://schemas.microsoft.com/office/drawing/2014/main" id="{2EE85184-DACB-636D-E3AC-7EB9A97DF059}"/>
              </a:ext>
            </a:extLst>
          </p:cNvPr>
          <p:cNvSpPr>
            <a:spLocks noGrp="1"/>
          </p:cNvSpPr>
          <p:nvPr>
            <p:ph type="sldNum" sz="quarter" idx="12"/>
          </p:nvPr>
        </p:nvSpPr>
        <p:spPr/>
        <p:txBody>
          <a:bodyPr/>
          <a:lstStyle/>
          <a:p>
            <a:fld id="{34B7E4EF-A1BD-40F4-AB7B-04F084DD991D}" type="slidenum">
              <a:rPr lang="en-US" smtClean="0"/>
              <a:t>36</a:t>
            </a:fld>
            <a:endParaRPr lang="en-US" dirty="0"/>
          </a:p>
        </p:txBody>
      </p:sp>
    </p:spTree>
    <p:extLst>
      <p:ext uri="{BB962C8B-B14F-4D97-AF65-F5344CB8AC3E}">
        <p14:creationId xmlns:p14="http://schemas.microsoft.com/office/powerpoint/2010/main" val="356638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59AF0-FD0D-DF78-4D09-D129AC10F194}"/>
              </a:ext>
            </a:extLst>
          </p:cNvPr>
          <p:cNvSpPr>
            <a:spLocks noGrp="1"/>
          </p:cNvSpPr>
          <p:nvPr>
            <p:ph type="title"/>
          </p:nvPr>
        </p:nvSpPr>
        <p:spPr>
          <a:xfrm>
            <a:off x="1066799" y="457200"/>
            <a:ext cx="10058400" cy="970547"/>
          </a:xfrm>
        </p:spPr>
        <p:txBody>
          <a:bodyPr/>
          <a:lstStyle/>
          <a:p>
            <a:r>
              <a:rPr lang="en-US" dirty="0">
                <a:solidFill>
                  <a:srgbClr val="C00000"/>
                </a:solidFill>
              </a:rPr>
              <a:t>The Challenge</a:t>
            </a:r>
          </a:p>
        </p:txBody>
      </p:sp>
      <p:sp>
        <p:nvSpPr>
          <p:cNvPr id="3" name="Content Placeholder 2">
            <a:extLst>
              <a:ext uri="{FF2B5EF4-FFF2-40B4-BE49-F238E27FC236}">
                <a16:creationId xmlns:a16="http://schemas.microsoft.com/office/drawing/2014/main" id="{24E2C83C-694A-A464-A811-CA62ADDC9857}"/>
              </a:ext>
            </a:extLst>
          </p:cNvPr>
          <p:cNvSpPr>
            <a:spLocks noGrp="1"/>
          </p:cNvSpPr>
          <p:nvPr>
            <p:ph idx="1"/>
          </p:nvPr>
        </p:nvSpPr>
        <p:spPr>
          <a:xfrm>
            <a:off x="1066799" y="1427747"/>
            <a:ext cx="10643937" cy="4989095"/>
          </a:xfrm>
        </p:spPr>
        <p:txBody>
          <a:bodyPr>
            <a:normAutofit lnSpcReduction="10000"/>
          </a:bodyPr>
          <a:lstStyle/>
          <a:p>
            <a:pPr marL="0" indent="0">
              <a:buNone/>
            </a:pPr>
            <a:r>
              <a:rPr lang="en-US" sz="2800" b="1" dirty="0">
                <a:solidFill>
                  <a:srgbClr val="002060"/>
                </a:solidFill>
              </a:rPr>
              <a:t>The test challenge of the </a:t>
            </a:r>
            <a:r>
              <a:rPr lang="en-US" sz="2800" b="1" i="1" dirty="0" err="1">
                <a:solidFill>
                  <a:srgbClr val="002060"/>
                </a:solidFill>
              </a:rPr>
              <a:t>satan</a:t>
            </a:r>
            <a:r>
              <a:rPr lang="en-US" sz="2800" b="1" dirty="0">
                <a:solidFill>
                  <a:srgbClr val="002060"/>
                </a:solidFill>
              </a:rPr>
              <a:t> is for God to remove Job’s hedge of protection.</a:t>
            </a:r>
          </a:p>
          <a:p>
            <a:r>
              <a:rPr lang="en-US" sz="2400" i="1" dirty="0"/>
              <a:t>The indictment is that Job’s piety is based on love of self, not love for God.</a:t>
            </a:r>
          </a:p>
          <a:p>
            <a:r>
              <a:rPr lang="en-US" sz="2400" i="1" dirty="0"/>
              <a:t>It is important to note that the </a:t>
            </a:r>
            <a:r>
              <a:rPr lang="en-US" sz="2400" i="1" dirty="0" err="1"/>
              <a:t>satan</a:t>
            </a:r>
            <a:r>
              <a:rPr lang="en-US" sz="2400" i="1" dirty="0"/>
              <a:t>, while a hostile creature, cannot attack Job without permission. (The Book of Job does not countenance any sort of eternal dualism between good and evil, such as one finds in Zoroastrianism.) </a:t>
            </a:r>
          </a:p>
          <a:p>
            <a:r>
              <a:rPr lang="en-US" sz="2400" i="1" dirty="0"/>
              <a:t>The </a:t>
            </a:r>
            <a:r>
              <a:rPr lang="en-US" sz="2400" i="1" dirty="0" err="1"/>
              <a:t>satan</a:t>
            </a:r>
            <a:r>
              <a:rPr lang="en-US" sz="2400" i="1" dirty="0"/>
              <a:t> sneers that if Job’s privileges were struck down, he would curse God, not merely in his heart, but to God’s very face.</a:t>
            </a:r>
          </a:p>
          <a:p>
            <a:r>
              <a:rPr lang="en-US" sz="2400" i="1" dirty="0"/>
              <a:t>God consents to the challenge, only with the restriction that the </a:t>
            </a:r>
            <a:r>
              <a:rPr lang="en-US" sz="2400" i="1" dirty="0" err="1"/>
              <a:t>satan</a:t>
            </a:r>
            <a:r>
              <a:rPr lang="en-US" sz="2400" i="1" dirty="0"/>
              <a:t> cannot attack Job himself, only what he possesses.</a:t>
            </a:r>
          </a:p>
        </p:txBody>
      </p:sp>
      <p:sp>
        <p:nvSpPr>
          <p:cNvPr id="4" name="Slide Number Placeholder 3">
            <a:extLst>
              <a:ext uri="{FF2B5EF4-FFF2-40B4-BE49-F238E27FC236}">
                <a16:creationId xmlns:a16="http://schemas.microsoft.com/office/drawing/2014/main" id="{2F198DAC-9984-51AC-CE9F-B83863A25760}"/>
              </a:ext>
            </a:extLst>
          </p:cNvPr>
          <p:cNvSpPr>
            <a:spLocks noGrp="1"/>
          </p:cNvSpPr>
          <p:nvPr>
            <p:ph type="sldNum" sz="quarter" idx="12"/>
          </p:nvPr>
        </p:nvSpPr>
        <p:spPr/>
        <p:txBody>
          <a:bodyPr/>
          <a:lstStyle/>
          <a:p>
            <a:fld id="{34B7E4EF-A1BD-40F4-AB7B-04F084DD991D}" type="slidenum">
              <a:rPr lang="en-US" smtClean="0"/>
              <a:t>37</a:t>
            </a:fld>
            <a:endParaRPr lang="en-US" dirty="0"/>
          </a:p>
        </p:txBody>
      </p:sp>
    </p:spTree>
    <p:extLst>
      <p:ext uri="{BB962C8B-B14F-4D97-AF65-F5344CB8AC3E}">
        <p14:creationId xmlns:p14="http://schemas.microsoft.com/office/powerpoint/2010/main" val="37334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C802F-8049-CBC2-606D-9038B8005E38}"/>
              </a:ext>
            </a:extLst>
          </p:cNvPr>
          <p:cNvSpPr>
            <a:spLocks noGrp="1"/>
          </p:cNvSpPr>
          <p:nvPr>
            <p:ph type="title"/>
          </p:nvPr>
        </p:nvSpPr>
        <p:spPr>
          <a:xfrm>
            <a:off x="6604000" y="642594"/>
            <a:ext cx="4826000" cy="5529606"/>
          </a:xfrm>
        </p:spPr>
        <p:txBody>
          <a:bodyPr>
            <a:normAutofit fontScale="90000"/>
          </a:bodyPr>
          <a:lstStyle/>
          <a:p>
            <a:r>
              <a:rPr lang="en-US" dirty="0"/>
              <a:t>The </a:t>
            </a:r>
            <a:r>
              <a:rPr lang="en-US" dirty="0" err="1"/>
              <a:t>satan</a:t>
            </a:r>
            <a:r>
              <a:rPr lang="en-US" dirty="0"/>
              <a:t> leaves the presence of God to attack Job.</a:t>
            </a:r>
            <a:br>
              <a:rPr lang="en-US" dirty="0"/>
            </a:br>
            <a:br>
              <a:rPr lang="en-US" dirty="0"/>
            </a:br>
            <a:r>
              <a:rPr lang="en-US" dirty="0"/>
              <a:t>Job, totally unaware of what is coming, continues his life of piety and charity.</a:t>
            </a:r>
            <a:br>
              <a:rPr lang="en-US" dirty="0"/>
            </a:br>
            <a:br>
              <a:rPr lang="en-US" dirty="0"/>
            </a:br>
            <a:b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b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dirty="0"/>
          </a:p>
        </p:txBody>
      </p:sp>
      <p:pic>
        <p:nvPicPr>
          <p:cNvPr id="1026" name="Picture 2" descr="undefined">
            <a:extLst>
              <a:ext uri="{FF2B5EF4-FFF2-40B4-BE49-F238E27FC236}">
                <a16:creationId xmlns:a16="http://schemas.microsoft.com/office/drawing/2014/main" id="{86EDC13D-DFAB-928C-55F1-2112DD003C5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964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B87D9A9-C413-99E2-774A-C95386A0297B}"/>
              </a:ext>
            </a:extLst>
          </p:cNvPr>
          <p:cNvSpPr>
            <a:spLocks noGrp="1"/>
          </p:cNvSpPr>
          <p:nvPr>
            <p:ph type="sldNum" sz="quarter" idx="12"/>
          </p:nvPr>
        </p:nvSpPr>
        <p:spPr/>
        <p:txBody>
          <a:bodyPr/>
          <a:lstStyle/>
          <a:p>
            <a:fld id="{34B7E4EF-A1BD-40F4-AB7B-04F084DD991D}" type="slidenum">
              <a:rPr lang="en-US" smtClean="0"/>
              <a:t>38</a:t>
            </a:fld>
            <a:endParaRPr lang="en-US" dirty="0"/>
          </a:p>
        </p:txBody>
      </p:sp>
    </p:spTree>
    <p:extLst>
      <p:ext uri="{BB962C8B-B14F-4D97-AF65-F5344CB8AC3E}">
        <p14:creationId xmlns:p14="http://schemas.microsoft.com/office/powerpoint/2010/main" val="4168295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0D56-4DAF-5BF8-182D-843980923B1E}"/>
              </a:ext>
            </a:extLst>
          </p:cNvPr>
          <p:cNvSpPr>
            <a:spLocks noGrp="1"/>
          </p:cNvSpPr>
          <p:nvPr>
            <p:ph type="title"/>
          </p:nvPr>
        </p:nvSpPr>
        <p:spPr/>
        <p:txBody>
          <a:bodyPr/>
          <a:lstStyle/>
          <a:p>
            <a:r>
              <a:rPr lang="en-US" dirty="0">
                <a:solidFill>
                  <a:srgbClr val="C00000"/>
                </a:solidFill>
              </a:rPr>
              <a:t>THE FIRST STROKE (1:13-22)</a:t>
            </a:r>
          </a:p>
        </p:txBody>
      </p:sp>
      <p:sp>
        <p:nvSpPr>
          <p:cNvPr id="3" name="Content Placeholder 2">
            <a:extLst>
              <a:ext uri="{FF2B5EF4-FFF2-40B4-BE49-F238E27FC236}">
                <a16:creationId xmlns:a16="http://schemas.microsoft.com/office/drawing/2014/main" id="{17A48CCE-9235-16EC-684A-9F8719BB1934}"/>
              </a:ext>
            </a:extLst>
          </p:cNvPr>
          <p:cNvSpPr>
            <a:spLocks noGrp="1"/>
          </p:cNvSpPr>
          <p:nvPr>
            <p:ph idx="1"/>
          </p:nvPr>
        </p:nvSpPr>
        <p:spPr>
          <a:xfrm>
            <a:off x="1066800" y="1958956"/>
            <a:ext cx="10515600" cy="4313722"/>
          </a:xfrm>
        </p:spPr>
        <p:txBody>
          <a:bodyPr>
            <a:normAutofit/>
          </a:bodyPr>
          <a:lstStyle/>
          <a:p>
            <a:pPr marL="0" indent="0">
              <a:buNone/>
            </a:pPr>
            <a:r>
              <a:rPr lang="en-US" sz="2800" b="1" dirty="0">
                <a:solidFill>
                  <a:srgbClr val="002060"/>
                </a:solidFill>
              </a:rPr>
              <a:t>Taking advantage of Yahweh’s permission, the </a:t>
            </a:r>
            <a:r>
              <a:rPr lang="en-US" sz="2800" b="1" i="1" dirty="0" err="1">
                <a:solidFill>
                  <a:srgbClr val="002060"/>
                </a:solidFill>
              </a:rPr>
              <a:t>satan</a:t>
            </a:r>
            <a:r>
              <a:rPr lang="en-US" sz="2800" b="1" dirty="0">
                <a:solidFill>
                  <a:srgbClr val="002060"/>
                </a:solidFill>
              </a:rPr>
              <a:t> now delivers a series of horrific blows, removing Job’s wealth and his children.</a:t>
            </a:r>
          </a:p>
          <a:p>
            <a:r>
              <a:rPr lang="en-US" sz="2400" i="1" dirty="0"/>
              <a:t>Raiding parties were common in ancient Near Eastern life, plus there were natural disasters, a tremendous lightning strike, and a desert sirocco.</a:t>
            </a:r>
          </a:p>
          <a:p>
            <a:r>
              <a:rPr lang="en-US" sz="2400" i="1" dirty="0"/>
              <a:t>Together, these tragedies represent two kinds of evil, </a:t>
            </a:r>
            <a:r>
              <a:rPr lang="en-US" sz="2400" b="1" i="1" dirty="0">
                <a:solidFill>
                  <a:srgbClr val="002060"/>
                </a:solidFill>
              </a:rPr>
              <a:t>moral evil </a:t>
            </a:r>
            <a:r>
              <a:rPr lang="en-US" sz="2400" i="1" dirty="0"/>
              <a:t>from malignant invaders and </a:t>
            </a:r>
            <a:r>
              <a:rPr lang="en-US" sz="2400" b="1" i="1" dirty="0">
                <a:solidFill>
                  <a:srgbClr val="002060"/>
                </a:solidFill>
              </a:rPr>
              <a:t>natural evil</a:t>
            </a:r>
            <a:r>
              <a:rPr lang="en-US" sz="2400" i="1" dirty="0"/>
              <a:t>, where self-consciousness is not a factor.</a:t>
            </a:r>
          </a:p>
          <a:p>
            <a:r>
              <a:rPr lang="en-US" sz="2400" i="1" dirty="0"/>
              <a:t>Job’s complete piety is now matched by complete destruction.</a:t>
            </a:r>
          </a:p>
        </p:txBody>
      </p:sp>
      <p:sp>
        <p:nvSpPr>
          <p:cNvPr id="4" name="Slide Number Placeholder 3">
            <a:extLst>
              <a:ext uri="{FF2B5EF4-FFF2-40B4-BE49-F238E27FC236}">
                <a16:creationId xmlns:a16="http://schemas.microsoft.com/office/drawing/2014/main" id="{F0BB48C5-3C9A-8B99-CBA8-2197E1D79CA9}"/>
              </a:ext>
            </a:extLst>
          </p:cNvPr>
          <p:cNvSpPr>
            <a:spLocks noGrp="1"/>
          </p:cNvSpPr>
          <p:nvPr>
            <p:ph type="sldNum" sz="quarter" idx="12"/>
          </p:nvPr>
        </p:nvSpPr>
        <p:spPr/>
        <p:txBody>
          <a:bodyPr/>
          <a:lstStyle/>
          <a:p>
            <a:fld id="{34B7E4EF-A1BD-40F4-AB7B-04F084DD991D}" type="slidenum">
              <a:rPr lang="en-US" smtClean="0"/>
              <a:t>39</a:t>
            </a:fld>
            <a:endParaRPr lang="en-US" dirty="0"/>
          </a:p>
        </p:txBody>
      </p:sp>
    </p:spTree>
    <p:extLst>
      <p:ext uri="{BB962C8B-B14F-4D97-AF65-F5344CB8AC3E}">
        <p14:creationId xmlns:p14="http://schemas.microsoft.com/office/powerpoint/2010/main" val="61120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404C2-93AB-9CAF-034F-6F42CB12F7C6}"/>
              </a:ext>
            </a:extLst>
          </p:cNvPr>
          <p:cNvSpPr>
            <a:spLocks noGrp="1"/>
          </p:cNvSpPr>
          <p:nvPr>
            <p:ph type="title"/>
          </p:nvPr>
        </p:nvSpPr>
        <p:spPr/>
        <p:txBody>
          <a:bodyPr/>
          <a:lstStyle/>
          <a:p>
            <a:r>
              <a:rPr lang="en-US" dirty="0"/>
              <a:t>INTRODUCTION</a:t>
            </a:r>
          </a:p>
        </p:txBody>
      </p:sp>
      <p:sp>
        <p:nvSpPr>
          <p:cNvPr id="3" name="Slide Number Placeholder 2">
            <a:extLst>
              <a:ext uri="{FF2B5EF4-FFF2-40B4-BE49-F238E27FC236}">
                <a16:creationId xmlns:a16="http://schemas.microsoft.com/office/drawing/2014/main" id="{1D8715E5-B78B-AB9D-264F-C86CD0994234}"/>
              </a:ext>
            </a:extLst>
          </p:cNvPr>
          <p:cNvSpPr>
            <a:spLocks noGrp="1"/>
          </p:cNvSpPr>
          <p:nvPr>
            <p:ph type="sldNum" sz="quarter" idx="12"/>
          </p:nvPr>
        </p:nvSpPr>
        <p:spPr/>
        <p:txBody>
          <a:bodyPr/>
          <a:lstStyle/>
          <a:p>
            <a:fld id="{34B7E4EF-A1BD-40F4-AB7B-04F084DD991D}" type="slidenum">
              <a:rPr lang="en-US" smtClean="0"/>
              <a:t>4</a:t>
            </a:fld>
            <a:endParaRPr lang="en-US" dirty="0"/>
          </a:p>
        </p:txBody>
      </p:sp>
    </p:spTree>
    <p:extLst>
      <p:ext uri="{BB962C8B-B14F-4D97-AF65-F5344CB8AC3E}">
        <p14:creationId xmlns:p14="http://schemas.microsoft.com/office/powerpoint/2010/main" val="591653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EDD5-8C8B-5F73-AA66-D8D92AB438F7}"/>
              </a:ext>
            </a:extLst>
          </p:cNvPr>
          <p:cNvSpPr>
            <a:spLocks noGrp="1"/>
          </p:cNvSpPr>
          <p:nvPr>
            <p:ph type="title"/>
          </p:nvPr>
        </p:nvSpPr>
        <p:spPr>
          <a:xfrm>
            <a:off x="5878286" y="715633"/>
            <a:ext cx="5852160" cy="5397784"/>
          </a:xfrm>
        </p:spPr>
        <p:txBody>
          <a:bodyPr/>
          <a:lstStyle/>
          <a:p>
            <a:r>
              <a:rPr lang="en-US" dirty="0"/>
              <a:t>The </a:t>
            </a:r>
            <a:r>
              <a:rPr lang="en-US" dirty="0" err="1"/>
              <a:t>satan’s</a:t>
            </a:r>
            <a:r>
              <a:rPr lang="en-US" dirty="0"/>
              <a:t> attack upon Job’s children.</a:t>
            </a:r>
            <a:br>
              <a:rPr lang="en-US" dirty="0"/>
            </a:br>
            <a:br>
              <a:rPr lang="en-US" dirty="0"/>
            </a:b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dirty="0"/>
          </a:p>
        </p:txBody>
      </p:sp>
      <p:pic>
        <p:nvPicPr>
          <p:cNvPr id="6146" name="Picture 2">
            <a:extLst>
              <a:ext uri="{FF2B5EF4-FFF2-40B4-BE49-F238E27FC236}">
                <a16:creationId xmlns:a16="http://schemas.microsoft.com/office/drawing/2014/main" id="{3907B2BD-0DA9-9012-9FD3-0BB97EF8029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052" y="1"/>
            <a:ext cx="5451424" cy="68739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0D11385-B433-155D-2030-FFDBE32EF693}"/>
              </a:ext>
            </a:extLst>
          </p:cNvPr>
          <p:cNvSpPr>
            <a:spLocks noGrp="1"/>
          </p:cNvSpPr>
          <p:nvPr>
            <p:ph type="sldNum" sz="quarter" idx="12"/>
          </p:nvPr>
        </p:nvSpPr>
        <p:spPr/>
        <p:txBody>
          <a:bodyPr/>
          <a:lstStyle/>
          <a:p>
            <a:fld id="{34B7E4EF-A1BD-40F4-AB7B-04F084DD991D}" type="slidenum">
              <a:rPr lang="en-US" smtClean="0"/>
              <a:t>40</a:t>
            </a:fld>
            <a:endParaRPr lang="en-US" dirty="0"/>
          </a:p>
        </p:txBody>
      </p:sp>
    </p:spTree>
    <p:extLst>
      <p:ext uri="{BB962C8B-B14F-4D97-AF65-F5344CB8AC3E}">
        <p14:creationId xmlns:p14="http://schemas.microsoft.com/office/powerpoint/2010/main" val="1999473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E8EB2-7DFF-AB31-2117-0DC58B918184}"/>
              </a:ext>
            </a:extLst>
          </p:cNvPr>
          <p:cNvSpPr>
            <a:spLocks noGrp="1"/>
          </p:cNvSpPr>
          <p:nvPr>
            <p:ph type="title"/>
          </p:nvPr>
        </p:nvSpPr>
        <p:spPr>
          <a:xfrm>
            <a:off x="22860" y="411480"/>
            <a:ext cx="3481285" cy="6080760"/>
          </a:xfrm>
        </p:spPr>
        <p:txBody>
          <a:bodyPr>
            <a:normAutofit fontScale="90000"/>
          </a:bodyPr>
          <a:lstStyle/>
          <a:p>
            <a:pPr algn="r"/>
            <a:r>
              <a:rPr lang="en-US" dirty="0"/>
              <a:t>This engraving is accompanied by the quotation, “And I only am escaped alone to tell thee.” (Job 1:15)</a:t>
            </a:r>
            <a:br>
              <a:rPr lang="en-US" dirty="0"/>
            </a:br>
            <a:br>
              <a:rPr lang="en-US" sz="2200" dirty="0"/>
            </a:br>
            <a:r>
              <a:rPr lang="en-US" sz="2200" dirty="0"/>
              <a:t>Engraving by </a:t>
            </a:r>
            <a:r>
              <a:rPr lang="en-US" sz="2000" dirty="0"/>
              <a:t>William Blake (1826)</a:t>
            </a:r>
            <a:endParaRPr lang="en-US" dirty="0"/>
          </a:p>
        </p:txBody>
      </p:sp>
      <p:pic>
        <p:nvPicPr>
          <p:cNvPr id="4" name="Picture 3">
            <a:extLst>
              <a:ext uri="{FF2B5EF4-FFF2-40B4-BE49-F238E27FC236}">
                <a16:creationId xmlns:a16="http://schemas.microsoft.com/office/drawing/2014/main" id="{CB39AC9B-7EDE-5D8E-EA02-C388A4B2F6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32745" y="411480"/>
            <a:ext cx="8040155" cy="6080760"/>
          </a:xfrm>
          <a:prstGeom prst="rect">
            <a:avLst/>
          </a:prstGeom>
        </p:spPr>
      </p:pic>
      <p:sp>
        <p:nvSpPr>
          <p:cNvPr id="3" name="Slide Number Placeholder 2">
            <a:extLst>
              <a:ext uri="{FF2B5EF4-FFF2-40B4-BE49-F238E27FC236}">
                <a16:creationId xmlns:a16="http://schemas.microsoft.com/office/drawing/2014/main" id="{910E2B7C-E971-904E-2A23-7F264894B385}"/>
              </a:ext>
            </a:extLst>
          </p:cNvPr>
          <p:cNvSpPr>
            <a:spLocks noGrp="1"/>
          </p:cNvSpPr>
          <p:nvPr>
            <p:ph type="sldNum" sz="quarter" idx="12"/>
          </p:nvPr>
        </p:nvSpPr>
        <p:spPr/>
        <p:txBody>
          <a:bodyPr/>
          <a:lstStyle/>
          <a:p>
            <a:fld id="{34B7E4EF-A1BD-40F4-AB7B-04F084DD991D}" type="slidenum">
              <a:rPr lang="en-US" smtClean="0"/>
              <a:t>41</a:t>
            </a:fld>
            <a:endParaRPr lang="en-US" dirty="0"/>
          </a:p>
        </p:txBody>
      </p:sp>
    </p:spTree>
    <p:extLst>
      <p:ext uri="{BB962C8B-B14F-4D97-AF65-F5344CB8AC3E}">
        <p14:creationId xmlns:p14="http://schemas.microsoft.com/office/powerpoint/2010/main" val="3971070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BC10-77A3-6947-8A88-2720BB057649}"/>
              </a:ext>
            </a:extLst>
          </p:cNvPr>
          <p:cNvSpPr>
            <a:spLocks noGrp="1"/>
          </p:cNvSpPr>
          <p:nvPr>
            <p:ph type="title"/>
          </p:nvPr>
        </p:nvSpPr>
        <p:spPr/>
        <p:txBody>
          <a:bodyPr/>
          <a:lstStyle/>
          <a:p>
            <a:r>
              <a:rPr lang="en-US" dirty="0">
                <a:solidFill>
                  <a:srgbClr val="C00000"/>
                </a:solidFill>
              </a:rPr>
              <a:t>Job’s Response</a:t>
            </a:r>
          </a:p>
        </p:txBody>
      </p:sp>
      <p:sp>
        <p:nvSpPr>
          <p:cNvPr id="3" name="Content Placeholder 2">
            <a:extLst>
              <a:ext uri="{FF2B5EF4-FFF2-40B4-BE49-F238E27FC236}">
                <a16:creationId xmlns:a16="http://schemas.microsoft.com/office/drawing/2014/main" id="{75F602A0-8FF0-AA76-58EE-8FEBE7A81018}"/>
              </a:ext>
            </a:extLst>
          </p:cNvPr>
          <p:cNvSpPr>
            <a:spLocks noGrp="1"/>
          </p:cNvSpPr>
          <p:nvPr>
            <p:ph idx="1"/>
          </p:nvPr>
        </p:nvSpPr>
        <p:spPr>
          <a:xfrm>
            <a:off x="1066800" y="1860884"/>
            <a:ext cx="10058400" cy="4491790"/>
          </a:xfrm>
        </p:spPr>
        <p:txBody>
          <a:bodyPr>
            <a:normAutofit lnSpcReduction="10000"/>
          </a:bodyPr>
          <a:lstStyle/>
          <a:p>
            <a:pPr marL="0" indent="0">
              <a:buNone/>
            </a:pPr>
            <a:r>
              <a:rPr lang="en-US" sz="2800" b="1" dirty="0">
                <a:solidFill>
                  <a:srgbClr val="002060"/>
                </a:solidFill>
              </a:rPr>
              <a:t>With typical gestures of mourning, Job tore his rob in consternation and shaved his head.</a:t>
            </a:r>
          </a:p>
          <a:p>
            <a:r>
              <a:rPr lang="en-US" sz="2400" i="1" dirty="0"/>
              <a:t>Prostrating himself in humility, he worshipped in the midst of disaster. This is the initial answer to the </a:t>
            </a:r>
            <a:r>
              <a:rPr lang="en-US" sz="2400" i="1" dirty="0" err="1"/>
              <a:t>satan’s</a:t>
            </a:r>
            <a:r>
              <a:rPr lang="en-US" sz="2400" i="1" dirty="0"/>
              <a:t> cynical challenge.</a:t>
            </a:r>
          </a:p>
          <a:p>
            <a:r>
              <a:rPr lang="en-US" sz="2400" i="1" dirty="0"/>
              <a:t>As Soren Kierkegaard insightfully observed, Job does not first say, “The Lord took…” but rather “The Lord gave…”</a:t>
            </a:r>
          </a:p>
          <a:p>
            <a:r>
              <a:rPr lang="en-US" sz="2400" i="1" dirty="0"/>
              <a:t>Job’s loss only accentuated his gratitude, and he does not regard these things a “rights,” as though deserved, but as “blessings.”</a:t>
            </a:r>
          </a:p>
          <a:p>
            <a:r>
              <a:rPr lang="en-US" sz="2400" i="1" dirty="0"/>
              <a:t>The </a:t>
            </a:r>
            <a:r>
              <a:rPr lang="en-US" sz="2400" i="1" dirty="0" err="1"/>
              <a:t>satan</a:t>
            </a:r>
            <a:r>
              <a:rPr lang="en-US" sz="2400" i="1" dirty="0"/>
              <a:t> had urged that Job would curse God to his face, but in fact, Job’s lips gave forth only blessing, not cursing.</a:t>
            </a:r>
          </a:p>
        </p:txBody>
      </p:sp>
      <p:sp>
        <p:nvSpPr>
          <p:cNvPr id="4" name="Slide Number Placeholder 3">
            <a:extLst>
              <a:ext uri="{FF2B5EF4-FFF2-40B4-BE49-F238E27FC236}">
                <a16:creationId xmlns:a16="http://schemas.microsoft.com/office/drawing/2014/main" id="{94E6D787-216A-BC62-4987-77E315762B75}"/>
              </a:ext>
            </a:extLst>
          </p:cNvPr>
          <p:cNvSpPr>
            <a:spLocks noGrp="1"/>
          </p:cNvSpPr>
          <p:nvPr>
            <p:ph type="sldNum" sz="quarter" idx="12"/>
          </p:nvPr>
        </p:nvSpPr>
        <p:spPr/>
        <p:txBody>
          <a:bodyPr/>
          <a:lstStyle/>
          <a:p>
            <a:fld id="{34B7E4EF-A1BD-40F4-AB7B-04F084DD991D}" type="slidenum">
              <a:rPr lang="en-US" smtClean="0"/>
              <a:t>42</a:t>
            </a:fld>
            <a:endParaRPr lang="en-US" dirty="0"/>
          </a:p>
        </p:txBody>
      </p:sp>
    </p:spTree>
    <p:extLst>
      <p:ext uri="{BB962C8B-B14F-4D97-AF65-F5344CB8AC3E}">
        <p14:creationId xmlns:p14="http://schemas.microsoft.com/office/powerpoint/2010/main" val="404126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9E78-5695-70F3-4FE2-75B0435CF7B3}"/>
              </a:ext>
            </a:extLst>
          </p:cNvPr>
          <p:cNvSpPr>
            <a:spLocks noGrp="1"/>
          </p:cNvSpPr>
          <p:nvPr>
            <p:ph type="title"/>
          </p:nvPr>
        </p:nvSpPr>
        <p:spPr>
          <a:xfrm>
            <a:off x="1066800" y="393032"/>
            <a:ext cx="10058400" cy="1066800"/>
          </a:xfrm>
        </p:spPr>
        <p:txBody>
          <a:bodyPr/>
          <a:lstStyle/>
          <a:p>
            <a:r>
              <a:rPr lang="en-US" dirty="0">
                <a:solidFill>
                  <a:srgbClr val="C00000"/>
                </a:solidFill>
              </a:rPr>
              <a:t>THE SECOND STROKE (2:1-10)</a:t>
            </a:r>
          </a:p>
        </p:txBody>
      </p:sp>
      <p:sp>
        <p:nvSpPr>
          <p:cNvPr id="3" name="Content Placeholder 2">
            <a:extLst>
              <a:ext uri="{FF2B5EF4-FFF2-40B4-BE49-F238E27FC236}">
                <a16:creationId xmlns:a16="http://schemas.microsoft.com/office/drawing/2014/main" id="{F527361E-988B-5C40-237E-7F5A6D297AB6}"/>
              </a:ext>
            </a:extLst>
          </p:cNvPr>
          <p:cNvSpPr>
            <a:spLocks noGrp="1"/>
          </p:cNvSpPr>
          <p:nvPr>
            <p:ph idx="1"/>
          </p:nvPr>
        </p:nvSpPr>
        <p:spPr>
          <a:xfrm>
            <a:off x="1066799" y="1459832"/>
            <a:ext cx="10355179" cy="5005136"/>
          </a:xfrm>
        </p:spPr>
        <p:txBody>
          <a:bodyPr>
            <a:normAutofit lnSpcReduction="10000"/>
          </a:bodyPr>
          <a:lstStyle/>
          <a:p>
            <a:pPr marL="0" indent="0">
              <a:buNone/>
            </a:pPr>
            <a:r>
              <a:rPr lang="en-US" sz="2800" b="1" dirty="0">
                <a:solidFill>
                  <a:srgbClr val="002060"/>
                </a:solidFill>
              </a:rPr>
              <a:t>The language describing the second stroke parallels the language of the first.</a:t>
            </a:r>
          </a:p>
          <a:p>
            <a:r>
              <a:rPr lang="en-US" sz="2400" i="1" dirty="0"/>
              <a:t>The </a:t>
            </a:r>
            <a:r>
              <a:rPr lang="en-US" sz="2400" i="1" dirty="0" err="1"/>
              <a:t>satan</a:t>
            </a:r>
            <a:r>
              <a:rPr lang="en-US" sz="2400" i="1" dirty="0"/>
              <a:t> gives account of himself to Yahweh, and Yahweh calls attention to Job, who has maintained his integrity in spite of tragedy.</a:t>
            </a:r>
          </a:p>
          <a:p>
            <a:r>
              <a:rPr lang="en-US" sz="2400" i="1" dirty="0"/>
              <a:t>The accuser does not abandon his cynicism, however, and his proverb “skin for skin,” while cryptic, is explained by the succeeding line: “All that a man has he will give for his life.”</a:t>
            </a:r>
          </a:p>
          <a:p>
            <a:r>
              <a:rPr lang="en-US" sz="2400" i="1" dirty="0"/>
              <a:t>The </a:t>
            </a:r>
            <a:r>
              <a:rPr lang="en-US" sz="2400" i="1" dirty="0" err="1"/>
              <a:t>satan</a:t>
            </a:r>
            <a:r>
              <a:rPr lang="en-US" sz="2400" i="1" dirty="0"/>
              <a:t> again asserts that if Job’s own person was afflicted, he would certainly curse God to his face.</a:t>
            </a:r>
          </a:p>
          <a:p>
            <a:r>
              <a:rPr lang="en-US" sz="2400" i="1" dirty="0"/>
              <a:t>Consequently, Yahweh allows the </a:t>
            </a:r>
            <a:r>
              <a:rPr lang="en-US" sz="2400" i="1" dirty="0" err="1"/>
              <a:t>satan</a:t>
            </a:r>
            <a:r>
              <a:rPr lang="en-US" sz="2400" i="1" dirty="0"/>
              <a:t> to attack Job once again, but he gives the single restriction that he cannot kill him.</a:t>
            </a:r>
          </a:p>
        </p:txBody>
      </p:sp>
      <p:sp>
        <p:nvSpPr>
          <p:cNvPr id="4" name="Slide Number Placeholder 3">
            <a:extLst>
              <a:ext uri="{FF2B5EF4-FFF2-40B4-BE49-F238E27FC236}">
                <a16:creationId xmlns:a16="http://schemas.microsoft.com/office/drawing/2014/main" id="{A895478F-CF20-BDF5-6A20-CDD911911064}"/>
              </a:ext>
            </a:extLst>
          </p:cNvPr>
          <p:cNvSpPr>
            <a:spLocks noGrp="1"/>
          </p:cNvSpPr>
          <p:nvPr>
            <p:ph type="sldNum" sz="quarter" idx="12"/>
          </p:nvPr>
        </p:nvSpPr>
        <p:spPr/>
        <p:txBody>
          <a:bodyPr/>
          <a:lstStyle/>
          <a:p>
            <a:fld id="{34B7E4EF-A1BD-40F4-AB7B-04F084DD991D}" type="slidenum">
              <a:rPr lang="en-US" smtClean="0"/>
              <a:t>43</a:t>
            </a:fld>
            <a:endParaRPr lang="en-US" dirty="0"/>
          </a:p>
        </p:txBody>
      </p:sp>
    </p:spTree>
    <p:extLst>
      <p:ext uri="{BB962C8B-B14F-4D97-AF65-F5344CB8AC3E}">
        <p14:creationId xmlns:p14="http://schemas.microsoft.com/office/powerpoint/2010/main" val="342077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473DB-F437-8BD7-4C6D-7A0AD2BE5966}"/>
              </a:ext>
            </a:extLst>
          </p:cNvPr>
          <p:cNvSpPr>
            <a:spLocks noGrp="1"/>
          </p:cNvSpPr>
          <p:nvPr>
            <p:ph type="title"/>
          </p:nvPr>
        </p:nvSpPr>
        <p:spPr>
          <a:xfrm>
            <a:off x="1066800" y="320040"/>
            <a:ext cx="10058400" cy="1371600"/>
          </a:xfrm>
        </p:spPr>
        <p:txBody>
          <a:bodyPr>
            <a:normAutofit/>
          </a:bodyPr>
          <a:lstStyle/>
          <a:p>
            <a:pPr algn="ctr"/>
            <a:r>
              <a:rPr lang="en-US" dirty="0">
                <a:solidFill>
                  <a:srgbClr val="C00000"/>
                </a:solidFill>
              </a:rPr>
              <a:t>C. S. Lewis and Complex Good</a:t>
            </a:r>
            <a:br>
              <a:rPr lang="en-US" dirty="0"/>
            </a:br>
            <a:r>
              <a:rPr lang="en-US" sz="2400" dirty="0"/>
              <a:t>Lewis makes a helpful distinction between what he calls the “simple good” and “simple evil” as opposed to “complex good.”</a:t>
            </a:r>
          </a:p>
        </p:txBody>
      </p:sp>
      <p:sp>
        <p:nvSpPr>
          <p:cNvPr id="3" name="Content Placeholder 2">
            <a:extLst>
              <a:ext uri="{FF2B5EF4-FFF2-40B4-BE49-F238E27FC236}">
                <a16:creationId xmlns:a16="http://schemas.microsoft.com/office/drawing/2014/main" id="{5AD9FB0A-71FC-32A3-5C2B-672A720B8D68}"/>
              </a:ext>
            </a:extLst>
          </p:cNvPr>
          <p:cNvSpPr>
            <a:spLocks noGrp="1"/>
          </p:cNvSpPr>
          <p:nvPr>
            <p:ph sz="half" idx="1"/>
          </p:nvPr>
        </p:nvSpPr>
        <p:spPr>
          <a:xfrm>
            <a:off x="468923" y="2103120"/>
            <a:ext cx="5409363" cy="4434840"/>
          </a:xfrm>
          <a:solidFill>
            <a:schemeClr val="accent5">
              <a:lumMod val="75000"/>
            </a:schemeClr>
          </a:solidFill>
          <a:ln>
            <a:solidFill>
              <a:schemeClr val="tx1"/>
            </a:solidFill>
          </a:ln>
        </p:spPr>
        <p:txBody>
          <a:bodyPr>
            <a:normAutofit lnSpcReduction="10000"/>
          </a:bodyPr>
          <a:lstStyle/>
          <a:p>
            <a:pPr marL="0" indent="0">
              <a:buNone/>
            </a:pPr>
            <a:r>
              <a:rPr lang="en-US" sz="2800" b="1" dirty="0">
                <a:solidFill>
                  <a:srgbClr val="FFFF00"/>
                </a:solidFill>
              </a:rPr>
              <a:t>Simple Good &amp; Simple Evil</a:t>
            </a:r>
          </a:p>
          <a:p>
            <a:pPr>
              <a:buClr>
                <a:srgbClr val="FFFF99"/>
              </a:buClr>
            </a:pPr>
            <a:r>
              <a:rPr lang="en-US" sz="2400" i="1" dirty="0">
                <a:solidFill>
                  <a:schemeClr val="bg1"/>
                </a:solidFill>
                <a:latin typeface="Arial" panose="020B0604020202020204" pitchFamily="34" charset="0"/>
                <a:cs typeface="Arial" panose="020B0604020202020204" pitchFamily="34" charset="0"/>
              </a:rPr>
              <a:t>Simple good is that which comes from God to all his creatures to greater or lesser degrees, and for Job, this would be his initial blessings.</a:t>
            </a:r>
          </a:p>
          <a:p>
            <a:pPr>
              <a:buClr>
                <a:srgbClr val="FFFF99"/>
              </a:buClr>
            </a:pPr>
            <a:r>
              <a:rPr lang="en-US" sz="2400" i="1" dirty="0">
                <a:solidFill>
                  <a:schemeClr val="bg1"/>
                </a:solidFill>
                <a:latin typeface="Arial" panose="020B0604020202020204" pitchFamily="34" charset="0"/>
                <a:cs typeface="Arial" panose="020B0604020202020204" pitchFamily="34" charset="0"/>
              </a:rPr>
              <a:t>Simple evil is what is produced by rebellious creatures, and for Job, this would be the attacks upon his prosperity.</a:t>
            </a:r>
          </a:p>
        </p:txBody>
      </p:sp>
      <p:sp>
        <p:nvSpPr>
          <p:cNvPr id="4" name="Content Placeholder 3">
            <a:extLst>
              <a:ext uri="{FF2B5EF4-FFF2-40B4-BE49-F238E27FC236}">
                <a16:creationId xmlns:a16="http://schemas.microsoft.com/office/drawing/2014/main" id="{C8526E8B-5C9D-4711-8716-69C6E3D12FEE}"/>
              </a:ext>
            </a:extLst>
          </p:cNvPr>
          <p:cNvSpPr>
            <a:spLocks noGrp="1"/>
          </p:cNvSpPr>
          <p:nvPr>
            <p:ph sz="half" idx="2"/>
          </p:nvPr>
        </p:nvSpPr>
        <p:spPr>
          <a:xfrm>
            <a:off x="6313713" y="2103120"/>
            <a:ext cx="5409363" cy="4434840"/>
          </a:xfrm>
          <a:solidFill>
            <a:schemeClr val="accent5">
              <a:lumMod val="50000"/>
            </a:schemeClr>
          </a:solidFill>
          <a:ln>
            <a:solidFill>
              <a:schemeClr val="tx1"/>
            </a:solidFill>
          </a:ln>
        </p:spPr>
        <p:txBody>
          <a:bodyPr>
            <a:normAutofit lnSpcReduction="10000"/>
          </a:bodyPr>
          <a:lstStyle/>
          <a:p>
            <a:pPr marL="0" indent="0">
              <a:buNone/>
            </a:pPr>
            <a:r>
              <a:rPr lang="en-US" sz="2800" b="1" dirty="0">
                <a:solidFill>
                  <a:srgbClr val="FFFF00"/>
                </a:solidFill>
              </a:rPr>
              <a:t>Complex Good</a:t>
            </a:r>
          </a:p>
          <a:p>
            <a:pPr>
              <a:buClr>
                <a:srgbClr val="FFFF99"/>
              </a:buClr>
            </a:pPr>
            <a:r>
              <a:rPr lang="en-US" sz="2400" i="1" dirty="0">
                <a:solidFill>
                  <a:schemeClr val="bg1"/>
                </a:solidFill>
              </a:rPr>
              <a:t>Complex good is when God exploits evil for his own redemptive purposes, and the acceptance of suffering contributes to this goodness.</a:t>
            </a:r>
          </a:p>
          <a:p>
            <a:pPr>
              <a:buClr>
                <a:srgbClr val="FFFF99"/>
              </a:buClr>
            </a:pPr>
            <a:r>
              <a:rPr lang="en-US" sz="2400" i="1" dirty="0">
                <a:solidFill>
                  <a:schemeClr val="bg1"/>
                </a:solidFill>
              </a:rPr>
              <a:t>The good that comes is not suffering, as such, but rather the way in which the sufferer approaches his trial, where a greater good can be achieved than otherwise.</a:t>
            </a:r>
          </a:p>
        </p:txBody>
      </p:sp>
      <p:sp>
        <p:nvSpPr>
          <p:cNvPr id="5" name="Slide Number Placeholder 4">
            <a:extLst>
              <a:ext uri="{FF2B5EF4-FFF2-40B4-BE49-F238E27FC236}">
                <a16:creationId xmlns:a16="http://schemas.microsoft.com/office/drawing/2014/main" id="{545545DF-CA61-787B-A357-263030F84B16}"/>
              </a:ext>
            </a:extLst>
          </p:cNvPr>
          <p:cNvSpPr>
            <a:spLocks noGrp="1"/>
          </p:cNvSpPr>
          <p:nvPr>
            <p:ph type="sldNum" sz="quarter" idx="12"/>
          </p:nvPr>
        </p:nvSpPr>
        <p:spPr/>
        <p:txBody>
          <a:bodyPr/>
          <a:lstStyle/>
          <a:p>
            <a:fld id="{34B7E4EF-A1BD-40F4-AB7B-04F084DD991D}" type="slidenum">
              <a:rPr lang="en-US" smtClean="0"/>
              <a:t>44</a:t>
            </a:fld>
            <a:endParaRPr lang="en-US" dirty="0"/>
          </a:p>
        </p:txBody>
      </p:sp>
    </p:spTree>
    <p:extLst>
      <p:ext uri="{BB962C8B-B14F-4D97-AF65-F5344CB8AC3E}">
        <p14:creationId xmlns:p14="http://schemas.microsoft.com/office/powerpoint/2010/main" val="6846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bg/>
                                          </p:spTgt>
                                        </p:tgtEl>
                                        <p:attrNameLst>
                                          <p:attrName>style.visibility</p:attrName>
                                        </p:attrNameLst>
                                      </p:cBhvr>
                                      <p:to>
                                        <p:strVal val="visible"/>
                                      </p:to>
                                    </p:set>
                                    <p:animEffect transition="in" filter="randombar(horizontal)">
                                      <p:cBhvr>
                                        <p:cTn id="27" dur="500"/>
                                        <p:tgtEl>
                                          <p:spTgt spid="4">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 calcmode="lin" valueType="num">
                                      <p:cBhvr additive="base">
                                        <p:cTn id="4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8903C-AA62-9731-50BF-C93448F1B10E}"/>
              </a:ext>
            </a:extLst>
          </p:cNvPr>
          <p:cNvSpPr>
            <a:spLocks noGrp="1"/>
          </p:cNvSpPr>
          <p:nvPr>
            <p:ph type="title"/>
          </p:nvPr>
        </p:nvSpPr>
        <p:spPr>
          <a:xfrm>
            <a:off x="702129" y="522514"/>
            <a:ext cx="10058400" cy="761663"/>
          </a:xfrm>
        </p:spPr>
        <p:txBody>
          <a:bodyPr/>
          <a:lstStyle/>
          <a:p>
            <a:r>
              <a:rPr lang="en-US" dirty="0">
                <a:solidFill>
                  <a:srgbClr val="C00000"/>
                </a:solidFill>
              </a:rPr>
              <a:t>The Second Attack</a:t>
            </a:r>
          </a:p>
        </p:txBody>
      </p:sp>
      <p:sp>
        <p:nvSpPr>
          <p:cNvPr id="3" name="Content Placeholder 2">
            <a:extLst>
              <a:ext uri="{FF2B5EF4-FFF2-40B4-BE49-F238E27FC236}">
                <a16:creationId xmlns:a16="http://schemas.microsoft.com/office/drawing/2014/main" id="{3F535228-B770-3676-EC2C-1D17023B1CAC}"/>
              </a:ext>
            </a:extLst>
          </p:cNvPr>
          <p:cNvSpPr>
            <a:spLocks noGrp="1"/>
          </p:cNvSpPr>
          <p:nvPr>
            <p:ph idx="1"/>
          </p:nvPr>
        </p:nvSpPr>
        <p:spPr>
          <a:xfrm>
            <a:off x="702129" y="1251520"/>
            <a:ext cx="10940141" cy="5116623"/>
          </a:xfrm>
        </p:spPr>
        <p:txBody>
          <a:bodyPr>
            <a:normAutofit/>
          </a:bodyPr>
          <a:lstStyle/>
          <a:p>
            <a:pPr marL="0" indent="0">
              <a:buNone/>
            </a:pPr>
            <a:r>
              <a:rPr lang="en-US" sz="2800" b="1" dirty="0">
                <a:solidFill>
                  <a:srgbClr val="002060"/>
                </a:solidFill>
              </a:rPr>
              <a:t>The </a:t>
            </a:r>
            <a:r>
              <a:rPr lang="en-US" sz="2800" b="1" dirty="0" err="1">
                <a:solidFill>
                  <a:srgbClr val="002060"/>
                </a:solidFill>
              </a:rPr>
              <a:t>satan’s</a:t>
            </a:r>
            <a:r>
              <a:rPr lang="en-US" sz="2800" b="1" dirty="0">
                <a:solidFill>
                  <a:srgbClr val="002060"/>
                </a:solidFill>
              </a:rPr>
              <a:t> next attack was upon Job’s person, striking him with sores from head to foot.</a:t>
            </a:r>
          </a:p>
          <a:p>
            <a:r>
              <a:rPr lang="en-US" sz="2400" i="1" dirty="0"/>
              <a:t>Whatever this affliction (suggestions range from boils to leprosy to elephantiasis), it generally concerned his skin </a:t>
            </a:r>
            <a:r>
              <a:rPr lang="en-US" sz="2400" dirty="0"/>
              <a:t>(</a:t>
            </a:r>
            <a:r>
              <a:rPr lang="he-IL" sz="2400" dirty="0"/>
              <a:t>שחין</a:t>
            </a:r>
            <a:r>
              <a:rPr lang="en-US" sz="2400" dirty="0"/>
              <a:t>).</a:t>
            </a:r>
          </a:p>
          <a:p>
            <a:r>
              <a:rPr lang="en-US" sz="2400" i="1" dirty="0"/>
              <a:t>The residual effects were miserable, including:</a:t>
            </a:r>
          </a:p>
          <a:p>
            <a:pPr marL="274320" lvl="1" indent="0">
              <a:buNone/>
            </a:pPr>
            <a:r>
              <a:rPr lang="en-US" sz="2200" b="1" dirty="0"/>
              <a:t>Unbearable itching (2:8)			Rotting teeth (19:20)</a:t>
            </a:r>
          </a:p>
          <a:p>
            <a:pPr marL="274320" lvl="1" indent="0">
              <a:buNone/>
            </a:pPr>
            <a:r>
              <a:rPr lang="en-US" sz="2200" b="1" dirty="0"/>
              <a:t>Disfigurement (2:12)			Emaciation (16:8; 17:7; 19:20)</a:t>
            </a:r>
          </a:p>
          <a:p>
            <a:pPr marL="274320" lvl="1" indent="0">
              <a:buNone/>
            </a:pPr>
            <a:r>
              <a:rPr lang="en-US" sz="2200" b="1" dirty="0"/>
              <a:t>Maggots in the ulcers (7:5)		Joint deterioration (30:17)</a:t>
            </a:r>
          </a:p>
          <a:p>
            <a:pPr marL="274320" lvl="1" indent="0">
              <a:buNone/>
            </a:pPr>
            <a:r>
              <a:rPr lang="en-US" sz="2200" b="1" dirty="0"/>
              <a:t>Nightmares (7:14)			Discolored and peeling skin (30:28)</a:t>
            </a:r>
          </a:p>
          <a:p>
            <a:pPr marL="274320" lvl="1" indent="0">
              <a:buNone/>
            </a:pPr>
            <a:r>
              <a:rPr lang="en-US" sz="2200" b="1" dirty="0"/>
              <a:t>Failing eyesight (16:16; 17:7)</a:t>
            </a:r>
          </a:p>
          <a:p>
            <a:pPr marL="274320" lvl="1" indent="0">
              <a:buNone/>
            </a:pPr>
            <a:r>
              <a:rPr lang="en-US" sz="2200" b="1" dirty="0"/>
              <a:t>Bad breath (19:17)</a:t>
            </a:r>
          </a:p>
        </p:txBody>
      </p:sp>
      <p:sp>
        <p:nvSpPr>
          <p:cNvPr id="4" name="Slide Number Placeholder 3">
            <a:extLst>
              <a:ext uri="{FF2B5EF4-FFF2-40B4-BE49-F238E27FC236}">
                <a16:creationId xmlns:a16="http://schemas.microsoft.com/office/drawing/2014/main" id="{DBDCE8D3-1B72-A90A-D9FE-4289FBC9EE0F}"/>
              </a:ext>
            </a:extLst>
          </p:cNvPr>
          <p:cNvSpPr>
            <a:spLocks noGrp="1"/>
          </p:cNvSpPr>
          <p:nvPr>
            <p:ph type="sldNum" sz="quarter" idx="12"/>
          </p:nvPr>
        </p:nvSpPr>
        <p:spPr/>
        <p:txBody>
          <a:bodyPr/>
          <a:lstStyle/>
          <a:p>
            <a:fld id="{34B7E4EF-A1BD-40F4-AB7B-04F084DD991D}" type="slidenum">
              <a:rPr lang="en-US" smtClean="0"/>
              <a:t>45</a:t>
            </a:fld>
            <a:endParaRPr lang="en-US" dirty="0"/>
          </a:p>
        </p:txBody>
      </p:sp>
    </p:spTree>
    <p:extLst>
      <p:ext uri="{BB962C8B-B14F-4D97-AF65-F5344CB8AC3E}">
        <p14:creationId xmlns:p14="http://schemas.microsoft.com/office/powerpoint/2010/main" val="399430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 calcmode="lin" valueType="num">
                                      <p:cBhvr additive="base">
                                        <p:cTn id="4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 calcmode="lin" valueType="num">
                                      <p:cBhvr additive="base">
                                        <p:cTn id="4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605D6C-6D5C-77CD-8AF4-78BBEE6703ED}"/>
              </a:ext>
            </a:extLst>
          </p:cNvPr>
          <p:cNvSpPr>
            <a:spLocks noGrp="1"/>
          </p:cNvSpPr>
          <p:nvPr>
            <p:ph idx="1"/>
          </p:nvPr>
        </p:nvSpPr>
        <p:spPr>
          <a:xfrm>
            <a:off x="8490857" y="1308847"/>
            <a:ext cx="3474720" cy="5196455"/>
          </a:xfrm>
        </p:spPr>
        <p:txBody>
          <a:bodyPr>
            <a:normAutofit/>
          </a:bodyPr>
          <a:lstStyle/>
          <a:p>
            <a:pPr marL="0" indent="0">
              <a:buNone/>
            </a:pPr>
            <a:r>
              <a:rPr lang="en-US" sz="3600" dirty="0"/>
              <a:t>The </a:t>
            </a:r>
            <a:r>
              <a:rPr lang="en-US" sz="3600" dirty="0" err="1"/>
              <a:t>satan</a:t>
            </a:r>
            <a:r>
              <a:rPr lang="en-US" sz="3600" dirty="0"/>
              <a:t> strikes Job with boils.</a:t>
            </a:r>
          </a:p>
          <a:p>
            <a:pPr marL="0" indent="0">
              <a:buNone/>
            </a:pPr>
            <a:br>
              <a:rPr kumimoji="0" lang="en-US" sz="4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b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sz="3600" dirty="0"/>
          </a:p>
          <a:p>
            <a:pPr marL="0" indent="0">
              <a:buNone/>
            </a:pPr>
            <a:endParaRPr lang="en-US" sz="3600" dirty="0"/>
          </a:p>
        </p:txBody>
      </p:sp>
      <p:pic>
        <p:nvPicPr>
          <p:cNvPr id="8194" name="Picture 2" descr="undefined">
            <a:extLst>
              <a:ext uri="{FF2B5EF4-FFF2-40B4-BE49-F238E27FC236}">
                <a16:creationId xmlns:a16="http://schemas.microsoft.com/office/drawing/2014/main" id="{C0A4D717-1C0F-ADDE-2AED-63601817C59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8265459" cy="690920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723BA6D-2F7B-4996-BED4-D92FA6D7A562}"/>
              </a:ext>
            </a:extLst>
          </p:cNvPr>
          <p:cNvSpPr>
            <a:spLocks noGrp="1"/>
          </p:cNvSpPr>
          <p:nvPr>
            <p:ph type="sldNum" sz="quarter" idx="12"/>
          </p:nvPr>
        </p:nvSpPr>
        <p:spPr/>
        <p:txBody>
          <a:bodyPr/>
          <a:lstStyle/>
          <a:p>
            <a:fld id="{34B7E4EF-A1BD-40F4-AB7B-04F084DD991D}" type="slidenum">
              <a:rPr lang="en-US" smtClean="0"/>
              <a:t>46</a:t>
            </a:fld>
            <a:endParaRPr lang="en-US" dirty="0"/>
          </a:p>
        </p:txBody>
      </p:sp>
    </p:spTree>
    <p:extLst>
      <p:ext uri="{BB962C8B-B14F-4D97-AF65-F5344CB8AC3E}">
        <p14:creationId xmlns:p14="http://schemas.microsoft.com/office/powerpoint/2010/main" val="2765524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07F54-380B-0476-D689-B718A733F6DC}"/>
              </a:ext>
            </a:extLst>
          </p:cNvPr>
          <p:cNvSpPr>
            <a:spLocks noGrp="1"/>
          </p:cNvSpPr>
          <p:nvPr>
            <p:ph type="title"/>
          </p:nvPr>
        </p:nvSpPr>
        <p:spPr>
          <a:xfrm>
            <a:off x="1066800" y="424543"/>
            <a:ext cx="10058400" cy="875963"/>
          </a:xfrm>
        </p:spPr>
        <p:txBody>
          <a:bodyPr/>
          <a:lstStyle/>
          <a:p>
            <a:r>
              <a:rPr lang="en-US" dirty="0">
                <a:solidFill>
                  <a:srgbClr val="C00000"/>
                </a:solidFill>
              </a:rPr>
              <a:t>Horrific Misery</a:t>
            </a:r>
          </a:p>
        </p:txBody>
      </p:sp>
      <p:sp>
        <p:nvSpPr>
          <p:cNvPr id="3" name="Content Placeholder 2">
            <a:extLst>
              <a:ext uri="{FF2B5EF4-FFF2-40B4-BE49-F238E27FC236}">
                <a16:creationId xmlns:a16="http://schemas.microsoft.com/office/drawing/2014/main" id="{3E0F1DE4-3337-4298-01E0-7615440CE49D}"/>
              </a:ext>
            </a:extLst>
          </p:cNvPr>
          <p:cNvSpPr>
            <a:spLocks noGrp="1"/>
          </p:cNvSpPr>
          <p:nvPr>
            <p:ph idx="1"/>
          </p:nvPr>
        </p:nvSpPr>
        <p:spPr>
          <a:xfrm>
            <a:off x="1066800" y="1367518"/>
            <a:ext cx="10346871" cy="4980214"/>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rPr>
              <a:t>Job</a:t>
            </a:r>
            <a:r>
              <a:rPr kumimoji="0" lang="en-US" sz="2800" b="1" i="0" u="none" strike="noStrike" kern="1200" cap="none" spc="0" normalizeH="0" baseline="0" noProof="0" dirty="0">
                <a:ln>
                  <a:noFill/>
                </a:ln>
                <a:solidFill>
                  <a:srgbClr val="002060"/>
                </a:solidFill>
                <a:effectLst/>
                <a:uLnTx/>
                <a:uFillTx/>
                <a:ea typeface="+mn-ea"/>
                <a:cs typeface="+mn-cs"/>
              </a:rPr>
              <a:t> sewed for himself loose sackcloth for relief (16:15), sat in the ashes at the city rubbish dump (2:8), scraped at his festering sores with a potsherd (2:8), and endured this misery month after month (7:3).</a:t>
            </a:r>
          </a:p>
          <a:p>
            <a:r>
              <a:rPr lang="en-US" sz="2400" i="1" dirty="0"/>
              <a:t>His wife became a sounding board for the </a:t>
            </a:r>
            <a:r>
              <a:rPr lang="en-US" sz="2400" i="1" dirty="0" err="1"/>
              <a:t>satan</a:t>
            </a:r>
            <a:r>
              <a:rPr lang="en-US" sz="2400" i="1" dirty="0"/>
              <a:t>, urging him to “bless” God and die.</a:t>
            </a:r>
          </a:p>
          <a:p>
            <a:r>
              <a:rPr lang="en-US" sz="2400" i="1" dirty="0"/>
              <a:t>Against the </a:t>
            </a:r>
            <a:r>
              <a:rPr lang="en-US" sz="2400" i="1" dirty="0" err="1"/>
              <a:t>satan’s</a:t>
            </a:r>
            <a:r>
              <a:rPr lang="en-US" sz="2400" i="1" dirty="0"/>
              <a:t> cynical prediction, however, Job did not sin with his lips, which is to say, he did not curse God. (Some have suggested that perhaps Job sinned in his heart, if not verbally, but this would flatly contradict God’s assessment in the end that Job had spoken faithfully (42:7-8).</a:t>
            </a:r>
          </a:p>
        </p:txBody>
      </p:sp>
      <p:sp>
        <p:nvSpPr>
          <p:cNvPr id="4" name="Slide Number Placeholder 3">
            <a:extLst>
              <a:ext uri="{FF2B5EF4-FFF2-40B4-BE49-F238E27FC236}">
                <a16:creationId xmlns:a16="http://schemas.microsoft.com/office/drawing/2014/main" id="{DCA87068-35F1-394B-D3B1-AB5DE232E4D4}"/>
              </a:ext>
            </a:extLst>
          </p:cNvPr>
          <p:cNvSpPr>
            <a:spLocks noGrp="1"/>
          </p:cNvSpPr>
          <p:nvPr>
            <p:ph type="sldNum" sz="quarter" idx="12"/>
          </p:nvPr>
        </p:nvSpPr>
        <p:spPr/>
        <p:txBody>
          <a:bodyPr/>
          <a:lstStyle/>
          <a:p>
            <a:fld id="{34B7E4EF-A1BD-40F4-AB7B-04F084DD991D}" type="slidenum">
              <a:rPr lang="en-US" smtClean="0"/>
              <a:t>47</a:t>
            </a:fld>
            <a:endParaRPr lang="en-US" dirty="0"/>
          </a:p>
        </p:txBody>
      </p:sp>
    </p:spTree>
    <p:extLst>
      <p:ext uri="{BB962C8B-B14F-4D97-AF65-F5344CB8AC3E}">
        <p14:creationId xmlns:p14="http://schemas.microsoft.com/office/powerpoint/2010/main" val="422626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33186-5821-3CAF-2D83-5A0F76A92826}"/>
              </a:ext>
            </a:extLst>
          </p:cNvPr>
          <p:cNvSpPr>
            <a:spLocks noGrp="1"/>
          </p:cNvSpPr>
          <p:nvPr>
            <p:ph type="title"/>
          </p:nvPr>
        </p:nvSpPr>
        <p:spPr>
          <a:xfrm>
            <a:off x="1066800" y="642594"/>
            <a:ext cx="10297886" cy="1371600"/>
          </a:xfrm>
        </p:spPr>
        <p:txBody>
          <a:bodyPr/>
          <a:lstStyle/>
          <a:p>
            <a:r>
              <a:rPr lang="en-US" dirty="0">
                <a:solidFill>
                  <a:srgbClr val="C00000"/>
                </a:solidFill>
              </a:rPr>
              <a:t>THE ARRIVAL OF THREE FRIENDS (2:11-13)</a:t>
            </a:r>
          </a:p>
        </p:txBody>
      </p:sp>
      <p:sp>
        <p:nvSpPr>
          <p:cNvPr id="3" name="Content Placeholder 2">
            <a:extLst>
              <a:ext uri="{FF2B5EF4-FFF2-40B4-BE49-F238E27FC236}">
                <a16:creationId xmlns:a16="http://schemas.microsoft.com/office/drawing/2014/main" id="{8287AE77-A1A6-28C9-D897-3A3B8685E497}"/>
              </a:ext>
            </a:extLst>
          </p:cNvPr>
          <p:cNvSpPr>
            <a:spLocks noGrp="1"/>
          </p:cNvSpPr>
          <p:nvPr>
            <p:ph idx="1"/>
          </p:nvPr>
        </p:nvSpPr>
        <p:spPr>
          <a:xfrm>
            <a:off x="1066799" y="1845129"/>
            <a:ext cx="10297885" cy="4523013"/>
          </a:xfrm>
        </p:spPr>
        <p:txBody>
          <a:bodyPr>
            <a:normAutofit lnSpcReduction="10000"/>
          </a:bodyPr>
          <a:lstStyle/>
          <a:p>
            <a:pPr marL="0" indent="0">
              <a:buNone/>
            </a:pPr>
            <a:r>
              <a:rPr lang="en-US" sz="2800" b="1" dirty="0">
                <a:solidFill>
                  <a:srgbClr val="002060"/>
                </a:solidFill>
              </a:rPr>
              <a:t>The </a:t>
            </a:r>
            <a:r>
              <a:rPr lang="en-US" sz="2800" b="1" dirty="0" err="1">
                <a:solidFill>
                  <a:srgbClr val="002060"/>
                </a:solidFill>
              </a:rPr>
              <a:t>satan</a:t>
            </a:r>
            <a:r>
              <a:rPr lang="en-US" sz="2800" b="1" dirty="0">
                <a:solidFill>
                  <a:srgbClr val="002060"/>
                </a:solidFill>
              </a:rPr>
              <a:t> now disappears from the rest of the book, but three friends appear in order to comfort Job.</a:t>
            </a:r>
          </a:p>
          <a:p>
            <a:r>
              <a:rPr lang="en-US" sz="2400" i="1" dirty="0"/>
              <a:t>They seem to have come from some distance, </a:t>
            </a:r>
            <a:r>
              <a:rPr lang="en-US" sz="2400" b="1" i="1" dirty="0"/>
              <a:t>Eliphaz</a:t>
            </a:r>
            <a:r>
              <a:rPr lang="en-US" sz="2400" i="1" dirty="0"/>
              <a:t> from </a:t>
            </a:r>
            <a:r>
              <a:rPr lang="en-US" sz="2400" i="1" dirty="0" err="1"/>
              <a:t>Teman</a:t>
            </a:r>
            <a:r>
              <a:rPr lang="en-US" sz="2400" i="1" dirty="0"/>
              <a:t> (an area of Edom, cf. Je. 49:7, 20;Eze. 25:13; Am. 1:12; Ob. 8-9), </a:t>
            </a:r>
            <a:r>
              <a:rPr lang="en-US" sz="2400" b="1" i="1" dirty="0">
                <a:solidFill>
                  <a:srgbClr val="002060"/>
                </a:solidFill>
              </a:rPr>
              <a:t>Bildad</a:t>
            </a:r>
            <a:r>
              <a:rPr lang="en-US" sz="2400" i="1" dirty="0"/>
              <a:t> from Shua (possibly linked to Shuah, the son of Abraham by Keturah, cf. Ge. 25:1-2, 6), and </a:t>
            </a:r>
            <a:r>
              <a:rPr lang="en-US" sz="2400" b="1" i="1" dirty="0"/>
              <a:t>Zophar</a:t>
            </a:r>
            <a:r>
              <a:rPr lang="en-US" sz="2400" i="1" dirty="0"/>
              <a:t> (according to the LXX, Zophar was the king of the </a:t>
            </a:r>
            <a:r>
              <a:rPr lang="en-US" sz="2400" i="1" dirty="0" err="1"/>
              <a:t>Mineans</a:t>
            </a:r>
            <a:r>
              <a:rPr lang="en-US" sz="2400" i="1" dirty="0"/>
              <a:t> in southern Arabia, cf. Ge. 36:11, 15).</a:t>
            </a:r>
          </a:p>
          <a:p>
            <a:r>
              <a:rPr lang="en-US" sz="2400" i="1" dirty="0"/>
              <a:t>For seven days they sat, the customary time in the ancient Near East for mourning the dead (Ge. 50:10; 1 Sa. 31:13), and they joined in the traditional rites of grief, their lack of words an eloquent testimony to their shock, respect, and perhaps even awe at Job’s crucible.</a:t>
            </a:r>
          </a:p>
        </p:txBody>
      </p:sp>
      <p:sp>
        <p:nvSpPr>
          <p:cNvPr id="4" name="Slide Number Placeholder 3">
            <a:extLst>
              <a:ext uri="{FF2B5EF4-FFF2-40B4-BE49-F238E27FC236}">
                <a16:creationId xmlns:a16="http://schemas.microsoft.com/office/drawing/2014/main" id="{50927526-6D35-7179-509F-D5161715D691}"/>
              </a:ext>
            </a:extLst>
          </p:cNvPr>
          <p:cNvSpPr>
            <a:spLocks noGrp="1"/>
          </p:cNvSpPr>
          <p:nvPr>
            <p:ph type="sldNum" sz="quarter" idx="12"/>
          </p:nvPr>
        </p:nvSpPr>
        <p:spPr/>
        <p:txBody>
          <a:bodyPr/>
          <a:lstStyle/>
          <a:p>
            <a:fld id="{34B7E4EF-A1BD-40F4-AB7B-04F084DD991D}" type="slidenum">
              <a:rPr lang="en-US" smtClean="0"/>
              <a:t>48</a:t>
            </a:fld>
            <a:endParaRPr lang="en-US" dirty="0"/>
          </a:p>
        </p:txBody>
      </p:sp>
    </p:spTree>
    <p:extLst>
      <p:ext uri="{BB962C8B-B14F-4D97-AF65-F5344CB8AC3E}">
        <p14:creationId xmlns:p14="http://schemas.microsoft.com/office/powerpoint/2010/main" val="361663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32AB9-7759-02E5-0ED0-92D2F909B694}"/>
              </a:ext>
            </a:extLst>
          </p:cNvPr>
          <p:cNvSpPr>
            <a:spLocks noGrp="1"/>
          </p:cNvSpPr>
          <p:nvPr>
            <p:ph type="title"/>
          </p:nvPr>
        </p:nvSpPr>
        <p:spPr>
          <a:xfrm>
            <a:off x="1629156" y="2916846"/>
            <a:ext cx="8933688" cy="1382436"/>
          </a:xfrm>
        </p:spPr>
        <p:txBody>
          <a:bodyPr>
            <a:normAutofit/>
          </a:bodyPr>
          <a:lstStyle/>
          <a:p>
            <a:r>
              <a:rPr lang="en-US" dirty="0"/>
              <a:t>JOB’S LAMENT</a:t>
            </a:r>
          </a:p>
        </p:txBody>
      </p:sp>
      <p:sp>
        <p:nvSpPr>
          <p:cNvPr id="3" name="Text Placeholder 2">
            <a:extLst>
              <a:ext uri="{FF2B5EF4-FFF2-40B4-BE49-F238E27FC236}">
                <a16:creationId xmlns:a16="http://schemas.microsoft.com/office/drawing/2014/main" id="{DFB69AF6-32D5-76F8-55BF-214B0AD634B2}"/>
              </a:ext>
            </a:extLst>
          </p:cNvPr>
          <p:cNvSpPr>
            <a:spLocks noGrp="1"/>
          </p:cNvSpPr>
          <p:nvPr>
            <p:ph type="body" idx="1"/>
          </p:nvPr>
        </p:nvSpPr>
        <p:spPr>
          <a:xfrm>
            <a:off x="1629156" y="4070682"/>
            <a:ext cx="8939784" cy="457200"/>
          </a:xfrm>
        </p:spPr>
        <p:txBody>
          <a:bodyPr>
            <a:noAutofit/>
          </a:bodyPr>
          <a:lstStyle/>
          <a:p>
            <a:r>
              <a:rPr lang="en-US" sz="2800" dirty="0"/>
              <a:t>3</a:t>
            </a:r>
          </a:p>
        </p:txBody>
      </p:sp>
      <p:sp>
        <p:nvSpPr>
          <p:cNvPr id="4" name="Slide Number Placeholder 3">
            <a:extLst>
              <a:ext uri="{FF2B5EF4-FFF2-40B4-BE49-F238E27FC236}">
                <a16:creationId xmlns:a16="http://schemas.microsoft.com/office/drawing/2014/main" id="{1E8DFE0B-E11A-3A13-89AA-0582BDFCA7EB}"/>
              </a:ext>
            </a:extLst>
          </p:cNvPr>
          <p:cNvSpPr>
            <a:spLocks noGrp="1"/>
          </p:cNvSpPr>
          <p:nvPr>
            <p:ph type="sldNum" sz="quarter" idx="12"/>
          </p:nvPr>
        </p:nvSpPr>
        <p:spPr/>
        <p:txBody>
          <a:bodyPr/>
          <a:lstStyle/>
          <a:p>
            <a:fld id="{34B7E4EF-A1BD-40F4-AB7B-04F084DD991D}" type="slidenum">
              <a:rPr lang="en-US" smtClean="0"/>
              <a:t>49</a:t>
            </a:fld>
            <a:endParaRPr lang="en-US" dirty="0"/>
          </a:p>
        </p:txBody>
      </p:sp>
    </p:spTree>
    <p:extLst>
      <p:ext uri="{BB962C8B-B14F-4D97-AF65-F5344CB8AC3E}">
        <p14:creationId xmlns:p14="http://schemas.microsoft.com/office/powerpoint/2010/main" val="769483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E194D-B0AE-03C7-86C8-479081A3E1BE}"/>
              </a:ext>
            </a:extLst>
          </p:cNvPr>
          <p:cNvSpPr>
            <a:spLocks noGrp="1"/>
          </p:cNvSpPr>
          <p:nvPr>
            <p:ph type="title"/>
          </p:nvPr>
        </p:nvSpPr>
        <p:spPr/>
        <p:txBody>
          <a:bodyPr/>
          <a:lstStyle/>
          <a:p>
            <a:r>
              <a:rPr lang="en-US" dirty="0">
                <a:solidFill>
                  <a:srgbClr val="C00000"/>
                </a:solidFill>
              </a:rPr>
              <a:t>THE BIG QUESTIONS</a:t>
            </a:r>
          </a:p>
        </p:txBody>
      </p:sp>
      <p:sp>
        <p:nvSpPr>
          <p:cNvPr id="3" name="Content Placeholder 2">
            <a:extLst>
              <a:ext uri="{FF2B5EF4-FFF2-40B4-BE49-F238E27FC236}">
                <a16:creationId xmlns:a16="http://schemas.microsoft.com/office/drawing/2014/main" id="{CE68688E-6670-DBAC-06B7-06847BD953E6}"/>
              </a:ext>
            </a:extLst>
          </p:cNvPr>
          <p:cNvSpPr>
            <a:spLocks noGrp="1"/>
          </p:cNvSpPr>
          <p:nvPr>
            <p:ph idx="1"/>
          </p:nvPr>
        </p:nvSpPr>
        <p:spPr/>
        <p:txBody>
          <a:bodyPr>
            <a:normAutofit/>
          </a:bodyPr>
          <a:lstStyle/>
          <a:p>
            <a:pPr marL="0" indent="0">
              <a:buNone/>
            </a:pPr>
            <a:r>
              <a:rPr lang="en-US" sz="2800" b="1" dirty="0">
                <a:solidFill>
                  <a:srgbClr val="002060"/>
                </a:solidFill>
              </a:rPr>
              <a:t>The Book of Job falls into the larger category of theodicy, which is to say, it addresses the problem of evil in the face of a sovereign God. The classical statement, as framed by the skeptic, is:</a:t>
            </a:r>
          </a:p>
          <a:p>
            <a:pPr marL="457200" marR="0" algn="just">
              <a:lnSpc>
                <a:spcPct val="107000"/>
              </a:lnSpc>
              <a:spcBef>
                <a:spcPts val="0"/>
              </a:spcBef>
              <a:spcAft>
                <a:spcPts val="0"/>
              </a:spcAft>
            </a:pPr>
            <a:r>
              <a:rPr lang="en-US" sz="2400" i="1" dirty="0">
                <a:effectLst/>
                <a:ea typeface="Calibri" panose="020F0502020204030204" pitchFamily="34" charset="0"/>
                <a:cs typeface="Arial" panose="020B0604020202020204" pitchFamily="34" charset="0"/>
              </a:rPr>
              <a:t>If God is all-good, then he must not be all-powerful, else he would eliminate evil.</a:t>
            </a:r>
          </a:p>
          <a:p>
            <a:pPr marL="457200" marR="0" algn="just">
              <a:lnSpc>
                <a:spcPct val="107000"/>
              </a:lnSpc>
              <a:spcBef>
                <a:spcPts val="0"/>
              </a:spcBef>
              <a:spcAft>
                <a:spcPts val="0"/>
              </a:spcAft>
            </a:pPr>
            <a:r>
              <a:rPr lang="en-US" sz="2400" i="1" dirty="0">
                <a:effectLst/>
                <a:ea typeface="Calibri" panose="020F0502020204030204" pitchFamily="34" charset="0"/>
              </a:rPr>
              <a:t>If God is all-powerful, then he must not be all-good, else he would eliminate evil.</a:t>
            </a:r>
            <a:endParaRPr lang="en-US" sz="2400" i="1" dirty="0"/>
          </a:p>
        </p:txBody>
      </p:sp>
      <p:sp>
        <p:nvSpPr>
          <p:cNvPr id="4" name="Slide Number Placeholder 3">
            <a:extLst>
              <a:ext uri="{FF2B5EF4-FFF2-40B4-BE49-F238E27FC236}">
                <a16:creationId xmlns:a16="http://schemas.microsoft.com/office/drawing/2014/main" id="{97795FC7-DA1A-01AB-2C27-9F6D6239948A}"/>
              </a:ext>
            </a:extLst>
          </p:cNvPr>
          <p:cNvSpPr>
            <a:spLocks noGrp="1"/>
          </p:cNvSpPr>
          <p:nvPr>
            <p:ph type="sldNum" sz="quarter" idx="12"/>
          </p:nvPr>
        </p:nvSpPr>
        <p:spPr/>
        <p:txBody>
          <a:bodyPr/>
          <a:lstStyle/>
          <a:p>
            <a:fld id="{34B7E4EF-A1BD-40F4-AB7B-04F084DD991D}" type="slidenum">
              <a:rPr lang="en-US" smtClean="0"/>
              <a:t>5</a:t>
            </a:fld>
            <a:endParaRPr lang="en-US" dirty="0"/>
          </a:p>
        </p:txBody>
      </p:sp>
    </p:spTree>
    <p:extLst>
      <p:ext uri="{BB962C8B-B14F-4D97-AF65-F5344CB8AC3E}">
        <p14:creationId xmlns:p14="http://schemas.microsoft.com/office/powerpoint/2010/main" val="363650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B2F0F-FD0A-B2A4-5837-5CCB834CE384}"/>
              </a:ext>
            </a:extLst>
          </p:cNvPr>
          <p:cNvSpPr>
            <a:spLocks noGrp="1"/>
          </p:cNvSpPr>
          <p:nvPr>
            <p:ph type="title"/>
          </p:nvPr>
        </p:nvSpPr>
        <p:spPr>
          <a:xfrm>
            <a:off x="496390" y="642594"/>
            <a:ext cx="2999846" cy="5575326"/>
          </a:xfrm>
        </p:spPr>
        <p:txBody>
          <a:bodyPr/>
          <a:lstStyle/>
          <a:p>
            <a:pPr marL="0" marR="0" lvl="0" indent="0" algn="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lang="en-US" dirty="0"/>
              <a:t>Job’s Despair</a:t>
            </a:r>
            <a:br>
              <a:rPr lang="en-US" dirty="0"/>
            </a:br>
            <a:br>
              <a:rPr lang="en-US" dirty="0"/>
            </a:b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dirty="0"/>
          </a:p>
        </p:txBody>
      </p:sp>
      <p:pic>
        <p:nvPicPr>
          <p:cNvPr id="9218" name="Picture 2" descr="undefined">
            <a:extLst>
              <a:ext uri="{FF2B5EF4-FFF2-40B4-BE49-F238E27FC236}">
                <a16:creationId xmlns:a16="http://schemas.microsoft.com/office/drawing/2014/main" id="{110D41DC-D373-47A6-7559-76B8E66D89F2}"/>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972672" y="-17760"/>
            <a:ext cx="8225209" cy="687576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93B705F-62F5-6092-CC3D-1F47D0D352EE}"/>
              </a:ext>
            </a:extLst>
          </p:cNvPr>
          <p:cNvSpPr>
            <a:spLocks noGrp="1"/>
          </p:cNvSpPr>
          <p:nvPr>
            <p:ph type="sldNum" sz="quarter" idx="12"/>
          </p:nvPr>
        </p:nvSpPr>
        <p:spPr/>
        <p:txBody>
          <a:bodyPr/>
          <a:lstStyle/>
          <a:p>
            <a:fld id="{34B7E4EF-A1BD-40F4-AB7B-04F084DD991D}" type="slidenum">
              <a:rPr lang="en-US" smtClean="0"/>
              <a:t>50</a:t>
            </a:fld>
            <a:endParaRPr lang="en-US" dirty="0"/>
          </a:p>
        </p:txBody>
      </p:sp>
    </p:spTree>
    <p:extLst>
      <p:ext uri="{BB962C8B-B14F-4D97-AF65-F5344CB8AC3E}">
        <p14:creationId xmlns:p14="http://schemas.microsoft.com/office/powerpoint/2010/main" val="70898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A48A9-3A18-4F33-507F-6F13D44BEDDE}"/>
              </a:ext>
            </a:extLst>
          </p:cNvPr>
          <p:cNvSpPr>
            <a:spLocks noGrp="1"/>
          </p:cNvSpPr>
          <p:nvPr>
            <p:ph type="title"/>
          </p:nvPr>
        </p:nvSpPr>
        <p:spPr>
          <a:xfrm>
            <a:off x="1066800" y="385409"/>
            <a:ext cx="10058400" cy="954107"/>
          </a:xfrm>
        </p:spPr>
        <p:txBody>
          <a:bodyPr/>
          <a:lstStyle/>
          <a:p>
            <a:r>
              <a:rPr lang="en-US" dirty="0">
                <a:solidFill>
                  <a:srgbClr val="C00000"/>
                </a:solidFill>
              </a:rPr>
              <a:t>THE SPEECHES BEGIN (3:1-26)</a:t>
            </a:r>
          </a:p>
        </p:txBody>
      </p:sp>
      <p:sp>
        <p:nvSpPr>
          <p:cNvPr id="3" name="Content Placeholder 2">
            <a:extLst>
              <a:ext uri="{FF2B5EF4-FFF2-40B4-BE49-F238E27FC236}">
                <a16:creationId xmlns:a16="http://schemas.microsoft.com/office/drawing/2014/main" id="{5F4DBDF7-C675-ADF7-E9F9-8773451EF6FE}"/>
              </a:ext>
            </a:extLst>
          </p:cNvPr>
          <p:cNvSpPr>
            <a:spLocks noGrp="1"/>
          </p:cNvSpPr>
          <p:nvPr>
            <p:ph idx="1"/>
          </p:nvPr>
        </p:nvSpPr>
        <p:spPr>
          <a:xfrm>
            <a:off x="1066800" y="1339517"/>
            <a:ext cx="10058400" cy="3826041"/>
          </a:xfrm>
        </p:spPr>
        <p:txBody>
          <a:bodyPr>
            <a:normAutofit/>
          </a:bodyPr>
          <a:lstStyle/>
          <a:p>
            <a:pPr marL="0" indent="0">
              <a:buNone/>
            </a:pPr>
            <a:r>
              <a:rPr lang="en-US" sz="2800" b="1" dirty="0">
                <a:solidFill>
                  <a:srgbClr val="002060"/>
                </a:solidFill>
              </a:rPr>
              <a:t>Job was the first to break the silence.</a:t>
            </a:r>
          </a:p>
          <a:p>
            <a:r>
              <a:rPr lang="en-US" sz="2400" i="1" dirty="0"/>
              <a:t>His lament precedes a series of lengthy poetic speeches and soliloquies between him and his friends, as least 17 in all (perhaps more, depending on how one counts them).</a:t>
            </a:r>
          </a:p>
          <a:p>
            <a:r>
              <a:rPr lang="en-US" sz="2400" i="1" dirty="0"/>
              <a:t>Each speech is a complete piece in itself, though each interacts to greater or lesser degrees with the others.</a:t>
            </a:r>
          </a:p>
          <a:p>
            <a:r>
              <a:rPr lang="en-US" sz="2400" i="1" dirty="0"/>
              <a:t>While there is no indication of an outside audience, the speeches sound as though an outside audience is implied.</a:t>
            </a:r>
          </a:p>
        </p:txBody>
      </p:sp>
      <p:sp>
        <p:nvSpPr>
          <p:cNvPr id="4" name="TextBox 3">
            <a:extLst>
              <a:ext uri="{FF2B5EF4-FFF2-40B4-BE49-F238E27FC236}">
                <a16:creationId xmlns:a16="http://schemas.microsoft.com/office/drawing/2014/main" id="{93B85C80-9AA6-8EC8-DD96-165B672B4233}"/>
              </a:ext>
            </a:extLst>
          </p:cNvPr>
          <p:cNvSpPr txBox="1"/>
          <p:nvPr/>
        </p:nvSpPr>
        <p:spPr>
          <a:xfrm>
            <a:off x="609600" y="5277854"/>
            <a:ext cx="10972800" cy="954107"/>
          </a:xfrm>
          <a:prstGeom prst="rect">
            <a:avLst/>
          </a:prstGeom>
          <a:solidFill>
            <a:srgbClr val="C00000"/>
          </a:solidFill>
        </p:spPr>
        <p:txBody>
          <a:bodyPr wrap="square" rtlCol="0">
            <a:spAutoFit/>
          </a:bodyPr>
          <a:lstStyle/>
          <a:p>
            <a:pPr algn="ctr"/>
            <a:r>
              <a:rPr lang="en-US" sz="2800" dirty="0">
                <a:solidFill>
                  <a:srgbClr val="FFFF99"/>
                </a:solidFill>
                <a:latin typeface="Eras Demi ITC" panose="020B0805030504020804" pitchFamily="34" charset="0"/>
              </a:rPr>
              <a:t>Whereas Job’s friends talk </a:t>
            </a:r>
            <a:r>
              <a:rPr lang="en-US" sz="2800" u="sng" dirty="0">
                <a:solidFill>
                  <a:srgbClr val="FFFF99"/>
                </a:solidFill>
                <a:latin typeface="Eras Demi ITC" panose="020B0805030504020804" pitchFamily="34" charset="0"/>
              </a:rPr>
              <a:t>about</a:t>
            </a:r>
            <a:r>
              <a:rPr lang="en-US" sz="2800" dirty="0">
                <a:solidFill>
                  <a:srgbClr val="FFFF99"/>
                </a:solidFill>
                <a:latin typeface="Eras Demi ITC" panose="020B0805030504020804" pitchFamily="34" charset="0"/>
              </a:rPr>
              <a:t> God, Job often talks directly </a:t>
            </a:r>
            <a:r>
              <a:rPr lang="en-US" sz="2800" u="sng" dirty="0">
                <a:solidFill>
                  <a:srgbClr val="FFFF99"/>
                </a:solidFill>
                <a:latin typeface="Eras Demi ITC" panose="020B0805030504020804" pitchFamily="34" charset="0"/>
              </a:rPr>
              <a:t>to</a:t>
            </a:r>
            <a:r>
              <a:rPr lang="en-US" sz="2800" dirty="0">
                <a:solidFill>
                  <a:srgbClr val="FFFF99"/>
                </a:solidFill>
                <a:latin typeface="Eras Demi ITC" panose="020B0805030504020804" pitchFamily="34" charset="0"/>
              </a:rPr>
              <a:t> God as well as to them</a:t>
            </a:r>
            <a:r>
              <a:rPr lang="en-US" sz="2400" dirty="0">
                <a:solidFill>
                  <a:srgbClr val="FFFF99"/>
                </a:solidFill>
                <a:latin typeface="Eras Demi ITC" panose="020B0805030504020804" pitchFamily="34" charset="0"/>
              </a:rPr>
              <a:t>.</a:t>
            </a:r>
          </a:p>
        </p:txBody>
      </p:sp>
      <p:sp>
        <p:nvSpPr>
          <p:cNvPr id="5" name="Slide Number Placeholder 4">
            <a:extLst>
              <a:ext uri="{FF2B5EF4-FFF2-40B4-BE49-F238E27FC236}">
                <a16:creationId xmlns:a16="http://schemas.microsoft.com/office/drawing/2014/main" id="{D7173742-E6E9-E932-6894-89CDCD61C2C8}"/>
              </a:ext>
            </a:extLst>
          </p:cNvPr>
          <p:cNvSpPr>
            <a:spLocks noGrp="1"/>
          </p:cNvSpPr>
          <p:nvPr>
            <p:ph type="sldNum" sz="quarter" idx="12"/>
          </p:nvPr>
        </p:nvSpPr>
        <p:spPr/>
        <p:txBody>
          <a:bodyPr/>
          <a:lstStyle/>
          <a:p>
            <a:fld id="{34B7E4EF-A1BD-40F4-AB7B-04F084DD991D}" type="slidenum">
              <a:rPr lang="en-US" smtClean="0"/>
              <a:t>51</a:t>
            </a:fld>
            <a:endParaRPr lang="en-US" dirty="0"/>
          </a:p>
        </p:txBody>
      </p:sp>
    </p:spTree>
    <p:extLst>
      <p:ext uri="{BB962C8B-B14F-4D97-AF65-F5344CB8AC3E}">
        <p14:creationId xmlns:p14="http://schemas.microsoft.com/office/powerpoint/2010/main" val="119966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097D7-EAE1-E55D-D4C8-1317B7A7D6C7}"/>
              </a:ext>
            </a:extLst>
          </p:cNvPr>
          <p:cNvSpPr>
            <a:spLocks noGrp="1"/>
          </p:cNvSpPr>
          <p:nvPr>
            <p:ph type="title"/>
          </p:nvPr>
        </p:nvSpPr>
        <p:spPr/>
        <p:txBody>
          <a:bodyPr/>
          <a:lstStyle/>
          <a:p>
            <a:r>
              <a:rPr lang="en-US" dirty="0">
                <a:solidFill>
                  <a:srgbClr val="C00000"/>
                </a:solidFill>
              </a:rPr>
              <a:t>Job’s Initial Questions</a:t>
            </a:r>
          </a:p>
        </p:txBody>
      </p:sp>
      <p:sp>
        <p:nvSpPr>
          <p:cNvPr id="3" name="Content Placeholder 2">
            <a:extLst>
              <a:ext uri="{FF2B5EF4-FFF2-40B4-BE49-F238E27FC236}">
                <a16:creationId xmlns:a16="http://schemas.microsoft.com/office/drawing/2014/main" id="{4C5ABE7A-0F5B-5F7F-B588-C90A19787077}"/>
              </a:ext>
            </a:extLst>
          </p:cNvPr>
          <p:cNvSpPr>
            <a:spLocks noGrp="1"/>
          </p:cNvSpPr>
          <p:nvPr>
            <p:ph idx="1"/>
          </p:nvPr>
        </p:nvSpPr>
        <p:spPr>
          <a:xfrm>
            <a:off x="1066800" y="1828800"/>
            <a:ext cx="10058400" cy="4123944"/>
          </a:xfrm>
        </p:spPr>
        <p:txBody>
          <a:bodyPr>
            <a:normAutofit lnSpcReduction="10000"/>
          </a:bodyPr>
          <a:lstStyle/>
          <a:p>
            <a:pPr marL="0" indent="0">
              <a:buNone/>
            </a:pPr>
            <a:r>
              <a:rPr lang="en-US" sz="2800" b="1" dirty="0">
                <a:solidFill>
                  <a:srgbClr val="002060"/>
                </a:solidFill>
              </a:rPr>
              <a:t>Throughout the dialogues, Job will probe deeply why this devastating affliction has come upon him. He begins with a curse and two basic questions reflecting his anguish:</a:t>
            </a:r>
          </a:p>
          <a:p>
            <a:r>
              <a:rPr lang="en-US" sz="2400" i="1" dirty="0"/>
              <a:t>He curses of the day of his birth (3:1-10).</a:t>
            </a:r>
          </a:p>
          <a:p>
            <a:r>
              <a:rPr lang="en-US" sz="2400" i="1" dirty="0"/>
              <a:t>He asks, “Why was I not still-born?” (3:11-19).</a:t>
            </a:r>
          </a:p>
          <a:p>
            <a:r>
              <a:rPr lang="en-US" sz="2400" i="1" dirty="0"/>
              <a:t>He asks, “What meaning does my present existence now have; does life have any significance in the mist of unbearable suffering” (3:20-26)?</a:t>
            </a:r>
          </a:p>
        </p:txBody>
      </p:sp>
      <p:sp>
        <p:nvSpPr>
          <p:cNvPr id="4" name="Slide Number Placeholder 3">
            <a:extLst>
              <a:ext uri="{FF2B5EF4-FFF2-40B4-BE49-F238E27FC236}">
                <a16:creationId xmlns:a16="http://schemas.microsoft.com/office/drawing/2014/main" id="{9B7D8605-75E2-ED71-5889-7FE1A4284DEA}"/>
              </a:ext>
            </a:extLst>
          </p:cNvPr>
          <p:cNvSpPr>
            <a:spLocks noGrp="1"/>
          </p:cNvSpPr>
          <p:nvPr>
            <p:ph type="sldNum" sz="quarter" idx="12"/>
          </p:nvPr>
        </p:nvSpPr>
        <p:spPr/>
        <p:txBody>
          <a:bodyPr/>
          <a:lstStyle/>
          <a:p>
            <a:fld id="{34B7E4EF-A1BD-40F4-AB7B-04F084DD991D}" type="slidenum">
              <a:rPr lang="en-US" smtClean="0"/>
              <a:t>52</a:t>
            </a:fld>
            <a:endParaRPr lang="en-US" dirty="0"/>
          </a:p>
        </p:txBody>
      </p:sp>
    </p:spTree>
    <p:extLst>
      <p:ext uri="{BB962C8B-B14F-4D97-AF65-F5344CB8AC3E}">
        <p14:creationId xmlns:p14="http://schemas.microsoft.com/office/powerpoint/2010/main" val="306898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2877-685E-E2DA-D600-33DD0DD8F9FF}"/>
              </a:ext>
            </a:extLst>
          </p:cNvPr>
          <p:cNvSpPr>
            <a:spLocks noGrp="1"/>
          </p:cNvSpPr>
          <p:nvPr>
            <p:ph type="title"/>
          </p:nvPr>
        </p:nvSpPr>
        <p:spPr>
          <a:xfrm>
            <a:off x="1066800" y="36576"/>
            <a:ext cx="10058400" cy="1371600"/>
          </a:xfrm>
        </p:spPr>
        <p:txBody>
          <a:bodyPr>
            <a:normAutofit/>
          </a:bodyPr>
          <a:lstStyle/>
          <a:p>
            <a:pPr algn="ctr"/>
            <a:r>
              <a:rPr lang="en-US" sz="6000" dirty="0">
                <a:solidFill>
                  <a:srgbClr val="C00000"/>
                </a:solidFill>
                <a:latin typeface="Brush Script MT" panose="03060802040406070304" pitchFamily="66" charset="0"/>
              </a:rPr>
              <a:t>Poetic Figures of Speech</a:t>
            </a:r>
          </a:p>
        </p:txBody>
      </p:sp>
      <p:sp>
        <p:nvSpPr>
          <p:cNvPr id="3" name="Content Placeholder 2">
            <a:extLst>
              <a:ext uri="{FF2B5EF4-FFF2-40B4-BE49-F238E27FC236}">
                <a16:creationId xmlns:a16="http://schemas.microsoft.com/office/drawing/2014/main" id="{46D600C9-FC87-ABE3-E216-958C6C8F3DA1}"/>
              </a:ext>
            </a:extLst>
          </p:cNvPr>
          <p:cNvSpPr>
            <a:spLocks noGrp="1"/>
          </p:cNvSpPr>
          <p:nvPr>
            <p:ph idx="1"/>
          </p:nvPr>
        </p:nvSpPr>
        <p:spPr>
          <a:xfrm>
            <a:off x="495300" y="1248156"/>
            <a:ext cx="11201400" cy="4649724"/>
          </a:xfrm>
        </p:spPr>
        <p:txBody>
          <a:bodyPr>
            <a:normAutofit/>
          </a:bodyPr>
          <a:lstStyle/>
          <a:p>
            <a:pPr marL="0" indent="0">
              <a:buNone/>
            </a:pPr>
            <a:r>
              <a:rPr lang="en-US" sz="3200" b="1" dirty="0">
                <a:solidFill>
                  <a:srgbClr val="002060"/>
                </a:solidFill>
                <a:latin typeface="Agency FB" panose="020B0503020202020204" pitchFamily="34" charset="0"/>
              </a:rPr>
              <a:t>Since the dialogues between Job and his friends are in the form of Hebrew poetry, they are replete with figures of speech and parallel lines. Here, in Job’s opening lament, the reader sees:</a:t>
            </a:r>
          </a:p>
          <a:p>
            <a:r>
              <a:rPr lang="en-US" sz="2400" i="1" dirty="0">
                <a:latin typeface="Arial Narrow" panose="020B0606020202030204" pitchFamily="34" charset="0"/>
              </a:rPr>
              <a:t>The night of his birth is personified, the night itself depicted as a barren woman (3:7), waiting but not seeing the sunrise (3:9).</a:t>
            </a:r>
          </a:p>
          <a:p>
            <a:r>
              <a:rPr lang="en-US" sz="2400" i="1" dirty="0">
                <a:latin typeface="Arial Narrow" panose="020B0606020202030204" pitchFamily="34" charset="0"/>
              </a:rPr>
              <a:t>The imagery of the “eyelids of the dawn” (</a:t>
            </a:r>
            <a:r>
              <a:rPr lang="he-IL" sz="2400" dirty="0">
                <a:latin typeface="Arial Narrow" panose="020B0606020202030204" pitchFamily="34" charset="0"/>
              </a:rPr>
              <a:t>בעפעפי שחר</a:t>
            </a:r>
            <a:r>
              <a:rPr lang="en-US" sz="2400" i="1" dirty="0">
                <a:latin typeface="Arial Narrow" panose="020B0606020202030204" pitchFamily="34" charset="0"/>
              </a:rPr>
              <a:t>) in 3:9 is particularly expressive (though a number of translations ignore the metaphor and simply render it as “the first rays of dawn”  or something less poetic, cf. NIV, NAS, NLT).</a:t>
            </a:r>
          </a:p>
          <a:p>
            <a:r>
              <a:rPr lang="en-US" sz="2400" i="1" dirty="0">
                <a:latin typeface="Arial Narrow" panose="020B0606020202030204" pitchFamily="34" charset="0"/>
              </a:rPr>
              <a:t>The “double doors of the womb” (</a:t>
            </a:r>
            <a:r>
              <a:rPr lang="he-IL" sz="2400" dirty="0">
                <a:latin typeface="Arial Narrow" panose="020B0606020202030204" pitchFamily="34" charset="0"/>
              </a:rPr>
              <a:t>דלתי בטני</a:t>
            </a:r>
            <a:r>
              <a:rPr lang="en-US" sz="2400" i="1" dirty="0">
                <a:latin typeface="Arial Narrow" panose="020B0606020202030204" pitchFamily="34" charset="0"/>
              </a:rPr>
              <a:t>)</a:t>
            </a:r>
            <a:r>
              <a:rPr lang="en-US" sz="2400" dirty="0">
                <a:latin typeface="Arial Narrow" panose="020B0606020202030204" pitchFamily="34" charset="0"/>
              </a:rPr>
              <a:t> </a:t>
            </a:r>
            <a:r>
              <a:rPr lang="en-US" sz="2400" i="1" dirty="0">
                <a:latin typeface="Arial Narrow" panose="020B0606020202030204" pitchFamily="34" charset="0"/>
              </a:rPr>
              <a:t>is yet another fascinating figure (3:10).</a:t>
            </a:r>
          </a:p>
        </p:txBody>
      </p:sp>
      <p:sp>
        <p:nvSpPr>
          <p:cNvPr id="4" name="Slide Number Placeholder 3">
            <a:extLst>
              <a:ext uri="{FF2B5EF4-FFF2-40B4-BE49-F238E27FC236}">
                <a16:creationId xmlns:a16="http://schemas.microsoft.com/office/drawing/2014/main" id="{477B18F1-F622-AD08-7BB9-2CA1BAF375AE}"/>
              </a:ext>
            </a:extLst>
          </p:cNvPr>
          <p:cNvSpPr>
            <a:spLocks noGrp="1"/>
          </p:cNvSpPr>
          <p:nvPr>
            <p:ph type="sldNum" sz="quarter" idx="12"/>
          </p:nvPr>
        </p:nvSpPr>
        <p:spPr/>
        <p:txBody>
          <a:bodyPr/>
          <a:lstStyle/>
          <a:p>
            <a:fld id="{34B7E4EF-A1BD-40F4-AB7B-04F084DD991D}" type="slidenum">
              <a:rPr lang="en-US" smtClean="0"/>
              <a:t>53</a:t>
            </a:fld>
            <a:endParaRPr lang="en-US" dirty="0"/>
          </a:p>
        </p:txBody>
      </p:sp>
    </p:spTree>
    <p:extLst>
      <p:ext uri="{BB962C8B-B14F-4D97-AF65-F5344CB8AC3E}">
        <p14:creationId xmlns:p14="http://schemas.microsoft.com/office/powerpoint/2010/main" val="45717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32AB9-7759-02E5-0ED0-92D2F909B694}"/>
              </a:ext>
            </a:extLst>
          </p:cNvPr>
          <p:cNvSpPr>
            <a:spLocks noGrp="1"/>
          </p:cNvSpPr>
          <p:nvPr>
            <p:ph type="title"/>
          </p:nvPr>
        </p:nvSpPr>
        <p:spPr>
          <a:xfrm>
            <a:off x="1629156" y="2916846"/>
            <a:ext cx="8933688" cy="1382436"/>
          </a:xfrm>
        </p:spPr>
        <p:txBody>
          <a:bodyPr>
            <a:normAutofit fontScale="90000"/>
          </a:bodyPr>
          <a:lstStyle/>
          <a:p>
            <a:r>
              <a:rPr lang="en-US" dirty="0"/>
              <a:t>FIRST CYCLE OF DIALOGUES</a:t>
            </a:r>
          </a:p>
        </p:txBody>
      </p:sp>
      <p:sp>
        <p:nvSpPr>
          <p:cNvPr id="3" name="Text Placeholder 2">
            <a:extLst>
              <a:ext uri="{FF2B5EF4-FFF2-40B4-BE49-F238E27FC236}">
                <a16:creationId xmlns:a16="http://schemas.microsoft.com/office/drawing/2014/main" id="{DFB69AF6-32D5-76F8-55BF-214B0AD634B2}"/>
              </a:ext>
            </a:extLst>
          </p:cNvPr>
          <p:cNvSpPr>
            <a:spLocks noGrp="1"/>
          </p:cNvSpPr>
          <p:nvPr>
            <p:ph type="body" idx="1"/>
          </p:nvPr>
        </p:nvSpPr>
        <p:spPr>
          <a:xfrm>
            <a:off x="1629156" y="4567987"/>
            <a:ext cx="8939784" cy="457200"/>
          </a:xfrm>
        </p:spPr>
        <p:txBody>
          <a:bodyPr>
            <a:noAutofit/>
          </a:bodyPr>
          <a:lstStyle/>
          <a:p>
            <a:r>
              <a:rPr lang="en-US" sz="2800" dirty="0"/>
              <a:t>4-14</a:t>
            </a:r>
          </a:p>
        </p:txBody>
      </p:sp>
      <p:sp>
        <p:nvSpPr>
          <p:cNvPr id="4" name="Slide Number Placeholder 3">
            <a:extLst>
              <a:ext uri="{FF2B5EF4-FFF2-40B4-BE49-F238E27FC236}">
                <a16:creationId xmlns:a16="http://schemas.microsoft.com/office/drawing/2014/main" id="{B142CAD3-A5D9-BE6C-1A32-25931AC07947}"/>
              </a:ext>
            </a:extLst>
          </p:cNvPr>
          <p:cNvSpPr>
            <a:spLocks noGrp="1"/>
          </p:cNvSpPr>
          <p:nvPr>
            <p:ph type="sldNum" sz="quarter" idx="12"/>
          </p:nvPr>
        </p:nvSpPr>
        <p:spPr/>
        <p:txBody>
          <a:bodyPr/>
          <a:lstStyle/>
          <a:p>
            <a:fld id="{34B7E4EF-A1BD-40F4-AB7B-04F084DD991D}" type="slidenum">
              <a:rPr lang="en-US" smtClean="0"/>
              <a:t>54</a:t>
            </a:fld>
            <a:endParaRPr lang="en-US" dirty="0"/>
          </a:p>
        </p:txBody>
      </p:sp>
    </p:spTree>
    <p:extLst>
      <p:ext uri="{BB962C8B-B14F-4D97-AF65-F5344CB8AC3E}">
        <p14:creationId xmlns:p14="http://schemas.microsoft.com/office/powerpoint/2010/main" val="1014886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205C31-F68A-8C00-F8CC-D00827B112E3}"/>
              </a:ext>
            </a:extLst>
          </p:cNvPr>
          <p:cNvSpPr>
            <a:spLocks noGrp="1"/>
          </p:cNvSpPr>
          <p:nvPr>
            <p:ph idx="1"/>
          </p:nvPr>
        </p:nvSpPr>
        <p:spPr>
          <a:xfrm>
            <a:off x="8412480" y="1864658"/>
            <a:ext cx="3448594" cy="4562267"/>
          </a:xfrm>
        </p:spPr>
        <p:txBody>
          <a:bodyPr/>
          <a:lstStyle/>
          <a:p>
            <a:pPr marL="0" indent="0">
              <a:buNone/>
            </a:pPr>
            <a:r>
              <a:rPr lang="en-US" sz="3600" dirty="0"/>
              <a:t>Job’s friends come to comfort him.</a:t>
            </a:r>
          </a:p>
          <a:p>
            <a:pPr marL="0" indent="0">
              <a:buNone/>
            </a:pPr>
            <a:endParaRPr lang="en-US" sz="3600" dirty="0"/>
          </a:p>
          <a:p>
            <a:pPr marL="0" indent="0">
              <a:buNone/>
            </a:pP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dirty="0"/>
          </a:p>
        </p:txBody>
      </p:sp>
      <p:pic>
        <p:nvPicPr>
          <p:cNvPr id="7170" name="Picture 2">
            <a:extLst>
              <a:ext uri="{FF2B5EF4-FFF2-40B4-BE49-F238E27FC236}">
                <a16:creationId xmlns:a16="http://schemas.microsoft.com/office/drawing/2014/main" id="{8F5D3F7F-FC86-C57C-5247-2D0401C065A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82880"/>
            <a:ext cx="810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D3450E6-4FC3-26EE-6CA2-3F3222EB03B9}"/>
              </a:ext>
            </a:extLst>
          </p:cNvPr>
          <p:cNvSpPr>
            <a:spLocks noGrp="1"/>
          </p:cNvSpPr>
          <p:nvPr>
            <p:ph type="sldNum" sz="quarter" idx="12"/>
          </p:nvPr>
        </p:nvSpPr>
        <p:spPr/>
        <p:txBody>
          <a:bodyPr/>
          <a:lstStyle/>
          <a:p>
            <a:fld id="{34B7E4EF-A1BD-40F4-AB7B-04F084DD991D}" type="slidenum">
              <a:rPr lang="en-US" smtClean="0"/>
              <a:t>55</a:t>
            </a:fld>
            <a:endParaRPr lang="en-US" dirty="0"/>
          </a:p>
        </p:txBody>
      </p:sp>
    </p:spTree>
    <p:extLst>
      <p:ext uri="{BB962C8B-B14F-4D97-AF65-F5344CB8AC3E}">
        <p14:creationId xmlns:p14="http://schemas.microsoft.com/office/powerpoint/2010/main" val="3003365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20C13-2C3F-A9A0-954A-3DAEF77582BA}"/>
              </a:ext>
            </a:extLst>
          </p:cNvPr>
          <p:cNvSpPr>
            <a:spLocks noGrp="1"/>
          </p:cNvSpPr>
          <p:nvPr>
            <p:ph type="title"/>
          </p:nvPr>
        </p:nvSpPr>
        <p:spPr/>
        <p:txBody>
          <a:bodyPr/>
          <a:lstStyle/>
          <a:p>
            <a:r>
              <a:rPr lang="en-US" dirty="0">
                <a:solidFill>
                  <a:srgbClr val="C00000"/>
                </a:solidFill>
              </a:rPr>
              <a:t>THE FIRST CYCLE</a:t>
            </a:r>
          </a:p>
        </p:txBody>
      </p:sp>
      <p:sp>
        <p:nvSpPr>
          <p:cNvPr id="3" name="Content Placeholder 2">
            <a:extLst>
              <a:ext uri="{FF2B5EF4-FFF2-40B4-BE49-F238E27FC236}">
                <a16:creationId xmlns:a16="http://schemas.microsoft.com/office/drawing/2014/main" id="{7A5D0E97-ABE2-CEDB-07C2-CE54070352E0}"/>
              </a:ext>
            </a:extLst>
          </p:cNvPr>
          <p:cNvSpPr>
            <a:spLocks noGrp="1"/>
          </p:cNvSpPr>
          <p:nvPr>
            <p:ph idx="1"/>
          </p:nvPr>
        </p:nvSpPr>
        <p:spPr>
          <a:xfrm>
            <a:off x="1066800" y="1844842"/>
            <a:ext cx="10058400" cy="4523874"/>
          </a:xfrm>
        </p:spPr>
        <p:txBody>
          <a:bodyPr>
            <a:normAutofit/>
          </a:bodyPr>
          <a:lstStyle/>
          <a:p>
            <a:pPr marL="0" indent="0">
              <a:buNone/>
            </a:pPr>
            <a:r>
              <a:rPr lang="en-US" sz="2800" b="1" dirty="0">
                <a:solidFill>
                  <a:srgbClr val="002060"/>
                </a:solidFill>
              </a:rPr>
              <a:t>Job’s lament will prompt attempts by his three friends to explain his tragedy, while Job responds to each of them in turn.</a:t>
            </a:r>
          </a:p>
          <a:p>
            <a:r>
              <a:rPr lang="en-US" sz="2400" i="1" dirty="0"/>
              <a:t>The arguments of his friends will become sharper as Job protests his innocence.</a:t>
            </a:r>
          </a:p>
          <a:p>
            <a:r>
              <a:rPr lang="en-US" sz="2400" i="1" dirty="0"/>
              <a:t>In many ways, their arguments are conventional, and while they will say many true things (St. Paul even quotes one of them, cf. 1 Co. 3:19; Job 5:13), their essential conclusion is wrong—that disaster is simply cause-and-effect.</a:t>
            </a:r>
          </a:p>
        </p:txBody>
      </p:sp>
      <p:sp>
        <p:nvSpPr>
          <p:cNvPr id="4" name="Slide Number Placeholder 3">
            <a:extLst>
              <a:ext uri="{FF2B5EF4-FFF2-40B4-BE49-F238E27FC236}">
                <a16:creationId xmlns:a16="http://schemas.microsoft.com/office/drawing/2014/main" id="{45043947-EBDE-CF99-16C4-9A77ED618AB3}"/>
              </a:ext>
            </a:extLst>
          </p:cNvPr>
          <p:cNvSpPr>
            <a:spLocks noGrp="1"/>
          </p:cNvSpPr>
          <p:nvPr>
            <p:ph type="sldNum" sz="quarter" idx="12"/>
          </p:nvPr>
        </p:nvSpPr>
        <p:spPr/>
        <p:txBody>
          <a:bodyPr/>
          <a:lstStyle/>
          <a:p>
            <a:fld id="{34B7E4EF-A1BD-40F4-AB7B-04F084DD991D}" type="slidenum">
              <a:rPr lang="en-US" smtClean="0"/>
              <a:t>56</a:t>
            </a:fld>
            <a:endParaRPr lang="en-US" dirty="0"/>
          </a:p>
        </p:txBody>
      </p:sp>
    </p:spTree>
    <p:extLst>
      <p:ext uri="{BB962C8B-B14F-4D97-AF65-F5344CB8AC3E}">
        <p14:creationId xmlns:p14="http://schemas.microsoft.com/office/powerpoint/2010/main" val="89494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20C13-2C3F-A9A0-954A-3DAEF77582BA}"/>
              </a:ext>
            </a:extLst>
          </p:cNvPr>
          <p:cNvSpPr>
            <a:spLocks noGrp="1"/>
          </p:cNvSpPr>
          <p:nvPr>
            <p:ph type="title"/>
          </p:nvPr>
        </p:nvSpPr>
        <p:spPr>
          <a:xfrm>
            <a:off x="705853" y="610510"/>
            <a:ext cx="10058400" cy="769111"/>
          </a:xfrm>
        </p:spPr>
        <p:txBody>
          <a:bodyPr/>
          <a:lstStyle/>
          <a:p>
            <a:r>
              <a:rPr lang="en-US" dirty="0">
                <a:solidFill>
                  <a:srgbClr val="C00000"/>
                </a:solidFill>
              </a:rPr>
              <a:t>ELIPHAZ SPEAKS (4-5)</a:t>
            </a:r>
          </a:p>
        </p:txBody>
      </p:sp>
      <p:sp>
        <p:nvSpPr>
          <p:cNvPr id="3" name="Content Placeholder 2">
            <a:extLst>
              <a:ext uri="{FF2B5EF4-FFF2-40B4-BE49-F238E27FC236}">
                <a16:creationId xmlns:a16="http://schemas.microsoft.com/office/drawing/2014/main" id="{7A5D0E97-ABE2-CEDB-07C2-CE54070352E0}"/>
              </a:ext>
            </a:extLst>
          </p:cNvPr>
          <p:cNvSpPr>
            <a:spLocks noGrp="1"/>
          </p:cNvSpPr>
          <p:nvPr>
            <p:ph idx="1"/>
          </p:nvPr>
        </p:nvSpPr>
        <p:spPr>
          <a:xfrm>
            <a:off x="705853" y="1572126"/>
            <a:ext cx="11053009" cy="4812632"/>
          </a:xfrm>
        </p:spPr>
        <p:txBody>
          <a:bodyPr>
            <a:normAutofit lnSpcReduction="10000"/>
          </a:bodyPr>
          <a:lstStyle/>
          <a:p>
            <a:pPr marL="0" indent="0">
              <a:buNone/>
            </a:pPr>
            <a:r>
              <a:rPr lang="en-US" sz="2800" b="1" dirty="0">
                <a:solidFill>
                  <a:srgbClr val="002060"/>
                </a:solidFill>
              </a:rPr>
              <a:t>Eliphaz is a moralist, a man for whom there is always a moral explanation.</a:t>
            </a:r>
          </a:p>
          <a:p>
            <a:r>
              <a:rPr lang="en-US" sz="2400" i="1" dirty="0"/>
              <a:t>He begins by reminding Job that in the past Job had comforted others in distress (4:3-5; see also Job’s own account in 29:7-25).</a:t>
            </a:r>
          </a:p>
          <a:p>
            <a:r>
              <a:rPr lang="en-US" sz="2400" i="1" dirty="0"/>
              <a:t>While he concedes in theory that Job might be innocent (4:6), he quickly discards this possibility and asserts that tragedy is punitive (4:7) and that trouble-makers are the ones who get their just deserts (4:8-11).</a:t>
            </a:r>
          </a:p>
          <a:p>
            <a:r>
              <a:rPr lang="en-US" sz="2400" i="1" dirty="0"/>
              <a:t>To prop up his cliché wisdom, so he recounts a mystical experience, complete with ghosts and whisperings, in which he heard an eerie message that mortals cannot be more righteous than God.</a:t>
            </a:r>
          </a:p>
          <a:p>
            <a:r>
              <a:rPr lang="en-US" sz="2400" i="1" dirty="0"/>
              <a:t>This implies an accusation (in this case false) that Job has made such a claim.</a:t>
            </a:r>
          </a:p>
          <a:p>
            <a:endParaRPr lang="en-US" sz="2400" i="1" dirty="0"/>
          </a:p>
        </p:txBody>
      </p:sp>
      <p:sp>
        <p:nvSpPr>
          <p:cNvPr id="4" name="Slide Number Placeholder 3">
            <a:extLst>
              <a:ext uri="{FF2B5EF4-FFF2-40B4-BE49-F238E27FC236}">
                <a16:creationId xmlns:a16="http://schemas.microsoft.com/office/drawing/2014/main" id="{6490BCD2-33C8-4820-092A-E237329A5E9E}"/>
              </a:ext>
            </a:extLst>
          </p:cNvPr>
          <p:cNvSpPr>
            <a:spLocks noGrp="1"/>
          </p:cNvSpPr>
          <p:nvPr>
            <p:ph type="sldNum" sz="quarter" idx="12"/>
          </p:nvPr>
        </p:nvSpPr>
        <p:spPr/>
        <p:txBody>
          <a:bodyPr/>
          <a:lstStyle/>
          <a:p>
            <a:fld id="{34B7E4EF-A1BD-40F4-AB7B-04F084DD991D}" type="slidenum">
              <a:rPr lang="en-US" smtClean="0"/>
              <a:t>57</a:t>
            </a:fld>
            <a:endParaRPr lang="en-US" dirty="0"/>
          </a:p>
        </p:txBody>
      </p:sp>
    </p:spTree>
    <p:extLst>
      <p:ext uri="{BB962C8B-B14F-4D97-AF65-F5344CB8AC3E}">
        <p14:creationId xmlns:p14="http://schemas.microsoft.com/office/powerpoint/2010/main" val="278741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B40-7F3E-8D59-39A5-9561313B717D}"/>
              </a:ext>
            </a:extLst>
          </p:cNvPr>
          <p:cNvSpPr>
            <a:spLocks noGrp="1"/>
          </p:cNvSpPr>
          <p:nvPr>
            <p:ph type="title"/>
          </p:nvPr>
        </p:nvSpPr>
        <p:spPr>
          <a:xfrm>
            <a:off x="1066800" y="624664"/>
            <a:ext cx="4288971" cy="5399618"/>
          </a:xfrm>
        </p:spPr>
        <p:txBody>
          <a:bodyPr>
            <a:normAutofit/>
          </a:bodyPr>
          <a:lstStyle/>
          <a:p>
            <a:pPr marL="0" marR="0" lvl="0" indent="0" algn="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lang="en-US" dirty="0"/>
              <a:t>Eliphaz’ Vision with ghosts and whispers, “Shall mortal man be more just than God?”</a:t>
            </a:r>
            <a:br>
              <a:rPr lang="en-US" dirty="0"/>
            </a:br>
            <a:br>
              <a:rPr lang="en-US" dirty="0"/>
            </a:b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Watercolor by William Blake</a:t>
            </a:r>
            <a:endParaRPr lang="en-US" dirty="0"/>
          </a:p>
        </p:txBody>
      </p:sp>
      <p:pic>
        <p:nvPicPr>
          <p:cNvPr id="10242" name="Picture 2" descr="undefined">
            <a:extLst>
              <a:ext uri="{FF2B5EF4-FFF2-40B4-BE49-F238E27FC236}">
                <a16:creationId xmlns:a16="http://schemas.microsoft.com/office/drawing/2014/main" id="{0CD34085-A158-8CE4-FAAF-591CE5EAEF30}"/>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6096000" y="0"/>
            <a:ext cx="4697064" cy="681661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252B9F6-3F86-A878-E36C-9822C57B6E2A}"/>
              </a:ext>
            </a:extLst>
          </p:cNvPr>
          <p:cNvSpPr>
            <a:spLocks noGrp="1"/>
          </p:cNvSpPr>
          <p:nvPr>
            <p:ph type="sldNum" sz="quarter" idx="12"/>
          </p:nvPr>
        </p:nvSpPr>
        <p:spPr/>
        <p:txBody>
          <a:bodyPr/>
          <a:lstStyle/>
          <a:p>
            <a:fld id="{34B7E4EF-A1BD-40F4-AB7B-04F084DD991D}" type="slidenum">
              <a:rPr lang="en-US" smtClean="0"/>
              <a:t>58</a:t>
            </a:fld>
            <a:endParaRPr lang="en-US" dirty="0"/>
          </a:p>
        </p:txBody>
      </p:sp>
    </p:spTree>
    <p:extLst>
      <p:ext uri="{BB962C8B-B14F-4D97-AF65-F5344CB8AC3E}">
        <p14:creationId xmlns:p14="http://schemas.microsoft.com/office/powerpoint/2010/main" val="3691698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2877-685E-E2DA-D600-33DD0DD8F9FF}"/>
              </a:ext>
            </a:extLst>
          </p:cNvPr>
          <p:cNvSpPr>
            <a:spLocks noGrp="1"/>
          </p:cNvSpPr>
          <p:nvPr>
            <p:ph type="title"/>
          </p:nvPr>
        </p:nvSpPr>
        <p:spPr>
          <a:xfrm>
            <a:off x="1066800" y="36576"/>
            <a:ext cx="10058400" cy="1371600"/>
          </a:xfrm>
        </p:spPr>
        <p:txBody>
          <a:bodyPr>
            <a:normAutofit/>
          </a:bodyPr>
          <a:lstStyle/>
          <a:p>
            <a:pPr algn="ctr"/>
            <a:r>
              <a:rPr lang="en-US" sz="6000" dirty="0">
                <a:solidFill>
                  <a:srgbClr val="C00000"/>
                </a:solidFill>
                <a:latin typeface="Brush Script MT" panose="03060802040406070304" pitchFamily="66" charset="0"/>
              </a:rPr>
              <a:t>The Fall of Angels?</a:t>
            </a:r>
          </a:p>
        </p:txBody>
      </p:sp>
      <p:sp>
        <p:nvSpPr>
          <p:cNvPr id="3" name="Content Placeholder 2">
            <a:extLst>
              <a:ext uri="{FF2B5EF4-FFF2-40B4-BE49-F238E27FC236}">
                <a16:creationId xmlns:a16="http://schemas.microsoft.com/office/drawing/2014/main" id="{46D600C9-FC87-ABE3-E216-958C6C8F3DA1}"/>
              </a:ext>
            </a:extLst>
          </p:cNvPr>
          <p:cNvSpPr>
            <a:spLocks noGrp="1"/>
          </p:cNvSpPr>
          <p:nvPr>
            <p:ph idx="1"/>
          </p:nvPr>
        </p:nvSpPr>
        <p:spPr>
          <a:xfrm>
            <a:off x="495300" y="1248156"/>
            <a:ext cx="11201400" cy="4158033"/>
          </a:xfrm>
        </p:spPr>
        <p:txBody>
          <a:bodyPr>
            <a:normAutofit/>
          </a:bodyPr>
          <a:lstStyle/>
          <a:p>
            <a:pPr marL="0" indent="0">
              <a:buNone/>
            </a:pPr>
            <a:r>
              <a:rPr lang="en-US" sz="3200" b="1" dirty="0">
                <a:solidFill>
                  <a:srgbClr val="002060"/>
                </a:solidFill>
                <a:latin typeface="Agency FB" panose="020B0503020202020204" pitchFamily="34" charset="0"/>
              </a:rPr>
              <a:t>The reference to God charging his “servants” and “messengers” with error probably refers to the fall of angels (4:18):</a:t>
            </a:r>
          </a:p>
          <a:p>
            <a:r>
              <a:rPr lang="en-US" sz="2400" i="1" dirty="0">
                <a:latin typeface="Arial Narrow" panose="020B0606020202030204" pitchFamily="34" charset="0"/>
              </a:rPr>
              <a:t>By comparison, Eliphaz describes Job, as a mortal human, a mere “house of clay,” as insignificant as a moth (4:19). </a:t>
            </a:r>
          </a:p>
          <a:p>
            <a:r>
              <a:rPr lang="en-US" sz="2400" i="1" dirty="0">
                <a:latin typeface="Arial Narrow" panose="020B0606020202030204" pitchFamily="34" charset="0"/>
              </a:rPr>
              <a:t>Even if Job should appeal to the angelic beings, it would be an exercise in futility (5:1), and in any case, Job must understand that human troubles result from humans themselves (5:2-4), and consequent disaster must be viewed as divine discipline—as inevitable as sparks flying upward from a fire (5:5-7).</a:t>
            </a:r>
          </a:p>
        </p:txBody>
      </p:sp>
      <p:sp>
        <p:nvSpPr>
          <p:cNvPr id="4" name="Slide Number Placeholder 3">
            <a:extLst>
              <a:ext uri="{FF2B5EF4-FFF2-40B4-BE49-F238E27FC236}">
                <a16:creationId xmlns:a16="http://schemas.microsoft.com/office/drawing/2014/main" id="{BC7A6EF8-22C5-83ED-6DBC-370867967951}"/>
              </a:ext>
            </a:extLst>
          </p:cNvPr>
          <p:cNvSpPr>
            <a:spLocks noGrp="1"/>
          </p:cNvSpPr>
          <p:nvPr>
            <p:ph type="sldNum" sz="quarter" idx="12"/>
          </p:nvPr>
        </p:nvSpPr>
        <p:spPr/>
        <p:txBody>
          <a:bodyPr/>
          <a:lstStyle/>
          <a:p>
            <a:fld id="{34B7E4EF-A1BD-40F4-AB7B-04F084DD991D}" type="slidenum">
              <a:rPr lang="en-US" smtClean="0"/>
              <a:t>59</a:t>
            </a:fld>
            <a:endParaRPr lang="en-US" dirty="0"/>
          </a:p>
        </p:txBody>
      </p:sp>
    </p:spTree>
    <p:extLst>
      <p:ext uri="{BB962C8B-B14F-4D97-AF65-F5344CB8AC3E}">
        <p14:creationId xmlns:p14="http://schemas.microsoft.com/office/powerpoint/2010/main" val="239739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0BB1-50DE-D59A-64AA-3344F63C4A77}"/>
              </a:ext>
            </a:extLst>
          </p:cNvPr>
          <p:cNvSpPr>
            <a:spLocks noGrp="1"/>
          </p:cNvSpPr>
          <p:nvPr>
            <p:ph type="title"/>
          </p:nvPr>
        </p:nvSpPr>
        <p:spPr/>
        <p:txBody>
          <a:bodyPr/>
          <a:lstStyle/>
          <a:p>
            <a:r>
              <a:rPr lang="en-US" dirty="0">
                <a:solidFill>
                  <a:srgbClr val="C00000"/>
                </a:solidFill>
              </a:rPr>
              <a:t>CHRISTIANS HAVE ALWAYS AFFIRMED:</a:t>
            </a:r>
          </a:p>
        </p:txBody>
      </p:sp>
      <p:sp>
        <p:nvSpPr>
          <p:cNvPr id="3" name="Content Placeholder 2">
            <a:extLst>
              <a:ext uri="{FF2B5EF4-FFF2-40B4-BE49-F238E27FC236}">
                <a16:creationId xmlns:a16="http://schemas.microsoft.com/office/drawing/2014/main" id="{1C00BE33-163A-203D-55DB-35DDBD3DC8E2}"/>
              </a:ext>
            </a:extLst>
          </p:cNvPr>
          <p:cNvSpPr>
            <a:spLocks noGrp="1"/>
          </p:cNvSpPr>
          <p:nvPr>
            <p:ph idx="1"/>
          </p:nvPr>
        </p:nvSpPr>
        <p:spPr/>
        <p:txBody>
          <a:bodyPr>
            <a:normAutofit/>
          </a:bodyPr>
          <a:lstStyle/>
          <a:p>
            <a:pPr marL="0" indent="0">
              <a:buNone/>
            </a:pPr>
            <a:r>
              <a:rPr lang="en-US" sz="2800" b="1" dirty="0">
                <a:solidFill>
                  <a:srgbClr val="002060"/>
                </a:solidFill>
              </a:rPr>
              <a:t>God is both all-good and all-powerful.</a:t>
            </a:r>
          </a:p>
          <a:p>
            <a:r>
              <a:rPr lang="en-US" sz="2400" i="1" dirty="0"/>
              <a:t>The relevance of the Book of Job is that it addresses an enduring human problem: destitution, sickness, humiliation, depression, and loss.</a:t>
            </a:r>
          </a:p>
          <a:p>
            <a:r>
              <a:rPr lang="en-US" sz="2400" i="1" dirty="0"/>
              <a:t>The problem of evil is most acute for the one who believes in God:</a:t>
            </a:r>
          </a:p>
          <a:p>
            <a:pPr lvl="1"/>
            <a:r>
              <a:rPr lang="en-US" sz="2200" b="1" dirty="0"/>
              <a:t>Why does God tolerate moral evil? </a:t>
            </a:r>
          </a:p>
          <a:p>
            <a:pPr lvl="1"/>
            <a:r>
              <a:rPr lang="en-US" sz="2200" b="1" dirty="0"/>
              <a:t>How is one to account for natural disasters, animal pain, human suffering in general, and inequitable human suffering in particular?</a:t>
            </a:r>
          </a:p>
        </p:txBody>
      </p:sp>
      <p:sp>
        <p:nvSpPr>
          <p:cNvPr id="4" name="Slide Number Placeholder 3">
            <a:extLst>
              <a:ext uri="{FF2B5EF4-FFF2-40B4-BE49-F238E27FC236}">
                <a16:creationId xmlns:a16="http://schemas.microsoft.com/office/drawing/2014/main" id="{F077B36E-563B-19BB-0365-081B101060C7}"/>
              </a:ext>
            </a:extLst>
          </p:cNvPr>
          <p:cNvSpPr>
            <a:spLocks noGrp="1"/>
          </p:cNvSpPr>
          <p:nvPr>
            <p:ph type="sldNum" sz="quarter" idx="12"/>
          </p:nvPr>
        </p:nvSpPr>
        <p:spPr/>
        <p:txBody>
          <a:bodyPr/>
          <a:lstStyle/>
          <a:p>
            <a:fld id="{34B7E4EF-A1BD-40F4-AB7B-04F084DD991D}" type="slidenum">
              <a:rPr lang="en-US" smtClean="0"/>
              <a:t>6</a:t>
            </a:fld>
            <a:endParaRPr lang="en-US" dirty="0"/>
          </a:p>
        </p:txBody>
      </p:sp>
    </p:spTree>
    <p:extLst>
      <p:ext uri="{BB962C8B-B14F-4D97-AF65-F5344CB8AC3E}">
        <p14:creationId xmlns:p14="http://schemas.microsoft.com/office/powerpoint/2010/main" val="287031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BF8ACBE1-6515-4FA8-BF71-EE7ABFA248FC}"/>
              </a:ext>
            </a:extLst>
          </p:cNvPr>
          <p:cNvSpPr>
            <a:spLocks noGrp="1"/>
          </p:cNvSpPr>
          <p:nvPr>
            <p:ph type="sldNum" sz="quarter" idx="12"/>
          </p:nvPr>
        </p:nvSpPr>
        <p:spPr/>
        <p:txBody>
          <a:bodyPr/>
          <a:lstStyle/>
          <a:p>
            <a:pPr>
              <a:defRPr/>
            </a:pPr>
            <a:fld id="{7C7FAF30-D1E6-4324-804B-788A9B8BEC45}" type="slidenum">
              <a:rPr lang="en-US" altLang="en-US">
                <a:solidFill>
                  <a:srgbClr val="6A3A20"/>
                </a:solidFill>
                <a:latin typeface="Constantia"/>
              </a:rPr>
              <a:pPr>
                <a:defRPr/>
              </a:pPr>
              <a:t>60</a:t>
            </a:fld>
            <a:endParaRPr lang="en-US" altLang="en-US">
              <a:solidFill>
                <a:srgbClr val="6A3A20"/>
              </a:solidFill>
              <a:latin typeface="Constantia"/>
            </a:endParaRPr>
          </a:p>
        </p:txBody>
      </p:sp>
      <p:pic>
        <p:nvPicPr>
          <p:cNvPr id="179203" name="Picture 5" descr="Peanuts 005">
            <a:extLst>
              <a:ext uri="{FF2B5EF4-FFF2-40B4-BE49-F238E27FC236}">
                <a16:creationId xmlns:a16="http://schemas.microsoft.com/office/drawing/2014/main" id="{22C708A3-D5A3-4D52-A07A-8231EFCD1345}"/>
              </a:ext>
            </a:extLst>
          </p:cNvPr>
          <p:cNvPicPr>
            <a:picLocks noGrp="1" noChangeAspect="1" noChangeArrowheads="1"/>
          </p:cNvPicPr>
          <p:nvPr>
            <p:ph/>
          </p:nvPr>
        </p:nvPicPr>
        <p:blipFill>
          <a:blip r:embed="rId2" cstate="screen">
            <a:lum bright="24000" contrast="24000"/>
            <a:extLst>
              <a:ext uri="{28A0092B-C50C-407E-A947-70E740481C1C}">
                <a14:useLocalDpi xmlns:a14="http://schemas.microsoft.com/office/drawing/2010/main"/>
              </a:ext>
            </a:extLst>
          </a:blip>
          <a:srcRect/>
          <a:stretch>
            <a:fillRect/>
          </a:stretch>
        </p:blipFill>
        <p:spPr>
          <a:xfrm>
            <a:off x="1838480" y="304801"/>
            <a:ext cx="8677121" cy="62186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207803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8DB7E5F-863B-4FDE-B432-463FFCE911B2}"/>
              </a:ext>
            </a:extLst>
          </p:cNvPr>
          <p:cNvSpPr>
            <a:spLocks noGrp="1"/>
          </p:cNvSpPr>
          <p:nvPr>
            <p:ph type="sldNum" sz="quarter" idx="12"/>
          </p:nvPr>
        </p:nvSpPr>
        <p:spPr/>
        <p:txBody>
          <a:bodyPr/>
          <a:lstStyle/>
          <a:p>
            <a:pPr>
              <a:defRPr/>
            </a:pPr>
            <a:fld id="{42A30AD2-496B-450D-B726-051B0DF8B0E0}" type="slidenum">
              <a:rPr lang="en-US" altLang="en-US">
                <a:solidFill>
                  <a:srgbClr val="6A3A20"/>
                </a:solidFill>
                <a:latin typeface="Constantia"/>
              </a:rPr>
              <a:pPr>
                <a:defRPr/>
              </a:pPr>
              <a:t>61</a:t>
            </a:fld>
            <a:endParaRPr lang="en-US" altLang="en-US">
              <a:solidFill>
                <a:srgbClr val="6A3A20"/>
              </a:solidFill>
              <a:latin typeface="Constantia"/>
            </a:endParaRPr>
          </a:p>
        </p:txBody>
      </p:sp>
      <p:pic>
        <p:nvPicPr>
          <p:cNvPr id="180227" name="Picture 4" descr="Peanuts 005">
            <a:extLst>
              <a:ext uri="{FF2B5EF4-FFF2-40B4-BE49-F238E27FC236}">
                <a16:creationId xmlns:a16="http://schemas.microsoft.com/office/drawing/2014/main" id="{9CB9EFAB-792B-48BE-AEF2-5267A780C748}"/>
              </a:ext>
            </a:extLst>
          </p:cNvPr>
          <p:cNvPicPr>
            <a:picLocks noChangeAspect="1" noChangeArrowheads="1"/>
          </p:cNvPicPr>
          <p:nvPr/>
        </p:nvPicPr>
        <p:blipFill>
          <a:blip r:embed="rId2" cstate="screen">
            <a:lum bright="24000" contrast="24000"/>
            <a:extLst>
              <a:ext uri="{28A0092B-C50C-407E-A947-70E740481C1C}">
                <a14:useLocalDpi xmlns:a14="http://schemas.microsoft.com/office/drawing/2010/main"/>
              </a:ext>
            </a:extLst>
          </a:blip>
          <a:srcRect/>
          <a:stretch>
            <a:fillRect/>
          </a:stretch>
        </p:blipFill>
        <p:spPr bwMode="auto">
          <a:xfrm>
            <a:off x="1905000" y="312673"/>
            <a:ext cx="8355516" cy="623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67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D5826-518B-4417-9119-BEF0BC7AB2E2}"/>
              </a:ext>
            </a:extLst>
          </p:cNvPr>
          <p:cNvSpPr>
            <a:spLocks noGrp="1"/>
          </p:cNvSpPr>
          <p:nvPr>
            <p:ph type="sldNum" sz="quarter" idx="12"/>
          </p:nvPr>
        </p:nvSpPr>
        <p:spPr/>
        <p:txBody>
          <a:bodyPr/>
          <a:lstStyle/>
          <a:p>
            <a:pPr>
              <a:defRPr/>
            </a:pPr>
            <a:fld id="{10429DB8-64E4-4A00-9BEC-86753BE9A970}" type="slidenum">
              <a:rPr lang="en-US" altLang="en-US">
                <a:solidFill>
                  <a:srgbClr val="6A3A20"/>
                </a:solidFill>
                <a:latin typeface="Constantia"/>
              </a:rPr>
              <a:pPr>
                <a:defRPr/>
              </a:pPr>
              <a:t>62</a:t>
            </a:fld>
            <a:endParaRPr lang="en-US" altLang="en-US">
              <a:solidFill>
                <a:srgbClr val="6A3A20"/>
              </a:solidFill>
              <a:latin typeface="Constantia"/>
            </a:endParaRPr>
          </a:p>
        </p:txBody>
      </p:sp>
      <p:pic>
        <p:nvPicPr>
          <p:cNvPr id="181251" name="Picture 5" descr="Peanuts 006">
            <a:extLst>
              <a:ext uri="{FF2B5EF4-FFF2-40B4-BE49-F238E27FC236}">
                <a16:creationId xmlns:a16="http://schemas.microsoft.com/office/drawing/2014/main" id="{89A9E938-D081-45D7-A5CE-DDAD44256A25}"/>
              </a:ext>
            </a:extLst>
          </p:cNvPr>
          <p:cNvPicPr>
            <a:picLocks noGrp="1" noChangeAspect="1" noChangeArrowheads="1"/>
          </p:cNvPicPr>
          <p:nvPr>
            <p:ph/>
          </p:nvPr>
        </p:nvPicPr>
        <p:blipFill>
          <a:blip r:embed="rId2" cstate="screen">
            <a:lum bright="24000" contrast="18000"/>
            <a:extLst>
              <a:ext uri="{28A0092B-C50C-407E-A947-70E740481C1C}">
                <a14:useLocalDpi xmlns:a14="http://schemas.microsoft.com/office/drawing/2010/main"/>
              </a:ext>
            </a:extLst>
          </a:blip>
          <a:srcRect/>
          <a:stretch>
            <a:fillRect/>
          </a:stretch>
        </p:blipFill>
        <p:spPr>
          <a:xfrm>
            <a:off x="3614626" y="299546"/>
            <a:ext cx="4843574" cy="62628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683725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AD68874-4D43-4EFA-B207-C98BE3EB2799}"/>
              </a:ext>
            </a:extLst>
          </p:cNvPr>
          <p:cNvSpPr>
            <a:spLocks noGrp="1"/>
          </p:cNvSpPr>
          <p:nvPr>
            <p:ph type="sldNum" sz="quarter" idx="12"/>
          </p:nvPr>
        </p:nvSpPr>
        <p:spPr/>
        <p:txBody>
          <a:bodyPr/>
          <a:lstStyle/>
          <a:p>
            <a:pPr>
              <a:defRPr/>
            </a:pPr>
            <a:fld id="{37E91017-7E60-46FE-B5F5-6815E9E57C28}" type="slidenum">
              <a:rPr lang="en-US" altLang="en-US">
                <a:solidFill>
                  <a:srgbClr val="6A3A20"/>
                </a:solidFill>
                <a:latin typeface="Constantia"/>
              </a:rPr>
              <a:pPr>
                <a:defRPr/>
              </a:pPr>
              <a:t>63</a:t>
            </a:fld>
            <a:endParaRPr lang="en-US" altLang="en-US">
              <a:solidFill>
                <a:srgbClr val="6A3A20"/>
              </a:solidFill>
              <a:latin typeface="Constantia"/>
            </a:endParaRPr>
          </a:p>
        </p:txBody>
      </p:sp>
      <p:pic>
        <p:nvPicPr>
          <p:cNvPr id="182275" name="Picture 4" descr="Peanuts 006">
            <a:extLst>
              <a:ext uri="{FF2B5EF4-FFF2-40B4-BE49-F238E27FC236}">
                <a16:creationId xmlns:a16="http://schemas.microsoft.com/office/drawing/2014/main" id="{835E2C9F-2543-4F3E-8A85-B37ADD9DFC08}"/>
              </a:ext>
            </a:extLst>
          </p:cNvPr>
          <p:cNvPicPr>
            <a:picLocks noChangeAspect="1" noChangeArrowheads="1"/>
          </p:cNvPicPr>
          <p:nvPr/>
        </p:nvPicPr>
        <p:blipFill>
          <a:blip r:embed="rId2" cstate="screen">
            <a:lum bright="24000" contrast="24000"/>
            <a:extLst>
              <a:ext uri="{28A0092B-C50C-407E-A947-70E740481C1C}">
                <a14:useLocalDpi xmlns:a14="http://schemas.microsoft.com/office/drawing/2010/main"/>
              </a:ext>
            </a:extLst>
          </a:blip>
          <a:srcRect/>
          <a:stretch>
            <a:fillRect/>
          </a:stretch>
        </p:blipFill>
        <p:spPr bwMode="auto">
          <a:xfrm>
            <a:off x="2057401" y="292412"/>
            <a:ext cx="8069906" cy="62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577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8F8E7CEF-1106-4994-9FD3-6EF7A06C7010}"/>
              </a:ext>
            </a:extLst>
          </p:cNvPr>
          <p:cNvSpPr>
            <a:spLocks noGrp="1"/>
          </p:cNvSpPr>
          <p:nvPr>
            <p:ph type="sldNum" sz="quarter" idx="12"/>
          </p:nvPr>
        </p:nvSpPr>
        <p:spPr/>
        <p:txBody>
          <a:bodyPr/>
          <a:lstStyle/>
          <a:p>
            <a:pPr>
              <a:defRPr/>
            </a:pPr>
            <a:fld id="{E2E8852E-E2DE-46B7-A453-2049EAB3F2C5}" type="slidenum">
              <a:rPr lang="en-US" altLang="en-US">
                <a:solidFill>
                  <a:srgbClr val="6A3A20"/>
                </a:solidFill>
                <a:latin typeface="Constantia"/>
              </a:rPr>
              <a:pPr>
                <a:defRPr/>
              </a:pPr>
              <a:t>64</a:t>
            </a:fld>
            <a:endParaRPr lang="en-US" altLang="en-US">
              <a:solidFill>
                <a:srgbClr val="6A3A20"/>
              </a:solidFill>
              <a:latin typeface="Constantia"/>
            </a:endParaRPr>
          </a:p>
        </p:txBody>
      </p:sp>
      <p:pic>
        <p:nvPicPr>
          <p:cNvPr id="183299" name="Picture 5" descr="Peanuts 006">
            <a:extLst>
              <a:ext uri="{FF2B5EF4-FFF2-40B4-BE49-F238E27FC236}">
                <a16:creationId xmlns:a16="http://schemas.microsoft.com/office/drawing/2014/main" id="{540E7619-774A-4A50-8158-84F64C8A96C2}"/>
              </a:ext>
            </a:extLst>
          </p:cNvPr>
          <p:cNvPicPr>
            <a:picLocks noChangeAspect="1" noChangeArrowheads="1"/>
          </p:cNvPicPr>
          <p:nvPr/>
        </p:nvPicPr>
        <p:blipFill>
          <a:blip r:embed="rId2" cstate="screen">
            <a:lum bright="24000" contrast="18000"/>
            <a:extLst>
              <a:ext uri="{28A0092B-C50C-407E-A947-70E740481C1C}">
                <a14:useLocalDpi xmlns:a14="http://schemas.microsoft.com/office/drawing/2010/main"/>
              </a:ext>
            </a:extLst>
          </a:blip>
          <a:srcRect/>
          <a:stretch>
            <a:fillRect/>
          </a:stretch>
        </p:blipFill>
        <p:spPr bwMode="auto">
          <a:xfrm>
            <a:off x="3041226" y="304800"/>
            <a:ext cx="6102774" cy="624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38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405EFAD-F080-4EE7-85B3-EC13923E0E54}"/>
              </a:ext>
            </a:extLst>
          </p:cNvPr>
          <p:cNvSpPr>
            <a:spLocks noGrp="1"/>
          </p:cNvSpPr>
          <p:nvPr>
            <p:ph type="sldNum" sz="quarter" idx="12"/>
          </p:nvPr>
        </p:nvSpPr>
        <p:spPr/>
        <p:txBody>
          <a:bodyPr/>
          <a:lstStyle/>
          <a:p>
            <a:pPr>
              <a:defRPr/>
            </a:pPr>
            <a:fld id="{5D1A5C9C-2750-4084-8718-228AB9C51A36}" type="slidenum">
              <a:rPr lang="en-US" altLang="en-US">
                <a:solidFill>
                  <a:srgbClr val="6A3A20"/>
                </a:solidFill>
                <a:latin typeface="Constantia"/>
              </a:rPr>
              <a:pPr>
                <a:defRPr/>
              </a:pPr>
              <a:t>65</a:t>
            </a:fld>
            <a:endParaRPr lang="en-US" altLang="en-US">
              <a:solidFill>
                <a:srgbClr val="6A3A20"/>
              </a:solidFill>
              <a:latin typeface="Constantia"/>
            </a:endParaRPr>
          </a:p>
        </p:txBody>
      </p:sp>
      <p:pic>
        <p:nvPicPr>
          <p:cNvPr id="184323" name="Picture 6" descr="Peanuts 007">
            <a:extLst>
              <a:ext uri="{FF2B5EF4-FFF2-40B4-BE49-F238E27FC236}">
                <a16:creationId xmlns:a16="http://schemas.microsoft.com/office/drawing/2014/main" id="{5A6CFBEF-19A4-492B-BB19-1E6A9A27A0D8}"/>
              </a:ext>
            </a:extLst>
          </p:cNvPr>
          <p:cNvPicPr>
            <a:picLocks noGrp="1" noChangeAspect="1" noChangeArrowheads="1"/>
          </p:cNvPicPr>
          <p:nvPr>
            <p:ph idx="1"/>
          </p:nvPr>
        </p:nvPicPr>
        <p:blipFill>
          <a:blip r:embed="rId2" cstate="screen">
            <a:lum bright="30000" contrast="30000"/>
            <a:extLst>
              <a:ext uri="{28A0092B-C50C-407E-A947-70E740481C1C}">
                <a14:useLocalDpi xmlns:a14="http://schemas.microsoft.com/office/drawing/2010/main"/>
              </a:ext>
            </a:extLst>
          </a:blip>
          <a:srcRect/>
          <a:stretch>
            <a:fillRect/>
          </a:stretch>
        </p:blipFill>
        <p:spPr>
          <a:xfrm>
            <a:off x="1371600" y="293583"/>
            <a:ext cx="9512384" cy="62491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5865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0972F84-1E09-4033-9D53-77AD53312178}"/>
              </a:ext>
            </a:extLst>
          </p:cNvPr>
          <p:cNvSpPr>
            <a:spLocks noGrp="1"/>
          </p:cNvSpPr>
          <p:nvPr>
            <p:ph type="sldNum" sz="quarter" idx="12"/>
          </p:nvPr>
        </p:nvSpPr>
        <p:spPr/>
        <p:txBody>
          <a:bodyPr/>
          <a:lstStyle/>
          <a:p>
            <a:pPr>
              <a:defRPr/>
            </a:pPr>
            <a:fld id="{0959A84D-3C64-4070-98E5-C958DCAFDD5D}" type="slidenum">
              <a:rPr lang="en-US" altLang="en-US">
                <a:solidFill>
                  <a:srgbClr val="6A3A20"/>
                </a:solidFill>
                <a:latin typeface="Constantia"/>
              </a:rPr>
              <a:pPr>
                <a:defRPr/>
              </a:pPr>
              <a:t>66</a:t>
            </a:fld>
            <a:endParaRPr lang="en-US" altLang="en-US">
              <a:solidFill>
                <a:srgbClr val="6A3A20"/>
              </a:solidFill>
              <a:latin typeface="Constantia"/>
            </a:endParaRPr>
          </a:p>
        </p:txBody>
      </p:sp>
      <p:pic>
        <p:nvPicPr>
          <p:cNvPr id="185347" name="Picture 4" descr="Peanuts 007">
            <a:extLst>
              <a:ext uri="{FF2B5EF4-FFF2-40B4-BE49-F238E27FC236}">
                <a16:creationId xmlns:a16="http://schemas.microsoft.com/office/drawing/2014/main" id="{24CA55E6-0223-4548-8222-C3AB6B544FB0}"/>
              </a:ext>
            </a:extLst>
          </p:cNvPr>
          <p:cNvPicPr>
            <a:picLocks noChangeAspect="1" noChangeArrowheads="1"/>
          </p:cNvPicPr>
          <p:nvPr/>
        </p:nvPicPr>
        <p:blipFill rotWithShape="1">
          <a:blip r:embed="rId2" cstate="screen">
            <a:lum bright="30000" contrast="30000"/>
            <a:extLst>
              <a:ext uri="{28A0092B-C50C-407E-A947-70E740481C1C}">
                <a14:useLocalDpi xmlns:a14="http://schemas.microsoft.com/office/drawing/2010/main"/>
              </a:ext>
            </a:extLst>
          </a:blip>
          <a:srcRect/>
          <a:stretch/>
        </p:blipFill>
        <p:spPr bwMode="auto">
          <a:xfrm>
            <a:off x="1524000" y="304802"/>
            <a:ext cx="9256888" cy="624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54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EC2FF5E-3BB4-4E11-B957-D021A4940814}"/>
              </a:ext>
            </a:extLst>
          </p:cNvPr>
          <p:cNvSpPr>
            <a:spLocks noGrp="1"/>
          </p:cNvSpPr>
          <p:nvPr>
            <p:ph type="sldNum" sz="quarter" idx="12"/>
          </p:nvPr>
        </p:nvSpPr>
        <p:spPr/>
        <p:txBody>
          <a:bodyPr/>
          <a:lstStyle/>
          <a:p>
            <a:pPr>
              <a:defRPr/>
            </a:pPr>
            <a:fld id="{4D513579-5101-4D9E-B39C-A40CE136C16B}" type="slidenum">
              <a:rPr lang="en-US" altLang="en-US">
                <a:solidFill>
                  <a:srgbClr val="6A3A20"/>
                </a:solidFill>
                <a:latin typeface="Constantia"/>
              </a:rPr>
              <a:pPr>
                <a:defRPr/>
              </a:pPr>
              <a:t>67</a:t>
            </a:fld>
            <a:endParaRPr lang="en-US" altLang="en-US">
              <a:solidFill>
                <a:srgbClr val="6A3A20"/>
              </a:solidFill>
              <a:latin typeface="Constantia"/>
            </a:endParaRPr>
          </a:p>
        </p:txBody>
      </p:sp>
      <p:pic>
        <p:nvPicPr>
          <p:cNvPr id="186371" name="Picture 6" descr="Peanuts 008">
            <a:extLst>
              <a:ext uri="{FF2B5EF4-FFF2-40B4-BE49-F238E27FC236}">
                <a16:creationId xmlns:a16="http://schemas.microsoft.com/office/drawing/2014/main" id="{623959E5-1CEB-46C3-A4C1-2FAD656F7EDE}"/>
              </a:ext>
            </a:extLst>
          </p:cNvPr>
          <p:cNvPicPr>
            <a:picLocks noGrp="1" noChangeAspect="1" noChangeArrowheads="1"/>
          </p:cNvPicPr>
          <p:nvPr>
            <p:ph idx="1"/>
          </p:nvPr>
        </p:nvPicPr>
        <p:blipFill>
          <a:blip r:embed="rId2" cstate="screen">
            <a:lum bright="30000" contrast="30000"/>
            <a:extLst>
              <a:ext uri="{28A0092B-C50C-407E-A947-70E740481C1C}">
                <a14:useLocalDpi xmlns:a14="http://schemas.microsoft.com/office/drawing/2010/main"/>
              </a:ext>
            </a:extLst>
          </a:blip>
          <a:srcRect/>
          <a:stretch>
            <a:fillRect/>
          </a:stretch>
        </p:blipFill>
        <p:spPr>
          <a:xfrm>
            <a:off x="299154" y="1054894"/>
            <a:ext cx="11588046" cy="48887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0787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B15B555-DA61-486F-AC7F-C49B4EDE086A}"/>
              </a:ext>
            </a:extLst>
          </p:cNvPr>
          <p:cNvSpPr>
            <a:spLocks noGrp="1"/>
          </p:cNvSpPr>
          <p:nvPr>
            <p:ph type="sldNum" sz="quarter" idx="12"/>
          </p:nvPr>
        </p:nvSpPr>
        <p:spPr/>
        <p:txBody>
          <a:bodyPr/>
          <a:lstStyle/>
          <a:p>
            <a:pPr>
              <a:defRPr/>
            </a:pPr>
            <a:fld id="{3B20AFE5-9769-4CE6-933D-F061376DFDC3}" type="slidenum">
              <a:rPr lang="en-US" altLang="en-US">
                <a:solidFill>
                  <a:srgbClr val="6A3A20"/>
                </a:solidFill>
                <a:latin typeface="Constantia"/>
              </a:rPr>
              <a:pPr>
                <a:defRPr/>
              </a:pPr>
              <a:t>68</a:t>
            </a:fld>
            <a:endParaRPr lang="en-US" altLang="en-US">
              <a:solidFill>
                <a:srgbClr val="6A3A20"/>
              </a:solidFill>
              <a:latin typeface="Constantia"/>
            </a:endParaRPr>
          </a:p>
        </p:txBody>
      </p:sp>
      <p:pic>
        <p:nvPicPr>
          <p:cNvPr id="187395" name="Picture 4" descr="Peanuts 008">
            <a:extLst>
              <a:ext uri="{FF2B5EF4-FFF2-40B4-BE49-F238E27FC236}">
                <a16:creationId xmlns:a16="http://schemas.microsoft.com/office/drawing/2014/main" id="{7EF59981-AFED-4CB5-8BEA-61E109146063}"/>
              </a:ext>
            </a:extLst>
          </p:cNvPr>
          <p:cNvPicPr>
            <a:picLocks noChangeAspect="1" noChangeArrowheads="1"/>
          </p:cNvPicPr>
          <p:nvPr/>
        </p:nvPicPr>
        <p:blipFill rotWithShape="1">
          <a:blip r:embed="rId2" cstate="screen">
            <a:lum bright="30000" contrast="30000"/>
            <a:extLst>
              <a:ext uri="{28A0092B-C50C-407E-A947-70E740481C1C}">
                <a14:useLocalDpi xmlns:a14="http://schemas.microsoft.com/office/drawing/2010/main"/>
              </a:ext>
            </a:extLst>
          </a:blip>
          <a:srcRect/>
          <a:stretch/>
        </p:blipFill>
        <p:spPr bwMode="auto">
          <a:xfrm>
            <a:off x="4140202" y="304801"/>
            <a:ext cx="4165599"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50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C0274-5603-EE06-8B61-8329C1E1B1D2}"/>
              </a:ext>
            </a:extLst>
          </p:cNvPr>
          <p:cNvSpPr>
            <a:spLocks noGrp="1"/>
          </p:cNvSpPr>
          <p:nvPr>
            <p:ph type="title"/>
          </p:nvPr>
        </p:nvSpPr>
        <p:spPr>
          <a:xfrm>
            <a:off x="1050758" y="401962"/>
            <a:ext cx="10058400" cy="921511"/>
          </a:xfrm>
        </p:spPr>
        <p:txBody>
          <a:bodyPr/>
          <a:lstStyle/>
          <a:p>
            <a:r>
              <a:rPr lang="en-US" dirty="0">
                <a:solidFill>
                  <a:srgbClr val="C00000"/>
                </a:solidFill>
              </a:rPr>
              <a:t>Eliphaz’s Solution</a:t>
            </a:r>
          </a:p>
        </p:txBody>
      </p:sp>
      <p:sp>
        <p:nvSpPr>
          <p:cNvPr id="3" name="Content Placeholder 2">
            <a:extLst>
              <a:ext uri="{FF2B5EF4-FFF2-40B4-BE49-F238E27FC236}">
                <a16:creationId xmlns:a16="http://schemas.microsoft.com/office/drawing/2014/main" id="{A2A49F99-6BF8-1534-5F16-E4B5E6C56E5E}"/>
              </a:ext>
            </a:extLst>
          </p:cNvPr>
          <p:cNvSpPr>
            <a:spLocks noGrp="1"/>
          </p:cNvSpPr>
          <p:nvPr>
            <p:ph idx="1"/>
          </p:nvPr>
        </p:nvSpPr>
        <p:spPr>
          <a:xfrm>
            <a:off x="850232" y="1203158"/>
            <a:ext cx="10716126" cy="3577389"/>
          </a:xfrm>
        </p:spPr>
        <p:txBody>
          <a:bodyPr>
            <a:normAutofit/>
          </a:bodyPr>
          <a:lstStyle/>
          <a:p>
            <a:pPr marL="0" indent="0">
              <a:buNone/>
            </a:pPr>
            <a:r>
              <a:rPr lang="en-US" sz="2800" b="1" dirty="0">
                <a:solidFill>
                  <a:srgbClr val="002060"/>
                </a:solidFill>
              </a:rPr>
              <a:t>While Eliphaz correctly argues that only God, by his sovereignty, can reverse misfortune (5:8-16), he urges Job to accept his trial as divine discipline (5:17).</a:t>
            </a:r>
          </a:p>
          <a:p>
            <a:r>
              <a:rPr lang="en-US" sz="2400" i="1" dirty="0"/>
              <a:t>Only by such an admission will everything come right (5:18-26).</a:t>
            </a:r>
          </a:p>
          <a:p>
            <a:r>
              <a:rPr lang="en-US" sz="2400" i="1" dirty="0"/>
              <a:t>The reference to Job having more children is especially cruel, coming so soon after the loss of his original children.</a:t>
            </a:r>
          </a:p>
          <a:p>
            <a:r>
              <a:rPr lang="en-US" sz="2400" i="1" dirty="0"/>
              <a:t>Eliphaz closes his opening salvo by exalting of his own ingenuity (5:27).</a:t>
            </a:r>
          </a:p>
        </p:txBody>
      </p:sp>
      <p:sp>
        <p:nvSpPr>
          <p:cNvPr id="4" name="TextBox 3">
            <a:extLst>
              <a:ext uri="{FF2B5EF4-FFF2-40B4-BE49-F238E27FC236}">
                <a16:creationId xmlns:a16="http://schemas.microsoft.com/office/drawing/2014/main" id="{A0AC9DA4-EAA0-608F-8EED-FFB060225A9F}"/>
              </a:ext>
            </a:extLst>
          </p:cNvPr>
          <p:cNvSpPr txBox="1"/>
          <p:nvPr/>
        </p:nvSpPr>
        <p:spPr>
          <a:xfrm>
            <a:off x="593558" y="4732421"/>
            <a:ext cx="10972800" cy="1569660"/>
          </a:xfrm>
          <a:prstGeom prst="rect">
            <a:avLst/>
          </a:prstGeom>
          <a:solidFill>
            <a:srgbClr val="C00000"/>
          </a:solidFill>
        </p:spPr>
        <p:txBody>
          <a:bodyPr wrap="square" rtlCol="0">
            <a:spAutoFit/>
          </a:bodyPr>
          <a:lstStyle/>
          <a:p>
            <a:r>
              <a:rPr lang="en-US" sz="2400" dirty="0">
                <a:solidFill>
                  <a:srgbClr val="FFFF99"/>
                </a:solidFill>
                <a:latin typeface="Eras Demi ITC" panose="020B0805030504020804" pitchFamily="34" charset="0"/>
              </a:rPr>
              <a:t>What makes Eliphaz’ speech so offensive is not that he attempts to integrate suffering into a context of meaning, but that his words are the attempt of someone who is not suffering to silence the “unacceptable” words of one who is.</a:t>
            </a:r>
          </a:p>
        </p:txBody>
      </p:sp>
      <p:sp>
        <p:nvSpPr>
          <p:cNvPr id="5" name="Slide Number Placeholder 4">
            <a:extLst>
              <a:ext uri="{FF2B5EF4-FFF2-40B4-BE49-F238E27FC236}">
                <a16:creationId xmlns:a16="http://schemas.microsoft.com/office/drawing/2014/main" id="{B38D7F3C-BBB4-E1A2-DEE8-34606676897B}"/>
              </a:ext>
            </a:extLst>
          </p:cNvPr>
          <p:cNvSpPr>
            <a:spLocks noGrp="1"/>
          </p:cNvSpPr>
          <p:nvPr>
            <p:ph type="sldNum" sz="quarter" idx="12"/>
          </p:nvPr>
        </p:nvSpPr>
        <p:spPr/>
        <p:txBody>
          <a:bodyPr/>
          <a:lstStyle/>
          <a:p>
            <a:fld id="{34B7E4EF-A1BD-40F4-AB7B-04F084DD991D}" type="slidenum">
              <a:rPr lang="en-US" smtClean="0"/>
              <a:t>69</a:t>
            </a:fld>
            <a:endParaRPr lang="en-US" dirty="0"/>
          </a:p>
        </p:txBody>
      </p:sp>
    </p:spTree>
    <p:extLst>
      <p:ext uri="{BB962C8B-B14F-4D97-AF65-F5344CB8AC3E}">
        <p14:creationId xmlns:p14="http://schemas.microsoft.com/office/powerpoint/2010/main" val="234123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60E2-369A-A522-519D-AE2FDE11859E}"/>
              </a:ext>
            </a:extLst>
          </p:cNvPr>
          <p:cNvSpPr>
            <a:spLocks noGrp="1"/>
          </p:cNvSpPr>
          <p:nvPr>
            <p:ph type="title"/>
          </p:nvPr>
        </p:nvSpPr>
        <p:spPr/>
        <p:txBody>
          <a:bodyPr/>
          <a:lstStyle/>
          <a:p>
            <a:r>
              <a:rPr lang="en-US" dirty="0">
                <a:solidFill>
                  <a:srgbClr val="C00000"/>
                </a:solidFill>
              </a:rPr>
              <a:t>AUTHORSHIP</a:t>
            </a:r>
          </a:p>
        </p:txBody>
      </p:sp>
      <p:sp>
        <p:nvSpPr>
          <p:cNvPr id="3" name="Content Placeholder 2">
            <a:extLst>
              <a:ext uri="{FF2B5EF4-FFF2-40B4-BE49-F238E27FC236}">
                <a16:creationId xmlns:a16="http://schemas.microsoft.com/office/drawing/2014/main" id="{606913A2-CE43-33D3-ECA8-163227EC53A5}"/>
              </a:ext>
            </a:extLst>
          </p:cNvPr>
          <p:cNvSpPr>
            <a:spLocks noGrp="1"/>
          </p:cNvSpPr>
          <p:nvPr>
            <p:ph idx="1"/>
          </p:nvPr>
        </p:nvSpPr>
        <p:spPr>
          <a:xfrm>
            <a:off x="1066799" y="2103120"/>
            <a:ext cx="10525125" cy="4112286"/>
          </a:xfrm>
        </p:spPr>
        <p:txBody>
          <a:bodyPr>
            <a:normAutofit/>
          </a:bodyPr>
          <a:lstStyle/>
          <a:p>
            <a:pPr marL="0" indent="0">
              <a:buNone/>
            </a:pPr>
            <a:r>
              <a:rPr lang="en-US" sz="2800" b="1" dirty="0">
                <a:solidFill>
                  <a:srgbClr val="002060"/>
                </a:solidFill>
              </a:rPr>
              <a:t>Who Composed the Book of Job?</a:t>
            </a:r>
          </a:p>
          <a:p>
            <a:r>
              <a:rPr lang="en-US" sz="2400" i="1" dirty="0"/>
              <a:t>The book is anonymous and written in the 3</a:t>
            </a:r>
            <a:r>
              <a:rPr lang="en-US" sz="2400" i="1" baseline="30000" dirty="0"/>
              <a:t>rd</a:t>
            </a:r>
            <a:r>
              <a:rPr lang="en-US" sz="2400" i="1" dirty="0"/>
              <a:t> person.</a:t>
            </a:r>
          </a:p>
          <a:p>
            <a:r>
              <a:rPr lang="en-US" sz="2400" i="1" dirty="0"/>
              <a:t>It does not seem to have been written by Job himself, since the writer has an insider’s view of the spirit-world, including the </a:t>
            </a:r>
            <a:r>
              <a:rPr lang="en-US" sz="2400" i="1" dirty="0" err="1"/>
              <a:t>satan</a:t>
            </a:r>
            <a:r>
              <a:rPr lang="en-US" sz="2400" i="1" dirty="0"/>
              <a:t>, something Job never discovered.</a:t>
            </a:r>
          </a:p>
          <a:p>
            <a:r>
              <a:rPr lang="en-US" sz="2400" i="1" dirty="0"/>
              <a:t>The story was known by the time of Ezekiel (cf. Eze. 14:14, 20).</a:t>
            </a:r>
          </a:p>
          <a:p>
            <a:r>
              <a:rPr lang="en-US" sz="2400" i="1" dirty="0"/>
              <a:t>Dates for composition range from almost every century from the time of Solomon and later.</a:t>
            </a:r>
          </a:p>
        </p:txBody>
      </p:sp>
      <p:sp>
        <p:nvSpPr>
          <p:cNvPr id="4" name="Slide Number Placeholder 3">
            <a:extLst>
              <a:ext uri="{FF2B5EF4-FFF2-40B4-BE49-F238E27FC236}">
                <a16:creationId xmlns:a16="http://schemas.microsoft.com/office/drawing/2014/main" id="{DD5D4647-7728-C638-BBCB-1C17D25DE40B}"/>
              </a:ext>
            </a:extLst>
          </p:cNvPr>
          <p:cNvSpPr>
            <a:spLocks noGrp="1"/>
          </p:cNvSpPr>
          <p:nvPr>
            <p:ph type="sldNum" sz="quarter" idx="12"/>
          </p:nvPr>
        </p:nvSpPr>
        <p:spPr/>
        <p:txBody>
          <a:bodyPr/>
          <a:lstStyle/>
          <a:p>
            <a:fld id="{34B7E4EF-A1BD-40F4-AB7B-04F084DD991D}" type="slidenum">
              <a:rPr lang="en-US" smtClean="0"/>
              <a:t>7</a:t>
            </a:fld>
            <a:endParaRPr lang="en-US" dirty="0"/>
          </a:p>
        </p:txBody>
      </p:sp>
    </p:spTree>
    <p:extLst>
      <p:ext uri="{BB962C8B-B14F-4D97-AF65-F5344CB8AC3E}">
        <p14:creationId xmlns:p14="http://schemas.microsoft.com/office/powerpoint/2010/main" val="164826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BDA26-C583-CE16-35EA-3F2CAC4FF102}"/>
              </a:ext>
            </a:extLst>
          </p:cNvPr>
          <p:cNvSpPr>
            <a:spLocks noGrp="1"/>
          </p:cNvSpPr>
          <p:nvPr>
            <p:ph type="title"/>
          </p:nvPr>
        </p:nvSpPr>
        <p:spPr/>
        <p:txBody>
          <a:bodyPr/>
          <a:lstStyle/>
          <a:p>
            <a:r>
              <a:rPr lang="en-US" dirty="0">
                <a:solidFill>
                  <a:srgbClr val="C00000"/>
                </a:solidFill>
              </a:rPr>
              <a:t>JOB RESPONDS TO ELIPHAZ (6-7)</a:t>
            </a:r>
          </a:p>
        </p:txBody>
      </p:sp>
      <p:sp>
        <p:nvSpPr>
          <p:cNvPr id="3" name="Content Placeholder 2">
            <a:extLst>
              <a:ext uri="{FF2B5EF4-FFF2-40B4-BE49-F238E27FC236}">
                <a16:creationId xmlns:a16="http://schemas.microsoft.com/office/drawing/2014/main" id="{4CC5978B-D3A9-E12F-D09D-06D274CCF7ED}"/>
              </a:ext>
            </a:extLst>
          </p:cNvPr>
          <p:cNvSpPr>
            <a:spLocks noGrp="1"/>
          </p:cNvSpPr>
          <p:nvPr>
            <p:ph idx="1"/>
          </p:nvPr>
        </p:nvSpPr>
        <p:spPr>
          <a:xfrm>
            <a:off x="1066800" y="2014194"/>
            <a:ext cx="10058400" cy="3849624"/>
          </a:xfrm>
        </p:spPr>
        <p:txBody>
          <a:bodyPr>
            <a:normAutofit lnSpcReduction="10000"/>
          </a:bodyPr>
          <a:lstStyle/>
          <a:p>
            <a:pPr marL="0" indent="0">
              <a:buNone/>
            </a:pPr>
            <a:r>
              <a:rPr lang="en-US" sz="2800" b="1" dirty="0">
                <a:solidFill>
                  <a:srgbClr val="002060"/>
                </a:solidFill>
              </a:rPr>
              <a:t>Instinctively Job knows that Eliphaz is wrong.</a:t>
            </a:r>
          </a:p>
          <a:p>
            <a:r>
              <a:rPr lang="en-US" sz="2400" i="1" dirty="0"/>
              <a:t>Eliphaz’ discourse was condemnation by insinuation, which is both devious and disingenuous, since it implies guilt without any direct accusation.</a:t>
            </a:r>
          </a:p>
          <a:p>
            <a:r>
              <a:rPr lang="en-US" sz="2400" i="1" dirty="0"/>
              <a:t>Job cannot submit to such arrogant speculation and remain an honest man.</a:t>
            </a:r>
          </a:p>
          <a:p>
            <a:r>
              <a:rPr lang="en-US" sz="2400" i="1" dirty="0"/>
              <a:t>All he wants at this point is sympathy and understanding (6:1-3), and when he replies to Eliphaz, Job often talks to himself as much as to his friends.</a:t>
            </a:r>
          </a:p>
          <a:p>
            <a:endParaRPr lang="en-US" sz="2400" i="1" dirty="0"/>
          </a:p>
        </p:txBody>
      </p:sp>
      <p:sp>
        <p:nvSpPr>
          <p:cNvPr id="4" name="Slide Number Placeholder 3">
            <a:extLst>
              <a:ext uri="{FF2B5EF4-FFF2-40B4-BE49-F238E27FC236}">
                <a16:creationId xmlns:a16="http://schemas.microsoft.com/office/drawing/2014/main" id="{B06423B3-A4DF-351E-E3D7-68315BDA27DE}"/>
              </a:ext>
            </a:extLst>
          </p:cNvPr>
          <p:cNvSpPr>
            <a:spLocks noGrp="1"/>
          </p:cNvSpPr>
          <p:nvPr>
            <p:ph type="sldNum" sz="quarter" idx="12"/>
          </p:nvPr>
        </p:nvSpPr>
        <p:spPr/>
        <p:txBody>
          <a:bodyPr/>
          <a:lstStyle/>
          <a:p>
            <a:fld id="{34B7E4EF-A1BD-40F4-AB7B-04F084DD991D}" type="slidenum">
              <a:rPr lang="en-US" smtClean="0"/>
              <a:t>70</a:t>
            </a:fld>
            <a:endParaRPr lang="en-US" dirty="0"/>
          </a:p>
        </p:txBody>
      </p:sp>
    </p:spTree>
    <p:extLst>
      <p:ext uri="{BB962C8B-B14F-4D97-AF65-F5344CB8AC3E}">
        <p14:creationId xmlns:p14="http://schemas.microsoft.com/office/powerpoint/2010/main" val="414374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0E004-A3B9-2410-AE77-6F7718AE4F6E}"/>
              </a:ext>
            </a:extLst>
          </p:cNvPr>
          <p:cNvSpPr>
            <a:spLocks noGrp="1"/>
          </p:cNvSpPr>
          <p:nvPr>
            <p:ph type="title"/>
          </p:nvPr>
        </p:nvSpPr>
        <p:spPr/>
        <p:txBody>
          <a:bodyPr/>
          <a:lstStyle/>
          <a:p>
            <a:r>
              <a:rPr lang="en-US" dirty="0">
                <a:solidFill>
                  <a:srgbClr val="C00000"/>
                </a:solidFill>
              </a:rPr>
              <a:t>Agreement/Disagreement</a:t>
            </a:r>
          </a:p>
        </p:txBody>
      </p:sp>
      <p:sp>
        <p:nvSpPr>
          <p:cNvPr id="3" name="Content Placeholder 2">
            <a:extLst>
              <a:ext uri="{FF2B5EF4-FFF2-40B4-BE49-F238E27FC236}">
                <a16:creationId xmlns:a16="http://schemas.microsoft.com/office/drawing/2014/main" id="{BDC29B72-339B-A366-6B4C-CC32792BD726}"/>
              </a:ext>
            </a:extLst>
          </p:cNvPr>
          <p:cNvSpPr>
            <a:spLocks noGrp="1"/>
          </p:cNvSpPr>
          <p:nvPr>
            <p:ph idx="1"/>
          </p:nvPr>
        </p:nvSpPr>
        <p:spPr>
          <a:xfrm>
            <a:off x="1066800" y="1860884"/>
            <a:ext cx="10247832" cy="4437366"/>
          </a:xfrm>
        </p:spPr>
        <p:txBody>
          <a:bodyPr>
            <a:normAutofit/>
          </a:bodyPr>
          <a:lstStyle/>
          <a:p>
            <a:pPr marL="0" indent="0">
              <a:buNone/>
            </a:pPr>
            <a:r>
              <a:rPr lang="en-US" sz="2800" b="1" dirty="0">
                <a:solidFill>
                  <a:srgbClr val="002060"/>
                </a:solidFill>
              </a:rPr>
              <a:t>Both Job and Eliphaz agree that this misfortune has in some way come from God, but they very much disagree that it can be easily explained (6:4-5).</a:t>
            </a:r>
          </a:p>
          <a:p>
            <a:r>
              <a:rPr lang="en-US" sz="2400" i="1" dirty="0"/>
              <a:t>For Eliphaz, all is explainable.</a:t>
            </a:r>
          </a:p>
          <a:p>
            <a:r>
              <a:rPr lang="en-US" sz="2400" i="1" dirty="0"/>
              <a:t>For Job, there is mystery that cannot be easily unpacked.</a:t>
            </a:r>
          </a:p>
          <a:p>
            <a:r>
              <a:rPr lang="en-US" sz="2400" i="1" dirty="0"/>
              <a:t>Job quips that Eliphaz’ explanation is as empty as tasteless food (6:6-7).</a:t>
            </a:r>
          </a:p>
          <a:p>
            <a:r>
              <a:rPr lang="en-US" sz="2400" i="1" dirty="0"/>
              <a:t>Hence, Job wishes that he could simply die; he is not suicidal, however, and he understands that life is given by God and should only be taken by God (6:8-10a).</a:t>
            </a:r>
          </a:p>
        </p:txBody>
      </p:sp>
      <p:sp>
        <p:nvSpPr>
          <p:cNvPr id="4" name="Slide Number Placeholder 3">
            <a:extLst>
              <a:ext uri="{FF2B5EF4-FFF2-40B4-BE49-F238E27FC236}">
                <a16:creationId xmlns:a16="http://schemas.microsoft.com/office/drawing/2014/main" id="{35FEE192-1D46-4E0D-A6A6-A68456569E48}"/>
              </a:ext>
            </a:extLst>
          </p:cNvPr>
          <p:cNvSpPr>
            <a:spLocks noGrp="1"/>
          </p:cNvSpPr>
          <p:nvPr>
            <p:ph type="sldNum" sz="quarter" idx="12"/>
          </p:nvPr>
        </p:nvSpPr>
        <p:spPr/>
        <p:txBody>
          <a:bodyPr/>
          <a:lstStyle/>
          <a:p>
            <a:fld id="{34B7E4EF-A1BD-40F4-AB7B-04F084DD991D}" type="slidenum">
              <a:rPr lang="en-US" smtClean="0"/>
              <a:t>71</a:t>
            </a:fld>
            <a:endParaRPr lang="en-US" dirty="0"/>
          </a:p>
        </p:txBody>
      </p:sp>
    </p:spTree>
    <p:extLst>
      <p:ext uri="{BB962C8B-B14F-4D97-AF65-F5344CB8AC3E}">
        <p14:creationId xmlns:p14="http://schemas.microsoft.com/office/powerpoint/2010/main" val="165661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2877-685E-E2DA-D600-33DD0DD8F9FF}"/>
              </a:ext>
            </a:extLst>
          </p:cNvPr>
          <p:cNvSpPr>
            <a:spLocks noGrp="1"/>
          </p:cNvSpPr>
          <p:nvPr>
            <p:ph type="title"/>
          </p:nvPr>
        </p:nvSpPr>
        <p:spPr>
          <a:xfrm>
            <a:off x="1066800" y="36576"/>
            <a:ext cx="10058400" cy="1371600"/>
          </a:xfrm>
        </p:spPr>
        <p:txBody>
          <a:bodyPr>
            <a:normAutofit/>
          </a:bodyPr>
          <a:lstStyle/>
          <a:p>
            <a:pPr algn="ctr"/>
            <a:r>
              <a:rPr lang="en-US" sz="6000" dirty="0">
                <a:solidFill>
                  <a:srgbClr val="C00000"/>
                </a:solidFill>
                <a:latin typeface="Brush Script MT" panose="03060802040406070304" pitchFamily="66" charset="0"/>
              </a:rPr>
              <a:t>Joy or Despair?</a:t>
            </a:r>
          </a:p>
        </p:txBody>
      </p:sp>
      <p:sp>
        <p:nvSpPr>
          <p:cNvPr id="3" name="Content Placeholder 2">
            <a:extLst>
              <a:ext uri="{FF2B5EF4-FFF2-40B4-BE49-F238E27FC236}">
                <a16:creationId xmlns:a16="http://schemas.microsoft.com/office/drawing/2014/main" id="{46D600C9-FC87-ABE3-E216-958C6C8F3DA1}"/>
              </a:ext>
            </a:extLst>
          </p:cNvPr>
          <p:cNvSpPr>
            <a:spLocks noGrp="1"/>
          </p:cNvSpPr>
          <p:nvPr>
            <p:ph idx="1"/>
          </p:nvPr>
        </p:nvSpPr>
        <p:spPr>
          <a:xfrm>
            <a:off x="495300" y="1248157"/>
            <a:ext cx="11201400" cy="3580518"/>
          </a:xfrm>
        </p:spPr>
        <p:txBody>
          <a:bodyPr>
            <a:normAutofit/>
          </a:bodyPr>
          <a:lstStyle/>
          <a:p>
            <a:pPr marL="0" indent="0">
              <a:buNone/>
            </a:pPr>
            <a:r>
              <a:rPr lang="en-US" sz="3200" b="1" dirty="0">
                <a:solidFill>
                  <a:srgbClr val="002060"/>
                </a:solidFill>
                <a:latin typeface="Agency FB" panose="020B0503020202020204" pitchFamily="34" charset="0"/>
              </a:rPr>
              <a:t>The </a:t>
            </a:r>
            <a:r>
              <a:rPr lang="en-US" sz="3200" b="1" i="1" dirty="0" err="1">
                <a:solidFill>
                  <a:srgbClr val="002060"/>
                </a:solidFill>
                <a:latin typeface="Agency FB" panose="020B0503020202020204" pitchFamily="34" charset="0"/>
              </a:rPr>
              <a:t>Piel</a:t>
            </a:r>
            <a:r>
              <a:rPr lang="en-US" sz="3200" b="1" dirty="0">
                <a:solidFill>
                  <a:srgbClr val="002060"/>
                </a:solidFill>
                <a:latin typeface="Agency FB" panose="020B0503020202020204" pitchFamily="34" charset="0"/>
              </a:rPr>
              <a:t> verb in 6:10b is problematic, since it appears only here in the Hebrew Bible. The attempt at discovering its meaning is largely on contextual grounds.</a:t>
            </a:r>
          </a:p>
          <a:p>
            <a:r>
              <a:rPr lang="en-US" sz="2400" i="1" dirty="0">
                <a:latin typeface="Arial Narrow" panose="020B0606020202030204" pitchFamily="34" charset="0"/>
              </a:rPr>
              <a:t>Most English versions take it to mean “rejoice” or “exult (so ASV, ERV, ESV, JPS, NAB, NASB, NET, NIV, NIB, NJB, RSV, NRSV).</a:t>
            </a:r>
          </a:p>
          <a:p>
            <a:r>
              <a:rPr lang="en-US" sz="2400" i="1" dirty="0">
                <a:latin typeface="Arial Narrow" panose="020B0606020202030204" pitchFamily="34" charset="0"/>
              </a:rPr>
              <a:t>Other translators take it to mean “recoil” or “harden oneself” (so KJV, WBC).</a:t>
            </a:r>
          </a:p>
          <a:p>
            <a:r>
              <a:rPr lang="en-US" sz="2400" i="1" dirty="0">
                <a:latin typeface="Arial Narrow" panose="020B0606020202030204" pitchFamily="34" charset="0"/>
              </a:rPr>
              <a:t>The final line is obscure as well, which translated literally is, “For I have not hidden the words of the holy.”</a:t>
            </a:r>
          </a:p>
        </p:txBody>
      </p:sp>
      <p:sp>
        <p:nvSpPr>
          <p:cNvPr id="4" name="TextBox 3">
            <a:extLst>
              <a:ext uri="{FF2B5EF4-FFF2-40B4-BE49-F238E27FC236}">
                <a16:creationId xmlns:a16="http://schemas.microsoft.com/office/drawing/2014/main" id="{73F13D91-5E1F-3AB3-2773-FED5656A9AF7}"/>
              </a:ext>
            </a:extLst>
          </p:cNvPr>
          <p:cNvSpPr txBox="1"/>
          <p:nvPr/>
        </p:nvSpPr>
        <p:spPr>
          <a:xfrm>
            <a:off x="495300" y="5133475"/>
            <a:ext cx="11423984" cy="1200329"/>
          </a:xfrm>
          <a:prstGeom prst="rect">
            <a:avLst/>
          </a:prstGeom>
          <a:solidFill>
            <a:srgbClr val="C00000"/>
          </a:solidFill>
        </p:spPr>
        <p:txBody>
          <a:bodyPr wrap="square" rtlCol="0">
            <a:spAutoFit/>
          </a:bodyPr>
          <a:lstStyle/>
          <a:p>
            <a:r>
              <a:rPr lang="en-US" sz="2400" dirty="0">
                <a:solidFill>
                  <a:srgbClr val="FFFF99"/>
                </a:solidFill>
                <a:latin typeface="Eras Demi ITC" panose="020B0805030504020804" pitchFamily="34" charset="0"/>
              </a:rPr>
              <a:t>Perhaps Job means that even if his affliction has come from God, he has refused to charge God with wrong-doing (cf. 1:11; 2:10). Clearly, he now feels he is at the end of his ability to cope and wishes to die (6:11-13).</a:t>
            </a:r>
          </a:p>
        </p:txBody>
      </p:sp>
      <p:sp>
        <p:nvSpPr>
          <p:cNvPr id="5" name="Slide Number Placeholder 4">
            <a:extLst>
              <a:ext uri="{FF2B5EF4-FFF2-40B4-BE49-F238E27FC236}">
                <a16:creationId xmlns:a16="http://schemas.microsoft.com/office/drawing/2014/main" id="{AB2D3685-89EC-DEC8-3135-0CE4DFDDC867}"/>
              </a:ext>
            </a:extLst>
          </p:cNvPr>
          <p:cNvSpPr>
            <a:spLocks noGrp="1"/>
          </p:cNvSpPr>
          <p:nvPr>
            <p:ph type="sldNum" sz="quarter" idx="12"/>
          </p:nvPr>
        </p:nvSpPr>
        <p:spPr/>
        <p:txBody>
          <a:bodyPr/>
          <a:lstStyle/>
          <a:p>
            <a:fld id="{34B7E4EF-A1BD-40F4-AB7B-04F084DD991D}" type="slidenum">
              <a:rPr lang="en-US" smtClean="0"/>
              <a:t>72</a:t>
            </a:fld>
            <a:endParaRPr lang="en-US" dirty="0"/>
          </a:p>
        </p:txBody>
      </p:sp>
    </p:spTree>
    <p:extLst>
      <p:ext uri="{BB962C8B-B14F-4D97-AF65-F5344CB8AC3E}">
        <p14:creationId xmlns:p14="http://schemas.microsoft.com/office/powerpoint/2010/main" val="426791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98D01-98BE-3D90-9540-4EE03CFA977B}"/>
              </a:ext>
            </a:extLst>
          </p:cNvPr>
          <p:cNvSpPr>
            <a:spLocks noGrp="1"/>
          </p:cNvSpPr>
          <p:nvPr>
            <p:ph type="title"/>
          </p:nvPr>
        </p:nvSpPr>
        <p:spPr/>
        <p:txBody>
          <a:bodyPr/>
          <a:lstStyle/>
          <a:p>
            <a:r>
              <a:rPr lang="en-US" dirty="0">
                <a:solidFill>
                  <a:srgbClr val="C00000"/>
                </a:solidFill>
              </a:rPr>
              <a:t>The Emptiness of Recrimination</a:t>
            </a:r>
          </a:p>
        </p:txBody>
      </p:sp>
      <p:sp>
        <p:nvSpPr>
          <p:cNvPr id="3" name="Content Placeholder 2">
            <a:extLst>
              <a:ext uri="{FF2B5EF4-FFF2-40B4-BE49-F238E27FC236}">
                <a16:creationId xmlns:a16="http://schemas.microsoft.com/office/drawing/2014/main" id="{F0A68785-E7EB-0659-531E-D6411454C5F7}"/>
              </a:ext>
            </a:extLst>
          </p:cNvPr>
          <p:cNvSpPr>
            <a:spLocks noGrp="1"/>
          </p:cNvSpPr>
          <p:nvPr>
            <p:ph idx="1"/>
          </p:nvPr>
        </p:nvSpPr>
        <p:spPr/>
        <p:txBody>
          <a:bodyPr>
            <a:normAutofit/>
          </a:bodyPr>
          <a:lstStyle/>
          <a:p>
            <a:pPr marL="0" indent="0">
              <a:buNone/>
            </a:pPr>
            <a:r>
              <a:rPr lang="en-US" sz="2800" b="1" dirty="0">
                <a:solidFill>
                  <a:srgbClr val="002060"/>
                </a:solidFill>
              </a:rPr>
              <a:t>Directing his attention to his friends, for whom Eliphaz has spoken, Job chides their callousness.</a:t>
            </a:r>
          </a:p>
          <a:p>
            <a:r>
              <a:rPr lang="en-US" sz="2400" i="1" dirty="0"/>
              <a:t>At the very least, they should be sympathetic, not accusatory (6:14)!</a:t>
            </a:r>
          </a:p>
          <a:p>
            <a:r>
              <a:rPr lang="en-US" sz="2400" i="1" dirty="0"/>
              <a:t>Their “comfort” was like a dried-up wadi, like melting snow, like caravans lost in the desert, and like anticipated travelers who never arrive (6:15-21)—in a word, profoundly disappointing.</a:t>
            </a:r>
          </a:p>
        </p:txBody>
      </p:sp>
      <p:sp>
        <p:nvSpPr>
          <p:cNvPr id="4" name="Slide Number Placeholder 3">
            <a:extLst>
              <a:ext uri="{FF2B5EF4-FFF2-40B4-BE49-F238E27FC236}">
                <a16:creationId xmlns:a16="http://schemas.microsoft.com/office/drawing/2014/main" id="{31C49DBB-24A3-4C3E-67D3-B45D511ED22D}"/>
              </a:ext>
            </a:extLst>
          </p:cNvPr>
          <p:cNvSpPr>
            <a:spLocks noGrp="1"/>
          </p:cNvSpPr>
          <p:nvPr>
            <p:ph type="sldNum" sz="quarter" idx="12"/>
          </p:nvPr>
        </p:nvSpPr>
        <p:spPr/>
        <p:txBody>
          <a:bodyPr/>
          <a:lstStyle/>
          <a:p>
            <a:fld id="{34B7E4EF-A1BD-40F4-AB7B-04F084DD991D}" type="slidenum">
              <a:rPr lang="en-US" smtClean="0"/>
              <a:t>73</a:t>
            </a:fld>
            <a:endParaRPr lang="en-US" dirty="0"/>
          </a:p>
        </p:txBody>
      </p:sp>
    </p:spTree>
    <p:extLst>
      <p:ext uri="{BB962C8B-B14F-4D97-AF65-F5344CB8AC3E}">
        <p14:creationId xmlns:p14="http://schemas.microsoft.com/office/powerpoint/2010/main" val="5861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DA1D0-0F85-3F58-9886-CD2B415AB130}"/>
              </a:ext>
            </a:extLst>
          </p:cNvPr>
          <p:cNvSpPr>
            <a:spLocks noGrp="1"/>
          </p:cNvSpPr>
          <p:nvPr>
            <p:ph type="title"/>
          </p:nvPr>
        </p:nvSpPr>
        <p:spPr/>
        <p:txBody>
          <a:bodyPr/>
          <a:lstStyle/>
          <a:p>
            <a:r>
              <a:rPr lang="en-US" dirty="0">
                <a:solidFill>
                  <a:srgbClr val="C00000"/>
                </a:solidFill>
              </a:rPr>
              <a:t>Searching Questions</a:t>
            </a:r>
          </a:p>
        </p:txBody>
      </p:sp>
      <p:sp>
        <p:nvSpPr>
          <p:cNvPr id="3" name="Content Placeholder 2">
            <a:extLst>
              <a:ext uri="{FF2B5EF4-FFF2-40B4-BE49-F238E27FC236}">
                <a16:creationId xmlns:a16="http://schemas.microsoft.com/office/drawing/2014/main" id="{3781D80C-9EAF-460A-9B23-370F1899A97D}"/>
              </a:ext>
            </a:extLst>
          </p:cNvPr>
          <p:cNvSpPr>
            <a:spLocks noGrp="1"/>
          </p:cNvSpPr>
          <p:nvPr>
            <p:ph idx="1"/>
          </p:nvPr>
        </p:nvSpPr>
        <p:spPr/>
        <p:txBody>
          <a:bodyPr>
            <a:normAutofit/>
          </a:bodyPr>
          <a:lstStyle/>
          <a:p>
            <a:pPr marL="0" indent="0">
              <a:buNone/>
            </a:pPr>
            <a:r>
              <a:rPr lang="en-US" sz="2800" b="1" dirty="0">
                <a:solidFill>
                  <a:srgbClr val="002060"/>
                </a:solidFill>
              </a:rPr>
              <a:t>Job now poses a series of searching questions:</a:t>
            </a:r>
          </a:p>
          <a:p>
            <a:r>
              <a:rPr lang="en-US" sz="2400" i="1" dirty="0"/>
              <a:t>Eliphaz insinuated that Job had sinned, so Job now demands that he be specific (6:24-30): had he ever taken a bribe (6:22), paid a ransom to kidnappers (6:23), uttered some wickedness (6:30)?</a:t>
            </a:r>
          </a:p>
          <a:p>
            <a:r>
              <a:rPr lang="en-US" sz="2400" i="1" dirty="0"/>
              <a:t>Wasn’t Job capable of discerning the truth, even about himself (6:30b)?</a:t>
            </a:r>
          </a:p>
          <a:p>
            <a:r>
              <a:rPr lang="en-US" sz="2400" i="1" dirty="0"/>
              <a:t>Callous insinuations were cruel and heartless (6:26-27).</a:t>
            </a:r>
          </a:p>
          <a:p>
            <a:endParaRPr lang="en-US" sz="2400" i="1" dirty="0"/>
          </a:p>
        </p:txBody>
      </p:sp>
      <p:sp>
        <p:nvSpPr>
          <p:cNvPr id="4" name="Slide Number Placeholder 3">
            <a:extLst>
              <a:ext uri="{FF2B5EF4-FFF2-40B4-BE49-F238E27FC236}">
                <a16:creationId xmlns:a16="http://schemas.microsoft.com/office/drawing/2014/main" id="{2A3193B3-06FA-40D2-D80F-76BC695412DE}"/>
              </a:ext>
            </a:extLst>
          </p:cNvPr>
          <p:cNvSpPr>
            <a:spLocks noGrp="1"/>
          </p:cNvSpPr>
          <p:nvPr>
            <p:ph type="sldNum" sz="quarter" idx="12"/>
          </p:nvPr>
        </p:nvSpPr>
        <p:spPr/>
        <p:txBody>
          <a:bodyPr/>
          <a:lstStyle/>
          <a:p>
            <a:fld id="{34B7E4EF-A1BD-40F4-AB7B-04F084DD991D}" type="slidenum">
              <a:rPr lang="en-US" smtClean="0"/>
              <a:t>74</a:t>
            </a:fld>
            <a:endParaRPr lang="en-US" dirty="0"/>
          </a:p>
        </p:txBody>
      </p:sp>
    </p:spTree>
    <p:extLst>
      <p:ext uri="{BB962C8B-B14F-4D97-AF65-F5344CB8AC3E}">
        <p14:creationId xmlns:p14="http://schemas.microsoft.com/office/powerpoint/2010/main" val="97855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7803E-D3CC-4FCF-C5A2-5089EC8543CF}"/>
              </a:ext>
            </a:extLst>
          </p:cNvPr>
          <p:cNvSpPr>
            <a:spLocks noGrp="1"/>
          </p:cNvSpPr>
          <p:nvPr>
            <p:ph type="title"/>
          </p:nvPr>
        </p:nvSpPr>
        <p:spPr/>
        <p:txBody>
          <a:bodyPr/>
          <a:lstStyle/>
          <a:p>
            <a:r>
              <a:rPr lang="en-US" dirty="0">
                <a:solidFill>
                  <a:srgbClr val="C00000"/>
                </a:solidFill>
              </a:rPr>
              <a:t>Life is Very Hard!</a:t>
            </a:r>
          </a:p>
        </p:txBody>
      </p:sp>
      <p:sp>
        <p:nvSpPr>
          <p:cNvPr id="3" name="Content Placeholder 2">
            <a:extLst>
              <a:ext uri="{FF2B5EF4-FFF2-40B4-BE49-F238E27FC236}">
                <a16:creationId xmlns:a16="http://schemas.microsoft.com/office/drawing/2014/main" id="{73CE2583-124B-3469-04FD-DA8D86DFCB25}"/>
              </a:ext>
            </a:extLst>
          </p:cNvPr>
          <p:cNvSpPr>
            <a:spLocks noGrp="1"/>
          </p:cNvSpPr>
          <p:nvPr>
            <p:ph idx="1"/>
          </p:nvPr>
        </p:nvSpPr>
        <p:spPr/>
        <p:txBody>
          <a:bodyPr>
            <a:normAutofit/>
          </a:bodyPr>
          <a:lstStyle/>
          <a:p>
            <a:pPr marL="0" indent="0">
              <a:buNone/>
            </a:pPr>
            <a:r>
              <a:rPr lang="en-US" sz="2800" b="1" dirty="0">
                <a:solidFill>
                  <a:srgbClr val="002060"/>
                </a:solidFill>
              </a:rPr>
              <a:t>Job now comments on the difficulty of life.</a:t>
            </a:r>
          </a:p>
          <a:p>
            <a:r>
              <a:rPr lang="en-US" sz="2400" i="1" dirty="0"/>
              <a:t>Month after month he has struggled through the days and nights with festering sores and maggots in his skin (7:1-5).</a:t>
            </a:r>
          </a:p>
          <a:p>
            <a:r>
              <a:rPr lang="en-US" sz="2400" i="1" dirty="0"/>
              <a:t>He moans that life is short and without hope (7:6).</a:t>
            </a:r>
          </a:p>
          <a:p>
            <a:r>
              <a:rPr lang="en-US" sz="2400" i="1" dirty="0"/>
              <a:t>He prays for God to remember him, for soon, he will be gone forever (7:7-10).</a:t>
            </a:r>
          </a:p>
        </p:txBody>
      </p:sp>
      <p:sp>
        <p:nvSpPr>
          <p:cNvPr id="4" name="Slide Number Placeholder 3">
            <a:extLst>
              <a:ext uri="{FF2B5EF4-FFF2-40B4-BE49-F238E27FC236}">
                <a16:creationId xmlns:a16="http://schemas.microsoft.com/office/drawing/2014/main" id="{F0303258-774E-FDF6-3DC4-5AE161925F3C}"/>
              </a:ext>
            </a:extLst>
          </p:cNvPr>
          <p:cNvSpPr>
            <a:spLocks noGrp="1"/>
          </p:cNvSpPr>
          <p:nvPr>
            <p:ph type="sldNum" sz="quarter" idx="12"/>
          </p:nvPr>
        </p:nvSpPr>
        <p:spPr/>
        <p:txBody>
          <a:bodyPr/>
          <a:lstStyle/>
          <a:p>
            <a:fld id="{34B7E4EF-A1BD-40F4-AB7B-04F084DD991D}" type="slidenum">
              <a:rPr lang="en-US" smtClean="0"/>
              <a:t>75</a:t>
            </a:fld>
            <a:endParaRPr lang="en-US" dirty="0"/>
          </a:p>
        </p:txBody>
      </p:sp>
    </p:spTree>
    <p:extLst>
      <p:ext uri="{BB962C8B-B14F-4D97-AF65-F5344CB8AC3E}">
        <p14:creationId xmlns:p14="http://schemas.microsoft.com/office/powerpoint/2010/main" val="32330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2877-685E-E2DA-D600-33DD0DD8F9FF}"/>
              </a:ext>
            </a:extLst>
          </p:cNvPr>
          <p:cNvSpPr>
            <a:spLocks noGrp="1"/>
          </p:cNvSpPr>
          <p:nvPr>
            <p:ph type="title"/>
          </p:nvPr>
        </p:nvSpPr>
        <p:spPr>
          <a:xfrm>
            <a:off x="1066800" y="36576"/>
            <a:ext cx="10058400" cy="1371600"/>
          </a:xfrm>
        </p:spPr>
        <p:txBody>
          <a:bodyPr>
            <a:normAutofit/>
          </a:bodyPr>
          <a:lstStyle/>
          <a:p>
            <a:pPr algn="ctr"/>
            <a:r>
              <a:rPr lang="en-US" sz="6000" dirty="0" err="1">
                <a:solidFill>
                  <a:srgbClr val="C00000"/>
                </a:solidFill>
                <a:latin typeface="Brush Script MT" panose="03060802040406070304" pitchFamily="66" charset="0"/>
              </a:rPr>
              <a:t>Sheol</a:t>
            </a:r>
            <a:r>
              <a:rPr lang="en-US" sz="6000" dirty="0">
                <a:solidFill>
                  <a:srgbClr val="C00000"/>
                </a:solidFill>
                <a:latin typeface="Brush Script MT" panose="03060802040406070304" pitchFamily="66" charset="0"/>
              </a:rPr>
              <a:t>, the Place of the Dead</a:t>
            </a:r>
          </a:p>
        </p:txBody>
      </p:sp>
      <p:sp>
        <p:nvSpPr>
          <p:cNvPr id="3" name="Content Placeholder 2">
            <a:extLst>
              <a:ext uri="{FF2B5EF4-FFF2-40B4-BE49-F238E27FC236}">
                <a16:creationId xmlns:a16="http://schemas.microsoft.com/office/drawing/2014/main" id="{46D600C9-FC87-ABE3-E216-958C6C8F3DA1}"/>
              </a:ext>
            </a:extLst>
          </p:cNvPr>
          <p:cNvSpPr>
            <a:spLocks noGrp="1"/>
          </p:cNvSpPr>
          <p:nvPr>
            <p:ph idx="1"/>
          </p:nvPr>
        </p:nvSpPr>
        <p:spPr>
          <a:xfrm>
            <a:off x="495300" y="1248156"/>
            <a:ext cx="11201400" cy="5393275"/>
          </a:xfrm>
        </p:spPr>
        <p:txBody>
          <a:bodyPr>
            <a:normAutofit/>
          </a:bodyPr>
          <a:lstStyle/>
          <a:p>
            <a:pPr marL="0" indent="0">
              <a:buNone/>
            </a:pPr>
            <a:r>
              <a:rPr lang="en-US" sz="3200" b="1" dirty="0">
                <a:solidFill>
                  <a:srgbClr val="002060"/>
                </a:solidFill>
                <a:latin typeface="Agency FB" panose="020B0503020202020204" pitchFamily="34" charset="0"/>
              </a:rPr>
              <a:t>In the Old Testament, the realm of the dead is depicted as a shadowy existence in </a:t>
            </a:r>
            <a:r>
              <a:rPr lang="he-IL" sz="3200" dirty="0">
                <a:solidFill>
                  <a:srgbClr val="002060"/>
                </a:solidFill>
                <a:latin typeface="Agency FB" panose="020B0503020202020204" pitchFamily="34" charset="0"/>
              </a:rPr>
              <a:t>שאול</a:t>
            </a:r>
            <a:r>
              <a:rPr lang="en-US" sz="3200" b="1" dirty="0">
                <a:solidFill>
                  <a:srgbClr val="002060"/>
                </a:solidFill>
                <a:latin typeface="Agency FB" panose="020B0503020202020204" pitchFamily="34" charset="0"/>
              </a:rPr>
              <a:t> (</a:t>
            </a:r>
            <a:r>
              <a:rPr lang="en-US" sz="3200" b="1" i="1" dirty="0" err="1">
                <a:solidFill>
                  <a:srgbClr val="002060"/>
                </a:solidFill>
                <a:latin typeface="Agency FB" panose="020B0503020202020204" pitchFamily="34" charset="0"/>
              </a:rPr>
              <a:t>sheol</a:t>
            </a:r>
            <a:r>
              <a:rPr lang="en-US" sz="3200" b="1" i="1" dirty="0">
                <a:solidFill>
                  <a:srgbClr val="002060"/>
                </a:solidFill>
                <a:latin typeface="Agency FB" panose="020B0503020202020204" pitchFamily="34" charset="0"/>
              </a:rPr>
              <a:t>, </a:t>
            </a:r>
            <a:r>
              <a:rPr lang="en-US" sz="3200" b="1" dirty="0">
                <a:solidFill>
                  <a:srgbClr val="002060"/>
                </a:solidFill>
                <a:latin typeface="Agency FB" panose="020B0503020202020204" pitchFamily="34" charset="0"/>
              </a:rPr>
              <a:t>the underworld, abode of the dead).</a:t>
            </a:r>
          </a:p>
          <a:p>
            <a:r>
              <a:rPr lang="en-US" sz="2400" i="1" dirty="0">
                <a:latin typeface="Arial Narrow" panose="020B0606020202030204" pitchFamily="34" charset="0"/>
              </a:rPr>
              <a:t>It is the destiny of all living persons (Job 30:23), sometimes described in metaphor as a walled city with gates (Job 38:17; Is. 38:10).</a:t>
            </a:r>
          </a:p>
          <a:p>
            <a:r>
              <a:rPr lang="en-US" sz="2400" i="1" dirty="0">
                <a:latin typeface="Arial Narrow" panose="020B0606020202030204" pitchFamily="34" charset="0"/>
              </a:rPr>
              <a:t>There, the dead join their ancestors (Ge. 15:15; 35:29).</a:t>
            </a:r>
          </a:p>
          <a:p>
            <a:r>
              <a:rPr lang="en-US" sz="2400" i="1" dirty="0">
                <a:latin typeface="Arial Narrow" panose="020B0606020202030204" pitchFamily="34" charset="0"/>
              </a:rPr>
              <a:t>It is a place of silence and gloom (Job 10:21-22; Ps. 143:3; La. 3:6), but it can also be a place of rest (Job 3:16-19).</a:t>
            </a:r>
          </a:p>
          <a:p>
            <a:r>
              <a:rPr lang="en-US" sz="2400" i="1" dirty="0">
                <a:latin typeface="Arial Narrow" panose="020B0606020202030204" pitchFamily="34" charset="0"/>
              </a:rPr>
              <a:t>The ones who go there are called </a:t>
            </a:r>
            <a:r>
              <a:rPr lang="he-IL" sz="2400" dirty="0">
                <a:latin typeface="Arial Narrow" panose="020B0606020202030204" pitchFamily="34" charset="0"/>
              </a:rPr>
              <a:t>רפאים</a:t>
            </a:r>
            <a:r>
              <a:rPr lang="en-US" sz="2400" dirty="0">
                <a:latin typeface="Arial Narrow" panose="020B0606020202030204" pitchFamily="34" charset="0"/>
              </a:rPr>
              <a:t> </a:t>
            </a:r>
            <a:r>
              <a:rPr lang="en-US" sz="2400" i="1" dirty="0">
                <a:latin typeface="Arial Narrow" panose="020B0606020202030204" pitchFamily="34" charset="0"/>
              </a:rPr>
              <a:t>(Rephaim = ghosts or shades, Job 26:5; Ps. 88:10; Pro. 9:18; 21:16; Is. 14:9; 26:14).</a:t>
            </a:r>
          </a:p>
          <a:p>
            <a:r>
              <a:rPr lang="en-US" sz="2400" i="1" dirty="0">
                <a:latin typeface="Arial Narrow" panose="020B0606020202030204" pitchFamily="34" charset="0"/>
              </a:rPr>
              <a:t>Here, the dead are no longer able to praise God as do the living (Ps. 6:5; 88:12; 115:17-18).</a:t>
            </a:r>
          </a:p>
        </p:txBody>
      </p:sp>
      <p:sp>
        <p:nvSpPr>
          <p:cNvPr id="4" name="Slide Number Placeholder 3">
            <a:extLst>
              <a:ext uri="{FF2B5EF4-FFF2-40B4-BE49-F238E27FC236}">
                <a16:creationId xmlns:a16="http://schemas.microsoft.com/office/drawing/2014/main" id="{8442810F-8324-E216-DEEE-A3424AF385A8}"/>
              </a:ext>
            </a:extLst>
          </p:cNvPr>
          <p:cNvSpPr>
            <a:spLocks noGrp="1"/>
          </p:cNvSpPr>
          <p:nvPr>
            <p:ph type="sldNum" sz="quarter" idx="12"/>
          </p:nvPr>
        </p:nvSpPr>
        <p:spPr/>
        <p:txBody>
          <a:bodyPr/>
          <a:lstStyle/>
          <a:p>
            <a:fld id="{34B7E4EF-A1BD-40F4-AB7B-04F084DD991D}" type="slidenum">
              <a:rPr lang="en-US" smtClean="0"/>
              <a:t>76</a:t>
            </a:fld>
            <a:endParaRPr lang="en-US" dirty="0"/>
          </a:p>
        </p:txBody>
      </p:sp>
    </p:spTree>
    <p:extLst>
      <p:ext uri="{BB962C8B-B14F-4D97-AF65-F5344CB8AC3E}">
        <p14:creationId xmlns:p14="http://schemas.microsoft.com/office/powerpoint/2010/main" val="283778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9CFE4-D659-20D5-CDBE-15D2B1C2C86E}"/>
              </a:ext>
            </a:extLst>
          </p:cNvPr>
          <p:cNvSpPr>
            <a:spLocks noGrp="1"/>
          </p:cNvSpPr>
          <p:nvPr>
            <p:ph type="title"/>
          </p:nvPr>
        </p:nvSpPr>
        <p:spPr/>
        <p:txBody>
          <a:bodyPr/>
          <a:lstStyle/>
          <a:p>
            <a:r>
              <a:rPr lang="en-US" dirty="0">
                <a:solidFill>
                  <a:srgbClr val="C00000"/>
                </a:solidFill>
              </a:rPr>
              <a:t>Job Bluntly Speaks to God of His Misery</a:t>
            </a:r>
          </a:p>
        </p:txBody>
      </p:sp>
      <p:sp>
        <p:nvSpPr>
          <p:cNvPr id="3" name="Content Placeholder 2">
            <a:extLst>
              <a:ext uri="{FF2B5EF4-FFF2-40B4-BE49-F238E27FC236}">
                <a16:creationId xmlns:a16="http://schemas.microsoft.com/office/drawing/2014/main" id="{F5E48E6F-4F7B-22EF-83AB-F8E332BD668A}"/>
              </a:ext>
            </a:extLst>
          </p:cNvPr>
          <p:cNvSpPr>
            <a:spLocks noGrp="1"/>
          </p:cNvSpPr>
          <p:nvPr>
            <p:ph idx="1"/>
          </p:nvPr>
        </p:nvSpPr>
        <p:spPr>
          <a:xfrm>
            <a:off x="1066800" y="2014194"/>
            <a:ext cx="10058400" cy="3849624"/>
          </a:xfrm>
        </p:spPr>
        <p:txBody>
          <a:bodyPr>
            <a:normAutofit/>
          </a:bodyPr>
          <a:lstStyle/>
          <a:p>
            <a:pPr marL="0" indent="0">
              <a:buNone/>
            </a:pPr>
            <a:r>
              <a:rPr lang="en-US" sz="2800" b="1" dirty="0">
                <a:solidFill>
                  <a:srgbClr val="002060"/>
                </a:solidFill>
              </a:rPr>
              <a:t>In his bewilderment, Job struggles to understand how the God he has come to love has allowed this tragedy to happen (7:11). His questions and complaints are not so much expressions of insolence, but sobs of confusion.</a:t>
            </a:r>
          </a:p>
          <a:p>
            <a:r>
              <a:rPr lang="en-US" sz="2400" i="1" dirty="0"/>
              <a:t>He asks if he is like the mythological creatures of chaos, Yam and </a:t>
            </a:r>
            <a:r>
              <a:rPr lang="en-US" sz="2400" i="1" dirty="0" err="1"/>
              <a:t>Tann’in</a:t>
            </a:r>
            <a:r>
              <a:rPr lang="en-US" sz="2400" i="1" dirty="0"/>
              <a:t>, who must be kept under guard.</a:t>
            </a:r>
          </a:p>
          <a:p>
            <a:r>
              <a:rPr lang="en-US" sz="2400" i="1" dirty="0"/>
              <a:t>He is terrified by horrible nightmares when he tries to sleep, leading him to prefer death to life (7:13-16). </a:t>
            </a:r>
          </a:p>
          <a:p>
            <a:endParaRPr lang="en-US" sz="2400" i="1" dirty="0"/>
          </a:p>
        </p:txBody>
      </p:sp>
      <p:sp>
        <p:nvSpPr>
          <p:cNvPr id="4" name="Slide Number Placeholder 3">
            <a:extLst>
              <a:ext uri="{FF2B5EF4-FFF2-40B4-BE49-F238E27FC236}">
                <a16:creationId xmlns:a16="http://schemas.microsoft.com/office/drawing/2014/main" id="{A898A3FE-F8E7-3557-F00C-99064787DCEF}"/>
              </a:ext>
            </a:extLst>
          </p:cNvPr>
          <p:cNvSpPr>
            <a:spLocks noGrp="1"/>
          </p:cNvSpPr>
          <p:nvPr>
            <p:ph type="sldNum" sz="quarter" idx="12"/>
          </p:nvPr>
        </p:nvSpPr>
        <p:spPr/>
        <p:txBody>
          <a:bodyPr/>
          <a:lstStyle/>
          <a:p>
            <a:fld id="{34B7E4EF-A1BD-40F4-AB7B-04F084DD991D}" type="slidenum">
              <a:rPr lang="en-US" smtClean="0"/>
              <a:t>77</a:t>
            </a:fld>
            <a:endParaRPr lang="en-US" dirty="0"/>
          </a:p>
        </p:txBody>
      </p:sp>
    </p:spTree>
    <p:extLst>
      <p:ext uri="{BB962C8B-B14F-4D97-AF65-F5344CB8AC3E}">
        <p14:creationId xmlns:p14="http://schemas.microsoft.com/office/powerpoint/2010/main" val="5480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3E76-A7EB-AA9D-47DB-6EF713AEBDB4}"/>
              </a:ext>
            </a:extLst>
          </p:cNvPr>
          <p:cNvSpPr>
            <a:spLocks noGrp="1"/>
          </p:cNvSpPr>
          <p:nvPr>
            <p:ph type="title"/>
          </p:nvPr>
        </p:nvSpPr>
        <p:spPr>
          <a:xfrm>
            <a:off x="258792" y="224287"/>
            <a:ext cx="3527146" cy="6240681"/>
          </a:xfrm>
        </p:spPr>
        <p:txBody>
          <a:bodyPr/>
          <a:lstStyle/>
          <a:p>
            <a:pPr algn="r"/>
            <a:r>
              <a:rPr lang="en-US" dirty="0"/>
              <a:t>Job is terrified by nightmares.</a:t>
            </a:r>
            <a:br>
              <a:rPr lang="en-US" dirty="0"/>
            </a:br>
            <a:br>
              <a:rPr lang="en-US" dirty="0"/>
            </a:br>
            <a:r>
              <a:rPr lang="en-US" sz="2000">
                <a:solidFill>
                  <a:prstClr val="black">
                    <a:lumMod val="85000"/>
                    <a:lumOff val="15000"/>
                  </a:prstClr>
                </a:solidFill>
                <a:latin typeface="Avenir Next LT Pro Light" panose="02020404030301010803"/>
              </a:rPr>
              <a:t>Engraving</a:t>
            </a:r>
            <a:r>
              <a:rPr kumimoji="0" lang="en-US" sz="2000" b="0" i="0" u="none" strike="noStrike" kern="1200" cap="none" spc="0" normalizeH="0" baseline="0" noProof="0">
                <a:ln>
                  <a:noFill/>
                </a:ln>
                <a:solidFill>
                  <a:prstClr val="black">
                    <a:lumMod val="85000"/>
                    <a:lumOff val="15000"/>
                  </a:prstClr>
                </a:solidFill>
                <a:effectLst/>
                <a:uLnTx/>
                <a:uFillTx/>
                <a:latin typeface="Avenir Next LT Pro Light" panose="02020404030301010803"/>
                <a:ea typeface="+mn-ea"/>
                <a:cs typeface="+mn-cs"/>
              </a:rPr>
              <a:t> </a:t>
            </a:r>
            <a:r>
              <a:rPr kumimoji="0" lang="en-US" sz="2000" b="0"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by William Blake</a:t>
            </a:r>
            <a:endParaRPr lang="en-US" dirty="0"/>
          </a:p>
        </p:txBody>
      </p:sp>
      <p:pic>
        <p:nvPicPr>
          <p:cNvPr id="3076" name="Picture 4">
            <a:extLst>
              <a:ext uri="{FF2B5EF4-FFF2-40B4-BE49-F238E27FC236}">
                <a16:creationId xmlns:a16="http://schemas.microsoft.com/office/drawing/2014/main" id="{D9C98311-E0C3-CF43-0057-419FF6CFB9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20444" y="0"/>
            <a:ext cx="8353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2D373F0-9CA7-E866-4D2C-818F90960D37}"/>
              </a:ext>
            </a:extLst>
          </p:cNvPr>
          <p:cNvSpPr>
            <a:spLocks noGrp="1"/>
          </p:cNvSpPr>
          <p:nvPr>
            <p:ph type="sldNum" sz="quarter" idx="12"/>
          </p:nvPr>
        </p:nvSpPr>
        <p:spPr/>
        <p:txBody>
          <a:bodyPr/>
          <a:lstStyle/>
          <a:p>
            <a:fld id="{34B7E4EF-A1BD-40F4-AB7B-04F084DD991D}" type="slidenum">
              <a:rPr lang="en-US" smtClean="0"/>
              <a:t>78</a:t>
            </a:fld>
            <a:endParaRPr lang="en-US" dirty="0"/>
          </a:p>
        </p:txBody>
      </p:sp>
    </p:spTree>
    <p:extLst>
      <p:ext uri="{BB962C8B-B14F-4D97-AF65-F5344CB8AC3E}">
        <p14:creationId xmlns:p14="http://schemas.microsoft.com/office/powerpoint/2010/main" val="29963761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2877-685E-E2DA-D600-33DD0DD8F9FF}"/>
              </a:ext>
            </a:extLst>
          </p:cNvPr>
          <p:cNvSpPr>
            <a:spLocks noGrp="1"/>
          </p:cNvSpPr>
          <p:nvPr>
            <p:ph type="title"/>
          </p:nvPr>
        </p:nvSpPr>
        <p:spPr>
          <a:xfrm>
            <a:off x="1066800" y="36576"/>
            <a:ext cx="10058400" cy="1371600"/>
          </a:xfrm>
        </p:spPr>
        <p:txBody>
          <a:bodyPr>
            <a:normAutofit/>
          </a:bodyPr>
          <a:lstStyle/>
          <a:p>
            <a:pPr algn="ctr"/>
            <a:r>
              <a:rPr lang="en-US" sz="6000" dirty="0">
                <a:solidFill>
                  <a:srgbClr val="C00000"/>
                </a:solidFill>
                <a:latin typeface="Brush Script MT" panose="03060802040406070304" pitchFamily="66" charset="0"/>
              </a:rPr>
              <a:t>Job 7:17-19 and Psalm 8:4-8</a:t>
            </a:r>
          </a:p>
        </p:txBody>
      </p:sp>
      <p:sp>
        <p:nvSpPr>
          <p:cNvPr id="3" name="Content Placeholder 2">
            <a:extLst>
              <a:ext uri="{FF2B5EF4-FFF2-40B4-BE49-F238E27FC236}">
                <a16:creationId xmlns:a16="http://schemas.microsoft.com/office/drawing/2014/main" id="{46D600C9-FC87-ABE3-E216-958C6C8F3DA1}"/>
              </a:ext>
            </a:extLst>
          </p:cNvPr>
          <p:cNvSpPr>
            <a:spLocks noGrp="1"/>
          </p:cNvSpPr>
          <p:nvPr>
            <p:ph idx="1"/>
          </p:nvPr>
        </p:nvSpPr>
        <p:spPr>
          <a:xfrm>
            <a:off x="495300" y="1248156"/>
            <a:ext cx="11201400" cy="4045739"/>
          </a:xfrm>
        </p:spPr>
        <p:txBody>
          <a:bodyPr>
            <a:normAutofit/>
          </a:bodyPr>
          <a:lstStyle/>
          <a:p>
            <a:pPr marL="0" indent="0">
              <a:buNone/>
            </a:pPr>
            <a:r>
              <a:rPr lang="en-US" sz="3500" b="1" dirty="0">
                <a:solidFill>
                  <a:srgbClr val="002060"/>
                </a:solidFill>
                <a:latin typeface="Agency FB" panose="020B0503020202020204" pitchFamily="34" charset="0"/>
              </a:rPr>
              <a:t>There is a striking similarity of language between Job and David, each asking the same question, “What is man?” The answers, however, are strikingly different.</a:t>
            </a:r>
          </a:p>
          <a:p>
            <a:r>
              <a:rPr lang="en-US" sz="2800" i="1" dirty="0">
                <a:latin typeface="Arial Narrow" panose="020B0606020202030204" pitchFamily="34" charset="0"/>
              </a:rPr>
              <a:t>Job asks why God would spend so much time testing a puny human like himself without a moment of reprieve.</a:t>
            </a:r>
          </a:p>
          <a:p>
            <a:r>
              <a:rPr lang="en-US" sz="2800" i="1" dirty="0">
                <a:latin typeface="Arial Narrow" panose="020B0606020202030204" pitchFamily="34" charset="0"/>
              </a:rPr>
              <a:t>David ponders the wonder and dignity of the human creature for whom God continually cares.</a:t>
            </a:r>
          </a:p>
        </p:txBody>
      </p:sp>
      <p:sp>
        <p:nvSpPr>
          <p:cNvPr id="4" name="TextBox 3">
            <a:extLst>
              <a:ext uri="{FF2B5EF4-FFF2-40B4-BE49-F238E27FC236}">
                <a16:creationId xmlns:a16="http://schemas.microsoft.com/office/drawing/2014/main" id="{2A301FAD-2CBD-B88F-7C1E-8D9CF4B10D4B}"/>
              </a:ext>
            </a:extLst>
          </p:cNvPr>
          <p:cNvSpPr txBox="1"/>
          <p:nvPr/>
        </p:nvSpPr>
        <p:spPr>
          <a:xfrm>
            <a:off x="352926" y="5438274"/>
            <a:ext cx="11486148" cy="954107"/>
          </a:xfrm>
          <a:prstGeom prst="rect">
            <a:avLst/>
          </a:prstGeom>
          <a:solidFill>
            <a:srgbClr val="C00000"/>
          </a:solidFill>
        </p:spPr>
        <p:txBody>
          <a:bodyPr wrap="square" rtlCol="0">
            <a:spAutoFit/>
          </a:bodyPr>
          <a:lstStyle/>
          <a:p>
            <a:pPr algn="ctr"/>
            <a:r>
              <a:rPr lang="en-US" sz="2800" dirty="0">
                <a:solidFill>
                  <a:srgbClr val="FFFF99"/>
                </a:solidFill>
                <a:latin typeface="Eras Demi ITC" panose="020B0805030504020804" pitchFamily="34" charset="0"/>
              </a:rPr>
              <a:t>Job, in his misery, could not see beyond the agony of the present, which is the common experience of those who suffer greatly.</a:t>
            </a:r>
          </a:p>
        </p:txBody>
      </p:sp>
      <p:sp>
        <p:nvSpPr>
          <p:cNvPr id="5" name="Slide Number Placeholder 4">
            <a:extLst>
              <a:ext uri="{FF2B5EF4-FFF2-40B4-BE49-F238E27FC236}">
                <a16:creationId xmlns:a16="http://schemas.microsoft.com/office/drawing/2014/main" id="{7A46AEDF-AD22-6F4D-4903-1BEE657C3B74}"/>
              </a:ext>
            </a:extLst>
          </p:cNvPr>
          <p:cNvSpPr>
            <a:spLocks noGrp="1"/>
          </p:cNvSpPr>
          <p:nvPr>
            <p:ph type="sldNum" sz="quarter" idx="12"/>
          </p:nvPr>
        </p:nvSpPr>
        <p:spPr/>
        <p:txBody>
          <a:bodyPr/>
          <a:lstStyle/>
          <a:p>
            <a:fld id="{34B7E4EF-A1BD-40F4-AB7B-04F084DD991D}" type="slidenum">
              <a:rPr lang="en-US" smtClean="0"/>
              <a:t>79</a:t>
            </a:fld>
            <a:endParaRPr lang="en-US" dirty="0"/>
          </a:p>
        </p:txBody>
      </p:sp>
    </p:spTree>
    <p:extLst>
      <p:ext uri="{BB962C8B-B14F-4D97-AF65-F5344CB8AC3E}">
        <p14:creationId xmlns:p14="http://schemas.microsoft.com/office/powerpoint/2010/main" val="146391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644F-A505-162F-FFD1-3B6E5429A1DE}"/>
              </a:ext>
            </a:extLst>
          </p:cNvPr>
          <p:cNvSpPr>
            <a:spLocks noGrp="1"/>
          </p:cNvSpPr>
          <p:nvPr>
            <p:ph type="title"/>
          </p:nvPr>
        </p:nvSpPr>
        <p:spPr/>
        <p:txBody>
          <a:bodyPr/>
          <a:lstStyle/>
          <a:p>
            <a:r>
              <a:rPr lang="en-US" dirty="0">
                <a:solidFill>
                  <a:srgbClr val="C00000"/>
                </a:solidFill>
              </a:rPr>
              <a:t>HISTORICAL-CRITICAL ISSUE</a:t>
            </a:r>
            <a:endParaRPr lang="en-US" dirty="0"/>
          </a:p>
        </p:txBody>
      </p:sp>
      <p:sp>
        <p:nvSpPr>
          <p:cNvPr id="3" name="Content Placeholder 2">
            <a:extLst>
              <a:ext uri="{FF2B5EF4-FFF2-40B4-BE49-F238E27FC236}">
                <a16:creationId xmlns:a16="http://schemas.microsoft.com/office/drawing/2014/main" id="{A0AEED6F-33D7-3635-EC42-5F9BCA982100}"/>
              </a:ext>
            </a:extLst>
          </p:cNvPr>
          <p:cNvSpPr>
            <a:spLocks noGrp="1"/>
          </p:cNvSpPr>
          <p:nvPr>
            <p:ph idx="1"/>
          </p:nvPr>
        </p:nvSpPr>
        <p:spPr>
          <a:xfrm>
            <a:off x="1066799" y="1861577"/>
            <a:ext cx="10337321" cy="4314933"/>
          </a:xfrm>
        </p:spPr>
        <p:txBody>
          <a:bodyPr>
            <a:normAutofit fontScale="92500"/>
          </a:bodyPr>
          <a:lstStyle/>
          <a:p>
            <a:pPr marL="0" indent="0">
              <a:buNone/>
            </a:pPr>
            <a:r>
              <a:rPr lang="en-US" sz="3000" b="1" dirty="0">
                <a:solidFill>
                  <a:srgbClr val="002060"/>
                </a:solidFill>
              </a:rPr>
              <a:t>Is the book a unity or a composite? This debate involves the following questions:</a:t>
            </a:r>
          </a:p>
          <a:p>
            <a:pPr lvl="1"/>
            <a:r>
              <a:rPr lang="en-US" sz="2200" b="1" dirty="0"/>
              <a:t>Do the opening and closing match (the </a:t>
            </a:r>
            <a:r>
              <a:rPr lang="en-US" sz="2200" b="1" dirty="0" err="1"/>
              <a:t>satan</a:t>
            </a:r>
            <a:r>
              <a:rPr lang="en-US" sz="2200" b="1" dirty="0"/>
              <a:t> appears in the opening but not in the ending)?</a:t>
            </a:r>
          </a:p>
          <a:p>
            <a:pPr lvl="1"/>
            <a:r>
              <a:rPr lang="en-US" sz="2200" b="1" dirty="0"/>
              <a:t>Is the poem in Chapter 28 a free-standing composition included later (the poem at first seems to be by Job, but the content seems inconsistent with Job’s other speeches)?</a:t>
            </a:r>
          </a:p>
          <a:p>
            <a:pPr lvl="1"/>
            <a:r>
              <a:rPr lang="en-US" sz="2200" b="1" dirty="0"/>
              <a:t>Were the Elihu speeches added later (he does not appear with Job’s other three friends and simply “appears” in Chapter 32 without introduction and vanishes after chapter 37). He is not mentioned at the end with the others.</a:t>
            </a:r>
          </a:p>
          <a:p>
            <a:pPr lvl="1"/>
            <a:r>
              <a:rPr lang="en-US" sz="2200" b="1" dirty="0"/>
              <a:t>Why are there doublets for the divine speeches near the end (38:1 and 40:6).</a:t>
            </a:r>
          </a:p>
        </p:txBody>
      </p:sp>
      <p:sp>
        <p:nvSpPr>
          <p:cNvPr id="4" name="Slide Number Placeholder 3">
            <a:extLst>
              <a:ext uri="{FF2B5EF4-FFF2-40B4-BE49-F238E27FC236}">
                <a16:creationId xmlns:a16="http://schemas.microsoft.com/office/drawing/2014/main" id="{904D6DFC-0D94-84DA-3B88-8B9CA15D34F5}"/>
              </a:ext>
            </a:extLst>
          </p:cNvPr>
          <p:cNvSpPr>
            <a:spLocks noGrp="1"/>
          </p:cNvSpPr>
          <p:nvPr>
            <p:ph type="sldNum" sz="quarter" idx="12"/>
          </p:nvPr>
        </p:nvSpPr>
        <p:spPr/>
        <p:txBody>
          <a:bodyPr/>
          <a:lstStyle/>
          <a:p>
            <a:fld id="{34B7E4EF-A1BD-40F4-AB7B-04F084DD991D}" type="slidenum">
              <a:rPr lang="en-US" smtClean="0"/>
              <a:t>8</a:t>
            </a:fld>
            <a:endParaRPr lang="en-US" dirty="0"/>
          </a:p>
        </p:txBody>
      </p:sp>
    </p:spTree>
    <p:extLst>
      <p:ext uri="{BB962C8B-B14F-4D97-AF65-F5344CB8AC3E}">
        <p14:creationId xmlns:p14="http://schemas.microsoft.com/office/powerpoint/2010/main" val="306575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2366B-F6E1-FC19-ED99-72455E3469AE}"/>
              </a:ext>
            </a:extLst>
          </p:cNvPr>
          <p:cNvSpPr>
            <a:spLocks noGrp="1"/>
          </p:cNvSpPr>
          <p:nvPr>
            <p:ph type="title"/>
          </p:nvPr>
        </p:nvSpPr>
        <p:spPr>
          <a:xfrm>
            <a:off x="1066800" y="642594"/>
            <a:ext cx="10058400" cy="833280"/>
          </a:xfrm>
        </p:spPr>
        <p:txBody>
          <a:bodyPr/>
          <a:lstStyle/>
          <a:p>
            <a:r>
              <a:rPr lang="en-US" dirty="0">
                <a:solidFill>
                  <a:srgbClr val="C00000"/>
                </a:solidFill>
              </a:rPr>
              <a:t>Job’s Confession</a:t>
            </a:r>
          </a:p>
        </p:txBody>
      </p:sp>
      <p:sp>
        <p:nvSpPr>
          <p:cNvPr id="3" name="Content Placeholder 2">
            <a:extLst>
              <a:ext uri="{FF2B5EF4-FFF2-40B4-BE49-F238E27FC236}">
                <a16:creationId xmlns:a16="http://schemas.microsoft.com/office/drawing/2014/main" id="{4268460B-AEE7-7270-A0C7-BE2D38501C79}"/>
              </a:ext>
            </a:extLst>
          </p:cNvPr>
          <p:cNvSpPr>
            <a:spLocks noGrp="1"/>
          </p:cNvSpPr>
          <p:nvPr>
            <p:ph idx="1"/>
          </p:nvPr>
        </p:nvSpPr>
        <p:spPr>
          <a:xfrm>
            <a:off x="1066800" y="1814362"/>
            <a:ext cx="10058400" cy="3415364"/>
          </a:xfrm>
        </p:spPr>
        <p:txBody>
          <a:bodyPr>
            <a:normAutofit/>
          </a:bodyPr>
          <a:lstStyle/>
          <a:p>
            <a:pPr marL="0" indent="0">
              <a:buNone/>
            </a:pPr>
            <a:r>
              <a:rPr lang="en-US" sz="2800" b="1" dirty="0">
                <a:solidFill>
                  <a:srgbClr val="002060"/>
                </a:solidFill>
              </a:rPr>
              <a:t>Job makes no claim to moral perfection.</a:t>
            </a:r>
          </a:p>
          <a:p>
            <a:r>
              <a:rPr lang="en-US" sz="2400" i="1" dirty="0"/>
              <a:t>He does not see himself as sinless, despite his protestations to Eliphaz (7:20a).</a:t>
            </a:r>
          </a:p>
          <a:p>
            <a:r>
              <a:rPr lang="en-US" sz="2400" i="1" dirty="0"/>
              <a:t>Still, though a sinner, he remains bewildered that God has not forgiven him (7:20b-21). These are not the words of a doubter, but the expressions of one who faces the dark night of the soul when God seems silent.</a:t>
            </a:r>
          </a:p>
        </p:txBody>
      </p:sp>
      <p:sp>
        <p:nvSpPr>
          <p:cNvPr id="4" name="Slide Number Placeholder 3">
            <a:extLst>
              <a:ext uri="{FF2B5EF4-FFF2-40B4-BE49-F238E27FC236}">
                <a16:creationId xmlns:a16="http://schemas.microsoft.com/office/drawing/2014/main" id="{129C9199-8C72-E9CC-4A20-38CC48E5FF48}"/>
              </a:ext>
            </a:extLst>
          </p:cNvPr>
          <p:cNvSpPr>
            <a:spLocks noGrp="1"/>
          </p:cNvSpPr>
          <p:nvPr>
            <p:ph type="sldNum" sz="quarter" idx="12"/>
          </p:nvPr>
        </p:nvSpPr>
        <p:spPr/>
        <p:txBody>
          <a:bodyPr/>
          <a:lstStyle/>
          <a:p>
            <a:fld id="{34B7E4EF-A1BD-40F4-AB7B-04F084DD991D}" type="slidenum">
              <a:rPr lang="en-US" smtClean="0"/>
              <a:t>80</a:t>
            </a:fld>
            <a:endParaRPr lang="en-US" dirty="0"/>
          </a:p>
        </p:txBody>
      </p:sp>
    </p:spTree>
    <p:extLst>
      <p:ext uri="{BB962C8B-B14F-4D97-AF65-F5344CB8AC3E}">
        <p14:creationId xmlns:p14="http://schemas.microsoft.com/office/powerpoint/2010/main" val="13432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64B6D-A000-B0A3-C1DE-465D963F9E5F}"/>
              </a:ext>
            </a:extLst>
          </p:cNvPr>
          <p:cNvSpPr>
            <a:spLocks noGrp="1"/>
          </p:cNvSpPr>
          <p:nvPr>
            <p:ph type="title"/>
          </p:nvPr>
        </p:nvSpPr>
        <p:spPr/>
        <p:txBody>
          <a:bodyPr/>
          <a:lstStyle/>
          <a:p>
            <a:r>
              <a:rPr lang="en-US" dirty="0">
                <a:solidFill>
                  <a:srgbClr val="C00000"/>
                </a:solidFill>
              </a:rPr>
              <a:t>BILDAD SPEAKS (8)</a:t>
            </a:r>
          </a:p>
        </p:txBody>
      </p:sp>
      <p:sp>
        <p:nvSpPr>
          <p:cNvPr id="3" name="Content Placeholder 2">
            <a:extLst>
              <a:ext uri="{FF2B5EF4-FFF2-40B4-BE49-F238E27FC236}">
                <a16:creationId xmlns:a16="http://schemas.microsoft.com/office/drawing/2014/main" id="{7779870D-FD50-7C9F-11AE-631CF57E3FF5}"/>
              </a:ext>
            </a:extLst>
          </p:cNvPr>
          <p:cNvSpPr>
            <a:spLocks noGrp="1"/>
          </p:cNvSpPr>
          <p:nvPr>
            <p:ph idx="1"/>
          </p:nvPr>
        </p:nvSpPr>
        <p:spPr>
          <a:xfrm>
            <a:off x="1066800" y="2014194"/>
            <a:ext cx="10058400" cy="3938550"/>
          </a:xfrm>
        </p:spPr>
        <p:txBody>
          <a:bodyPr>
            <a:normAutofit/>
          </a:bodyPr>
          <a:lstStyle/>
          <a:p>
            <a:pPr marL="0" indent="0">
              <a:buNone/>
            </a:pPr>
            <a:r>
              <a:rPr lang="en-US" sz="2800" b="1" dirty="0">
                <a:solidFill>
                  <a:srgbClr val="002060"/>
                </a:solidFill>
              </a:rPr>
              <a:t>Without ceremony, Bildad bluntly accused Job of being an empty windbag (8:1-2).</a:t>
            </a:r>
          </a:p>
          <a:p>
            <a:r>
              <a:rPr lang="en-US" sz="2400" i="1" dirty="0"/>
              <a:t>He took Job’s protestations of innocence as impugning God’s justice (8:3).</a:t>
            </a:r>
          </a:p>
          <a:p>
            <a:r>
              <a:rPr lang="en-US" sz="2400" i="1" dirty="0"/>
              <a:t>The deaths of Job’s children he attributes to their sins (8:4).</a:t>
            </a:r>
          </a:p>
          <a:p>
            <a:r>
              <a:rPr lang="en-US" sz="2400" i="1" dirty="0"/>
              <a:t>The only way forward is for Job to repent and change his erring ways, and if he will do so, his misfortune will be reversed (8:5-7).</a:t>
            </a:r>
          </a:p>
          <a:p>
            <a:r>
              <a:rPr lang="en-US" sz="2400" i="1" dirty="0"/>
              <a:t>This, and only this, is the wisdom of the ages (8:8-10).</a:t>
            </a:r>
          </a:p>
        </p:txBody>
      </p:sp>
      <p:sp>
        <p:nvSpPr>
          <p:cNvPr id="4" name="Slide Number Placeholder 3">
            <a:extLst>
              <a:ext uri="{FF2B5EF4-FFF2-40B4-BE49-F238E27FC236}">
                <a16:creationId xmlns:a16="http://schemas.microsoft.com/office/drawing/2014/main" id="{D79E7AF7-D935-BD4D-4BC1-09598A083430}"/>
              </a:ext>
            </a:extLst>
          </p:cNvPr>
          <p:cNvSpPr>
            <a:spLocks noGrp="1"/>
          </p:cNvSpPr>
          <p:nvPr>
            <p:ph type="sldNum" sz="quarter" idx="12"/>
          </p:nvPr>
        </p:nvSpPr>
        <p:spPr/>
        <p:txBody>
          <a:bodyPr/>
          <a:lstStyle/>
          <a:p>
            <a:fld id="{34B7E4EF-A1BD-40F4-AB7B-04F084DD991D}" type="slidenum">
              <a:rPr lang="en-US" smtClean="0"/>
              <a:t>81</a:t>
            </a:fld>
            <a:endParaRPr lang="en-US" dirty="0"/>
          </a:p>
        </p:txBody>
      </p:sp>
    </p:spTree>
    <p:extLst>
      <p:ext uri="{BB962C8B-B14F-4D97-AF65-F5344CB8AC3E}">
        <p14:creationId xmlns:p14="http://schemas.microsoft.com/office/powerpoint/2010/main" val="370354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C93AD-496B-C216-0527-2F92A4DDCB7C}"/>
              </a:ext>
            </a:extLst>
          </p:cNvPr>
          <p:cNvSpPr>
            <a:spLocks noGrp="1"/>
          </p:cNvSpPr>
          <p:nvPr>
            <p:ph type="title"/>
          </p:nvPr>
        </p:nvSpPr>
        <p:spPr>
          <a:xfrm>
            <a:off x="9978189" y="256674"/>
            <a:ext cx="2053390" cy="6144126"/>
          </a:xfrm>
        </p:spPr>
        <p:txBody>
          <a:bodyPr>
            <a:normAutofit/>
          </a:bodyPr>
          <a:lstStyle/>
          <a:p>
            <a:r>
              <a:rPr lang="en-US" sz="2800" dirty="0">
                <a:latin typeface="Arial Narrow" panose="020B0606020202030204" pitchFamily="34" charset="0"/>
              </a:rPr>
              <a:t>William Blake’s 1793 engraving shows Job’s rebuke by his friends, while his wife looks on.</a:t>
            </a:r>
          </a:p>
        </p:txBody>
      </p:sp>
      <p:pic>
        <p:nvPicPr>
          <p:cNvPr id="2050" name="Picture 2" descr="undefined">
            <a:extLst>
              <a:ext uri="{FF2B5EF4-FFF2-40B4-BE49-F238E27FC236}">
                <a16:creationId xmlns:a16="http://schemas.microsoft.com/office/drawing/2014/main" id="{D612F708-9C28-F62F-E868-06FD7888771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0"/>
            <a:ext cx="98080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2778311-7AB7-3612-109B-5F7C59E68B73}"/>
              </a:ext>
            </a:extLst>
          </p:cNvPr>
          <p:cNvSpPr>
            <a:spLocks noGrp="1"/>
          </p:cNvSpPr>
          <p:nvPr>
            <p:ph type="sldNum" sz="quarter" idx="12"/>
          </p:nvPr>
        </p:nvSpPr>
        <p:spPr/>
        <p:txBody>
          <a:bodyPr/>
          <a:lstStyle/>
          <a:p>
            <a:fld id="{34B7E4EF-A1BD-40F4-AB7B-04F084DD991D}" type="slidenum">
              <a:rPr lang="en-US" smtClean="0"/>
              <a:t>82</a:t>
            </a:fld>
            <a:endParaRPr lang="en-US" dirty="0"/>
          </a:p>
        </p:txBody>
      </p:sp>
    </p:spTree>
    <p:extLst>
      <p:ext uri="{BB962C8B-B14F-4D97-AF65-F5344CB8AC3E}">
        <p14:creationId xmlns:p14="http://schemas.microsoft.com/office/powerpoint/2010/main" val="307928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24F2D-3570-EE5C-0842-2CF71B9A0907}"/>
              </a:ext>
            </a:extLst>
          </p:cNvPr>
          <p:cNvSpPr>
            <a:spLocks noGrp="1"/>
          </p:cNvSpPr>
          <p:nvPr>
            <p:ph type="title"/>
          </p:nvPr>
        </p:nvSpPr>
        <p:spPr/>
        <p:txBody>
          <a:bodyPr/>
          <a:lstStyle/>
          <a:p>
            <a:r>
              <a:rPr lang="en-US" dirty="0">
                <a:solidFill>
                  <a:srgbClr val="C00000"/>
                </a:solidFill>
              </a:rPr>
              <a:t>The Cause-and-Effect Argument</a:t>
            </a:r>
          </a:p>
        </p:txBody>
      </p:sp>
      <p:sp>
        <p:nvSpPr>
          <p:cNvPr id="3" name="Content Placeholder 2">
            <a:extLst>
              <a:ext uri="{FF2B5EF4-FFF2-40B4-BE49-F238E27FC236}">
                <a16:creationId xmlns:a16="http://schemas.microsoft.com/office/drawing/2014/main" id="{45A0FC30-557A-700F-B7A3-03C008F67510}"/>
              </a:ext>
            </a:extLst>
          </p:cNvPr>
          <p:cNvSpPr>
            <a:spLocks noGrp="1"/>
          </p:cNvSpPr>
          <p:nvPr>
            <p:ph idx="1"/>
          </p:nvPr>
        </p:nvSpPr>
        <p:spPr>
          <a:xfrm>
            <a:off x="1066800" y="2103119"/>
            <a:ext cx="10058400" cy="4280427"/>
          </a:xfrm>
        </p:spPr>
        <p:txBody>
          <a:bodyPr>
            <a:normAutofit/>
          </a:bodyPr>
          <a:lstStyle/>
          <a:p>
            <a:pPr marL="0" indent="0">
              <a:buNone/>
            </a:pPr>
            <a:r>
              <a:rPr lang="en-US" sz="2800" b="1" dirty="0">
                <a:solidFill>
                  <a:srgbClr val="002060"/>
                </a:solidFill>
              </a:rPr>
              <a:t>In a series of rhetorical questions and analogies, Bildad presses his cause-and-effect philosophy.</a:t>
            </a:r>
          </a:p>
          <a:p>
            <a:r>
              <a:rPr lang="en-US" sz="2400" i="1" dirty="0"/>
              <a:t>Reeds only grow where there is water. If the reed withers, there must be a reason—and in this case, it is Job forgetting God (8:11-13). This is much the same as the modern aphorism, “There’s no smoke without fire.” </a:t>
            </a:r>
          </a:p>
          <a:p>
            <a:r>
              <a:rPr lang="en-US" sz="2400" i="1" dirty="0"/>
              <a:t>Instead of trusting in God, Job has trusted in other things, so his prosperity was as fragile as a spider’s web, as unenduring as a garden plant shriveling in the desert sun.</a:t>
            </a:r>
          </a:p>
        </p:txBody>
      </p:sp>
      <p:sp>
        <p:nvSpPr>
          <p:cNvPr id="4" name="Slide Number Placeholder 3">
            <a:extLst>
              <a:ext uri="{FF2B5EF4-FFF2-40B4-BE49-F238E27FC236}">
                <a16:creationId xmlns:a16="http://schemas.microsoft.com/office/drawing/2014/main" id="{75BF2D35-858E-4B92-6BB7-ADA316629008}"/>
              </a:ext>
            </a:extLst>
          </p:cNvPr>
          <p:cNvSpPr>
            <a:spLocks noGrp="1"/>
          </p:cNvSpPr>
          <p:nvPr>
            <p:ph type="sldNum" sz="quarter" idx="12"/>
          </p:nvPr>
        </p:nvSpPr>
        <p:spPr/>
        <p:txBody>
          <a:bodyPr/>
          <a:lstStyle/>
          <a:p>
            <a:fld id="{34B7E4EF-A1BD-40F4-AB7B-04F084DD991D}" type="slidenum">
              <a:rPr lang="en-US" smtClean="0"/>
              <a:t>83</a:t>
            </a:fld>
            <a:endParaRPr lang="en-US" dirty="0"/>
          </a:p>
        </p:txBody>
      </p:sp>
    </p:spTree>
    <p:extLst>
      <p:ext uri="{BB962C8B-B14F-4D97-AF65-F5344CB8AC3E}">
        <p14:creationId xmlns:p14="http://schemas.microsoft.com/office/powerpoint/2010/main" val="184631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A5DE4-3826-7C2D-6506-B9DFF9332170}"/>
              </a:ext>
            </a:extLst>
          </p:cNvPr>
          <p:cNvSpPr>
            <a:spLocks noGrp="1"/>
          </p:cNvSpPr>
          <p:nvPr>
            <p:ph type="title"/>
          </p:nvPr>
        </p:nvSpPr>
        <p:spPr/>
        <p:txBody>
          <a:bodyPr/>
          <a:lstStyle/>
          <a:p>
            <a:r>
              <a:rPr lang="en-US" dirty="0">
                <a:solidFill>
                  <a:srgbClr val="C00000"/>
                </a:solidFill>
              </a:rPr>
              <a:t>The Conclusion</a:t>
            </a:r>
          </a:p>
        </p:txBody>
      </p:sp>
      <p:sp>
        <p:nvSpPr>
          <p:cNvPr id="3" name="Content Placeholder 2">
            <a:extLst>
              <a:ext uri="{FF2B5EF4-FFF2-40B4-BE49-F238E27FC236}">
                <a16:creationId xmlns:a16="http://schemas.microsoft.com/office/drawing/2014/main" id="{4EA907B8-AB9D-23E2-37EA-F7FD1A1672CF}"/>
              </a:ext>
            </a:extLst>
          </p:cNvPr>
          <p:cNvSpPr>
            <a:spLocks noGrp="1"/>
          </p:cNvSpPr>
          <p:nvPr>
            <p:ph idx="1"/>
          </p:nvPr>
        </p:nvSpPr>
        <p:spPr>
          <a:xfrm>
            <a:off x="1066800" y="1923543"/>
            <a:ext cx="10058400" cy="3849624"/>
          </a:xfrm>
        </p:spPr>
        <p:txBody>
          <a:bodyPr>
            <a:normAutofit/>
          </a:bodyPr>
          <a:lstStyle/>
          <a:p>
            <a:pPr marL="0" indent="0">
              <a:buNone/>
            </a:pPr>
            <a:r>
              <a:rPr lang="en-US" sz="2800" b="1" dirty="0">
                <a:solidFill>
                  <a:srgbClr val="002060"/>
                </a:solidFill>
              </a:rPr>
              <a:t>Bildad’s assertion is that since God will not reject a blameless man, Job must be blamed (8:20).</a:t>
            </a:r>
          </a:p>
          <a:p>
            <a:r>
              <a:rPr lang="en-US" sz="2400" i="1" dirty="0"/>
              <a:t>Only by admitting his guilt can he find restoration. (8:21-22).</a:t>
            </a:r>
          </a:p>
          <a:p>
            <a:r>
              <a:rPr lang="en-US" sz="2400" i="1" dirty="0"/>
              <a:t>Bildad’s “comfort” is to offer Job condescending truisms and the logic that if a host of other people agree with him, especially people from the past, he must be right.</a:t>
            </a:r>
          </a:p>
          <a:p>
            <a:r>
              <a:rPr lang="en-US" sz="2400" i="1" dirty="0"/>
              <a:t>Good things happen to good people; bad things happen to bad people: end of story.</a:t>
            </a:r>
          </a:p>
        </p:txBody>
      </p:sp>
      <p:sp>
        <p:nvSpPr>
          <p:cNvPr id="4" name="Slide Number Placeholder 3">
            <a:extLst>
              <a:ext uri="{FF2B5EF4-FFF2-40B4-BE49-F238E27FC236}">
                <a16:creationId xmlns:a16="http://schemas.microsoft.com/office/drawing/2014/main" id="{B642D304-F2EA-2A5D-BF0F-2F1727318D1E}"/>
              </a:ext>
            </a:extLst>
          </p:cNvPr>
          <p:cNvSpPr>
            <a:spLocks noGrp="1"/>
          </p:cNvSpPr>
          <p:nvPr>
            <p:ph type="sldNum" sz="quarter" idx="12"/>
          </p:nvPr>
        </p:nvSpPr>
        <p:spPr/>
        <p:txBody>
          <a:bodyPr/>
          <a:lstStyle/>
          <a:p>
            <a:fld id="{34B7E4EF-A1BD-40F4-AB7B-04F084DD991D}" type="slidenum">
              <a:rPr lang="en-US" smtClean="0"/>
              <a:t>84</a:t>
            </a:fld>
            <a:endParaRPr lang="en-US" dirty="0"/>
          </a:p>
        </p:txBody>
      </p:sp>
    </p:spTree>
    <p:extLst>
      <p:ext uri="{BB962C8B-B14F-4D97-AF65-F5344CB8AC3E}">
        <p14:creationId xmlns:p14="http://schemas.microsoft.com/office/powerpoint/2010/main" val="6371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6D618-B676-CEBA-2E07-05CF6522B83F}"/>
              </a:ext>
            </a:extLst>
          </p:cNvPr>
          <p:cNvSpPr>
            <a:spLocks noGrp="1"/>
          </p:cNvSpPr>
          <p:nvPr>
            <p:ph type="title"/>
          </p:nvPr>
        </p:nvSpPr>
        <p:spPr>
          <a:xfrm>
            <a:off x="1066800" y="642594"/>
            <a:ext cx="10058400" cy="944666"/>
          </a:xfrm>
        </p:spPr>
        <p:txBody>
          <a:bodyPr/>
          <a:lstStyle/>
          <a:p>
            <a:r>
              <a:rPr lang="en-US" dirty="0">
                <a:solidFill>
                  <a:srgbClr val="C00000"/>
                </a:solidFill>
              </a:rPr>
              <a:t>JOB RESPONDS TO BILDAD (9-10)</a:t>
            </a:r>
          </a:p>
        </p:txBody>
      </p:sp>
      <p:sp>
        <p:nvSpPr>
          <p:cNvPr id="3" name="Content Placeholder 2">
            <a:extLst>
              <a:ext uri="{FF2B5EF4-FFF2-40B4-BE49-F238E27FC236}">
                <a16:creationId xmlns:a16="http://schemas.microsoft.com/office/drawing/2014/main" id="{9EA10051-2967-96DD-9533-EE85C782CEBE}"/>
              </a:ext>
            </a:extLst>
          </p:cNvPr>
          <p:cNvSpPr>
            <a:spLocks noGrp="1"/>
          </p:cNvSpPr>
          <p:nvPr>
            <p:ph idx="1"/>
          </p:nvPr>
        </p:nvSpPr>
        <p:spPr>
          <a:xfrm>
            <a:off x="1066800" y="1777043"/>
            <a:ext cx="10058400" cy="4641010"/>
          </a:xfrm>
        </p:spPr>
        <p:txBody>
          <a:bodyPr>
            <a:normAutofit fontScale="92500"/>
          </a:bodyPr>
          <a:lstStyle/>
          <a:p>
            <a:pPr marL="0" indent="0">
              <a:buNone/>
            </a:pPr>
            <a:r>
              <a:rPr lang="en-US" sz="2800" b="1" dirty="0">
                <a:solidFill>
                  <a:srgbClr val="002060"/>
                </a:solidFill>
              </a:rPr>
              <a:t>As before, the reader must decide about Job’s tone. It is common to read Job’s response as sarcastic and belligerent, and some would go so far as to say he finally succumbs to the </a:t>
            </a:r>
            <a:r>
              <a:rPr lang="en-US" sz="2800" b="1" dirty="0" err="1">
                <a:solidFill>
                  <a:srgbClr val="002060"/>
                </a:solidFill>
              </a:rPr>
              <a:t>satan’s</a:t>
            </a:r>
            <a:r>
              <a:rPr lang="en-US" sz="2800" b="1" dirty="0">
                <a:solidFill>
                  <a:srgbClr val="002060"/>
                </a:solidFill>
              </a:rPr>
              <a:t> confident assertion that he would curse God.</a:t>
            </a:r>
          </a:p>
          <a:p>
            <a:r>
              <a:rPr lang="en-US" sz="2400" i="1" dirty="0"/>
              <a:t>This, however, is not the only way to read Job’s sharp language.</a:t>
            </a:r>
          </a:p>
          <a:p>
            <a:r>
              <a:rPr lang="en-US" sz="2400" i="1" dirty="0"/>
              <a:t>Because of his unending physical pain, Job’s language is affected by his extreme circumstances.</a:t>
            </a:r>
          </a:p>
          <a:p>
            <a:r>
              <a:rPr lang="en-US" sz="2400" i="1" dirty="0"/>
              <a:t>People in extreme pain are apt to frame their words in language that reflects their agony, but this need not be taken as an expression of faithlessness.</a:t>
            </a:r>
          </a:p>
        </p:txBody>
      </p:sp>
      <p:sp>
        <p:nvSpPr>
          <p:cNvPr id="4" name="Slide Number Placeholder 3">
            <a:extLst>
              <a:ext uri="{FF2B5EF4-FFF2-40B4-BE49-F238E27FC236}">
                <a16:creationId xmlns:a16="http://schemas.microsoft.com/office/drawing/2014/main" id="{5CC2CDD8-74DB-82F7-06F2-CA47E6F0AD6B}"/>
              </a:ext>
            </a:extLst>
          </p:cNvPr>
          <p:cNvSpPr>
            <a:spLocks noGrp="1"/>
          </p:cNvSpPr>
          <p:nvPr>
            <p:ph type="sldNum" sz="quarter" idx="12"/>
          </p:nvPr>
        </p:nvSpPr>
        <p:spPr/>
        <p:txBody>
          <a:bodyPr/>
          <a:lstStyle/>
          <a:p>
            <a:fld id="{34B7E4EF-A1BD-40F4-AB7B-04F084DD991D}" type="slidenum">
              <a:rPr lang="en-US" smtClean="0"/>
              <a:t>85</a:t>
            </a:fld>
            <a:endParaRPr lang="en-US" dirty="0"/>
          </a:p>
        </p:txBody>
      </p:sp>
    </p:spTree>
    <p:extLst>
      <p:ext uri="{BB962C8B-B14F-4D97-AF65-F5344CB8AC3E}">
        <p14:creationId xmlns:p14="http://schemas.microsoft.com/office/powerpoint/2010/main" val="244556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4264C-89BE-ACCC-5B49-B68DC13937E7}"/>
              </a:ext>
            </a:extLst>
          </p:cNvPr>
          <p:cNvSpPr>
            <a:spLocks noGrp="1"/>
          </p:cNvSpPr>
          <p:nvPr>
            <p:ph type="title"/>
          </p:nvPr>
        </p:nvSpPr>
        <p:spPr/>
        <p:txBody>
          <a:bodyPr/>
          <a:lstStyle/>
          <a:p>
            <a:r>
              <a:rPr lang="en-US" dirty="0">
                <a:solidFill>
                  <a:srgbClr val="C00000"/>
                </a:solidFill>
              </a:rPr>
              <a:t>The Controlling Metaphor</a:t>
            </a:r>
          </a:p>
        </p:txBody>
      </p:sp>
      <p:sp>
        <p:nvSpPr>
          <p:cNvPr id="3" name="Content Placeholder 2">
            <a:extLst>
              <a:ext uri="{FF2B5EF4-FFF2-40B4-BE49-F238E27FC236}">
                <a16:creationId xmlns:a16="http://schemas.microsoft.com/office/drawing/2014/main" id="{4FA64311-E82D-8B41-890C-D45088DBEC08}"/>
              </a:ext>
            </a:extLst>
          </p:cNvPr>
          <p:cNvSpPr>
            <a:spLocks noGrp="1"/>
          </p:cNvSpPr>
          <p:nvPr>
            <p:ph idx="1"/>
          </p:nvPr>
        </p:nvSpPr>
        <p:spPr>
          <a:xfrm>
            <a:off x="1066800" y="2103120"/>
            <a:ext cx="10431780" cy="4240530"/>
          </a:xfrm>
        </p:spPr>
        <p:txBody>
          <a:bodyPr>
            <a:normAutofit lnSpcReduction="10000"/>
          </a:bodyPr>
          <a:lstStyle/>
          <a:p>
            <a:pPr marL="0" indent="0">
              <a:buNone/>
            </a:pPr>
            <a:r>
              <a:rPr lang="en-US" sz="2800" b="1" dirty="0">
                <a:solidFill>
                  <a:srgbClr val="002060"/>
                </a:solidFill>
              </a:rPr>
              <a:t>The reader should pay close attention to the metaphor depicting two disputants who appear in court. The Hebrew term used in 9:3 is </a:t>
            </a:r>
            <a:r>
              <a:rPr lang="en-US" sz="3000" dirty="0">
                <a:solidFill>
                  <a:srgbClr val="002060"/>
                </a:solidFill>
                <a:effectLst/>
                <a:latin typeface="HebrewTh" pitchFamily="2" charset="0"/>
                <a:ea typeface="Calibri" panose="020F0502020204030204" pitchFamily="34" charset="0"/>
                <a:cs typeface="Arial" panose="020B0604020202020204" pitchFamily="34" charset="0"/>
              </a:rPr>
              <a:t>byr9</a:t>
            </a:r>
            <a:r>
              <a:rPr lang="en-US" sz="3000" b="1" dirty="0">
                <a:solidFill>
                  <a:srgbClr val="002060"/>
                </a:solidFill>
                <a:effectLst/>
                <a:ea typeface="Calibri" panose="020F0502020204030204" pitchFamily="34" charset="0"/>
                <a:cs typeface="Arial" panose="020B0604020202020204" pitchFamily="34" charset="0"/>
              </a:rPr>
              <a:t>,</a:t>
            </a:r>
            <a:r>
              <a:rPr lang="en-US" sz="3000" dirty="0">
                <a:solidFill>
                  <a:srgbClr val="002060"/>
                </a:solidFill>
                <a:effectLst/>
                <a:ea typeface="Calibri" panose="020F0502020204030204" pitchFamily="34" charset="0"/>
                <a:cs typeface="Arial" panose="020B0604020202020204" pitchFamily="34" charset="0"/>
              </a:rPr>
              <a:t> </a:t>
            </a:r>
            <a:r>
              <a:rPr lang="en-US" sz="3000" b="1" dirty="0">
                <a:solidFill>
                  <a:srgbClr val="002060"/>
                </a:solidFill>
                <a:effectLst/>
                <a:ea typeface="Calibri" panose="020F0502020204030204" pitchFamily="34" charset="0"/>
                <a:cs typeface="Arial" panose="020B0604020202020204" pitchFamily="34" charset="0"/>
              </a:rPr>
              <a:t>the standard term for a lawsuit.</a:t>
            </a:r>
            <a:endParaRPr lang="en-US" sz="3000" b="1" dirty="0">
              <a:solidFill>
                <a:srgbClr val="002060"/>
              </a:solidFill>
            </a:endParaRPr>
          </a:p>
          <a:p>
            <a:r>
              <a:rPr lang="en-US" sz="2400" i="1" dirty="0"/>
              <a:t>In the ancient Near East, claims were often adjudicated by city elders in the city gate, which served as a small claims court (cf. Ru. 4:1ff.).</a:t>
            </a:r>
          </a:p>
          <a:p>
            <a:r>
              <a:rPr lang="en-US" sz="2400" i="1" dirty="0"/>
              <a:t>Job contemplates what it would be like if he should be able stand alongside God and present his case.</a:t>
            </a:r>
          </a:p>
          <a:p>
            <a:r>
              <a:rPr lang="en-US" sz="2400" i="1" dirty="0"/>
              <a:t>However, he knows that inevitably he will not be able to win such a case over God.</a:t>
            </a:r>
          </a:p>
        </p:txBody>
      </p:sp>
      <p:sp>
        <p:nvSpPr>
          <p:cNvPr id="4" name="Slide Number Placeholder 3">
            <a:extLst>
              <a:ext uri="{FF2B5EF4-FFF2-40B4-BE49-F238E27FC236}">
                <a16:creationId xmlns:a16="http://schemas.microsoft.com/office/drawing/2014/main" id="{3D157D4F-4515-EF97-97D8-C0D543371DA4}"/>
              </a:ext>
            </a:extLst>
          </p:cNvPr>
          <p:cNvSpPr>
            <a:spLocks noGrp="1"/>
          </p:cNvSpPr>
          <p:nvPr>
            <p:ph type="sldNum" sz="quarter" idx="12"/>
          </p:nvPr>
        </p:nvSpPr>
        <p:spPr/>
        <p:txBody>
          <a:bodyPr/>
          <a:lstStyle/>
          <a:p>
            <a:fld id="{34B7E4EF-A1BD-40F4-AB7B-04F084DD991D}" type="slidenum">
              <a:rPr lang="en-US" smtClean="0"/>
              <a:t>86</a:t>
            </a:fld>
            <a:endParaRPr lang="en-US" dirty="0"/>
          </a:p>
        </p:txBody>
      </p:sp>
    </p:spTree>
    <p:extLst>
      <p:ext uri="{BB962C8B-B14F-4D97-AF65-F5344CB8AC3E}">
        <p14:creationId xmlns:p14="http://schemas.microsoft.com/office/powerpoint/2010/main" val="109629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CBBF-EE65-1151-D34E-B9F0002BDEB5}"/>
              </a:ext>
            </a:extLst>
          </p:cNvPr>
          <p:cNvSpPr>
            <a:spLocks noGrp="1"/>
          </p:cNvSpPr>
          <p:nvPr>
            <p:ph type="title"/>
          </p:nvPr>
        </p:nvSpPr>
        <p:spPr>
          <a:xfrm>
            <a:off x="8761082" y="653414"/>
            <a:ext cx="3050395" cy="5551172"/>
          </a:xfrm>
        </p:spPr>
        <p:txBody>
          <a:bodyPr>
            <a:normAutofit/>
          </a:bodyPr>
          <a:lstStyle/>
          <a:p>
            <a:r>
              <a:rPr lang="en-US" sz="2800" dirty="0"/>
              <a:t>This six-chambered gate excavated at Lachish is typical. In times of peace, such gates served as a small claims court. The city elders would convene to handle disputes between residents of the city.</a:t>
            </a:r>
          </a:p>
        </p:txBody>
      </p:sp>
      <p:pic>
        <p:nvPicPr>
          <p:cNvPr id="1026" name="Picture 2" descr="lachish gate">
            <a:extLst>
              <a:ext uri="{FF2B5EF4-FFF2-40B4-BE49-F238E27FC236}">
                <a16:creationId xmlns:a16="http://schemas.microsoft.com/office/drawing/2014/main" id="{435D0D5D-D56A-B5A6-8977-A7BA06E4EDD6}"/>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0" y="604305"/>
            <a:ext cx="8552421" cy="555117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6B5B6F8-7D6A-D545-FFEA-2470C056E7E5}"/>
              </a:ext>
            </a:extLst>
          </p:cNvPr>
          <p:cNvSpPr>
            <a:spLocks noGrp="1"/>
          </p:cNvSpPr>
          <p:nvPr>
            <p:ph type="sldNum" sz="quarter" idx="12"/>
          </p:nvPr>
        </p:nvSpPr>
        <p:spPr/>
        <p:txBody>
          <a:bodyPr/>
          <a:lstStyle/>
          <a:p>
            <a:fld id="{34B7E4EF-A1BD-40F4-AB7B-04F084DD991D}" type="slidenum">
              <a:rPr lang="en-US" smtClean="0"/>
              <a:t>87</a:t>
            </a:fld>
            <a:endParaRPr lang="en-US" dirty="0"/>
          </a:p>
        </p:txBody>
      </p:sp>
    </p:spTree>
    <p:extLst>
      <p:ext uri="{BB962C8B-B14F-4D97-AF65-F5344CB8AC3E}">
        <p14:creationId xmlns:p14="http://schemas.microsoft.com/office/powerpoint/2010/main" val="35745468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9E2D-740B-8446-A433-2C15220DE8FA}"/>
              </a:ext>
            </a:extLst>
          </p:cNvPr>
          <p:cNvSpPr>
            <a:spLocks noGrp="1"/>
          </p:cNvSpPr>
          <p:nvPr>
            <p:ph type="title"/>
          </p:nvPr>
        </p:nvSpPr>
        <p:spPr>
          <a:xfrm>
            <a:off x="1066800" y="642594"/>
            <a:ext cx="10058400" cy="823897"/>
          </a:xfrm>
        </p:spPr>
        <p:txBody>
          <a:bodyPr/>
          <a:lstStyle/>
          <a:p>
            <a:r>
              <a:rPr lang="en-US" dirty="0">
                <a:solidFill>
                  <a:srgbClr val="C00000"/>
                </a:solidFill>
              </a:rPr>
              <a:t>The Problem with Facing God in Court</a:t>
            </a:r>
          </a:p>
        </p:txBody>
      </p:sp>
      <p:sp>
        <p:nvSpPr>
          <p:cNvPr id="3" name="Content Placeholder 2">
            <a:extLst>
              <a:ext uri="{FF2B5EF4-FFF2-40B4-BE49-F238E27FC236}">
                <a16:creationId xmlns:a16="http://schemas.microsoft.com/office/drawing/2014/main" id="{8CA8120E-FD66-B31D-4641-F9E4F141701A}"/>
              </a:ext>
            </a:extLst>
          </p:cNvPr>
          <p:cNvSpPr>
            <a:spLocks noGrp="1"/>
          </p:cNvSpPr>
          <p:nvPr>
            <p:ph idx="1"/>
          </p:nvPr>
        </p:nvSpPr>
        <p:spPr>
          <a:xfrm>
            <a:off x="1066800" y="1604513"/>
            <a:ext cx="10406332" cy="4899804"/>
          </a:xfrm>
        </p:spPr>
        <p:txBody>
          <a:bodyPr>
            <a:normAutofit lnSpcReduction="10000"/>
          </a:bodyPr>
          <a:lstStyle/>
          <a:p>
            <a:pPr marL="0" indent="0">
              <a:buNone/>
            </a:pPr>
            <a:r>
              <a:rPr lang="en-US" sz="2800" b="1" dirty="0">
                <a:solidFill>
                  <a:srgbClr val="002060"/>
                </a:solidFill>
              </a:rPr>
              <a:t>While Job concedes the general truth of his friends that no human can be purer than God and that God is just, he also counters that no human could succeed in arguing his case before God (9:1-3).</a:t>
            </a:r>
          </a:p>
          <a:p>
            <a:r>
              <a:rPr lang="en-US" sz="2400" i="1" dirty="0"/>
              <a:t>God has unlimited wisdom and strength: he controls the whole universe, its well-known constellations, its earthquakes, its volcanos—everything (9:4-10).</a:t>
            </a:r>
          </a:p>
          <a:p>
            <a:r>
              <a:rPr lang="en-US" sz="2400" i="1" dirty="0"/>
              <a:t>This only serves to show that God is transcendent and unfathomable, and this is at the heart of Job’s dilemma:  God is always beyond him (9:11).</a:t>
            </a:r>
          </a:p>
          <a:p>
            <a:r>
              <a:rPr lang="en-US" sz="2400" i="1" dirty="0"/>
              <a:t>Nothing can thwart God’s work, not even the chaos monster of the deep, much less a puny human (9:12-14).</a:t>
            </a:r>
          </a:p>
        </p:txBody>
      </p:sp>
      <p:sp>
        <p:nvSpPr>
          <p:cNvPr id="4" name="Slide Number Placeholder 3">
            <a:extLst>
              <a:ext uri="{FF2B5EF4-FFF2-40B4-BE49-F238E27FC236}">
                <a16:creationId xmlns:a16="http://schemas.microsoft.com/office/drawing/2014/main" id="{CD940E9A-733B-BA18-F2F6-E132507ACDB1}"/>
              </a:ext>
            </a:extLst>
          </p:cNvPr>
          <p:cNvSpPr>
            <a:spLocks noGrp="1"/>
          </p:cNvSpPr>
          <p:nvPr>
            <p:ph type="sldNum" sz="quarter" idx="12"/>
          </p:nvPr>
        </p:nvSpPr>
        <p:spPr/>
        <p:txBody>
          <a:bodyPr/>
          <a:lstStyle/>
          <a:p>
            <a:fld id="{34B7E4EF-A1BD-40F4-AB7B-04F084DD991D}" type="slidenum">
              <a:rPr lang="en-US" smtClean="0"/>
              <a:t>88</a:t>
            </a:fld>
            <a:endParaRPr lang="en-US" dirty="0"/>
          </a:p>
        </p:txBody>
      </p:sp>
    </p:spTree>
    <p:extLst>
      <p:ext uri="{BB962C8B-B14F-4D97-AF65-F5344CB8AC3E}">
        <p14:creationId xmlns:p14="http://schemas.microsoft.com/office/powerpoint/2010/main" val="15491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CFA49-8822-30D7-F916-BBFF7CC4C041}"/>
              </a:ext>
            </a:extLst>
          </p:cNvPr>
          <p:cNvSpPr>
            <a:spLocks noGrp="1"/>
          </p:cNvSpPr>
          <p:nvPr>
            <p:ph type="title"/>
          </p:nvPr>
        </p:nvSpPr>
        <p:spPr>
          <a:xfrm>
            <a:off x="863600" y="488571"/>
            <a:ext cx="10160000" cy="1300506"/>
          </a:xfrm>
        </p:spPr>
        <p:txBody>
          <a:bodyPr>
            <a:normAutofit fontScale="90000"/>
          </a:bodyPr>
          <a:lstStyle/>
          <a:p>
            <a:pPr algn="ctr"/>
            <a:r>
              <a:rPr lang="en-US" sz="3200" dirty="0">
                <a:solidFill>
                  <a:srgbClr val="C00000"/>
                </a:solidFill>
              </a:rPr>
              <a:t>The ancients were much more familiar with the constellations than modern people, whose ambient artificial light makes star-gazing difficult.</a:t>
            </a:r>
          </a:p>
        </p:txBody>
      </p:sp>
      <p:sp>
        <p:nvSpPr>
          <p:cNvPr id="3" name="Content Placeholder 2">
            <a:extLst>
              <a:ext uri="{FF2B5EF4-FFF2-40B4-BE49-F238E27FC236}">
                <a16:creationId xmlns:a16="http://schemas.microsoft.com/office/drawing/2014/main" id="{430564FF-B2E2-5041-652E-D29E222D8D23}"/>
              </a:ext>
            </a:extLst>
          </p:cNvPr>
          <p:cNvSpPr>
            <a:spLocks noGrp="1"/>
          </p:cNvSpPr>
          <p:nvPr>
            <p:ph sz="half" idx="1"/>
          </p:nvPr>
        </p:nvSpPr>
        <p:spPr>
          <a:xfrm>
            <a:off x="1295400" y="2204720"/>
            <a:ext cx="2514600" cy="386080"/>
          </a:xfrm>
        </p:spPr>
        <p:txBody>
          <a:bodyPr/>
          <a:lstStyle/>
          <a:p>
            <a:pPr marL="0" indent="0" algn="ctr">
              <a:buNone/>
            </a:pPr>
            <a:r>
              <a:rPr lang="en-US" dirty="0"/>
              <a:t>The Bear (Ursa Major)</a:t>
            </a:r>
          </a:p>
        </p:txBody>
      </p:sp>
      <p:sp>
        <p:nvSpPr>
          <p:cNvPr id="4" name="Content Placeholder 3">
            <a:extLst>
              <a:ext uri="{FF2B5EF4-FFF2-40B4-BE49-F238E27FC236}">
                <a16:creationId xmlns:a16="http://schemas.microsoft.com/office/drawing/2014/main" id="{E472C861-74D8-74A5-1F00-D6AB90A29C47}"/>
              </a:ext>
            </a:extLst>
          </p:cNvPr>
          <p:cNvSpPr>
            <a:spLocks noGrp="1"/>
          </p:cNvSpPr>
          <p:nvPr>
            <p:ph sz="half" idx="2"/>
          </p:nvPr>
        </p:nvSpPr>
        <p:spPr>
          <a:xfrm>
            <a:off x="8241619" y="3439590"/>
            <a:ext cx="2636916" cy="2212815"/>
          </a:xfrm>
        </p:spPr>
        <p:txBody>
          <a:bodyPr/>
          <a:lstStyle/>
          <a:p>
            <a:pPr marL="0" indent="0">
              <a:buNone/>
            </a:pPr>
            <a:r>
              <a:rPr lang="en-US" dirty="0"/>
              <a:t>Orion</a:t>
            </a:r>
          </a:p>
          <a:p>
            <a:pPr marL="0" indent="0">
              <a:buNone/>
            </a:pPr>
            <a:endParaRPr lang="en-US" dirty="0"/>
          </a:p>
          <a:p>
            <a:pPr marL="0" indent="0">
              <a:buNone/>
            </a:pPr>
            <a:r>
              <a:rPr lang="en-US" dirty="0"/>
              <a:t>Pleiades</a:t>
            </a:r>
          </a:p>
        </p:txBody>
      </p:sp>
      <p:pic>
        <p:nvPicPr>
          <p:cNvPr id="1028" name="Picture 4" descr="Ursa Major (The Big Dipper) Explained For Kids. Facts &amp; Myth">
            <a:extLst>
              <a:ext uri="{FF2B5EF4-FFF2-40B4-BE49-F238E27FC236}">
                <a16:creationId xmlns:a16="http://schemas.microsoft.com/office/drawing/2014/main" id="{BDE249ED-9679-8D20-D4CB-3B5A77A7588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4620" y="2615585"/>
            <a:ext cx="4663440" cy="40478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ector illustration of the constellation Orion. Pegasus constellation ...">
            <a:extLst>
              <a:ext uri="{FF2B5EF4-FFF2-40B4-BE49-F238E27FC236}">
                <a16:creationId xmlns:a16="http://schemas.microsoft.com/office/drawing/2014/main" id="{039D2F7D-9932-9342-6C7B-F3141492699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92040" y="2615585"/>
            <a:ext cx="2829561" cy="40478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Pleiades, M45 - Astrophotography by galacticsights">
            <a:extLst>
              <a:ext uri="{FF2B5EF4-FFF2-40B4-BE49-F238E27FC236}">
                <a16:creationId xmlns:a16="http://schemas.microsoft.com/office/drawing/2014/main" id="{0AD45D04-CD46-B5DB-F043-B52F80EDFF0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823201" y="2608303"/>
            <a:ext cx="4241800" cy="405511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7C140CD4-A7D0-D17D-4098-A7FBDE0ED032}"/>
              </a:ext>
            </a:extLst>
          </p:cNvPr>
          <p:cNvSpPr txBox="1">
            <a:spLocks/>
          </p:cNvSpPr>
          <p:nvPr/>
        </p:nvSpPr>
        <p:spPr>
          <a:xfrm>
            <a:off x="5044440" y="2204720"/>
            <a:ext cx="2514600" cy="386080"/>
          </a:xfrm>
          <a:prstGeom prst="rect">
            <a:avLst/>
          </a:prstGeom>
        </p:spPr>
        <p:txBody>
          <a:bodyPr vert="horz" lIns="91440" tIns="45720" rIns="91440" bIns="45720" rtlCol="0">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ctr">
              <a:buFont typeface="Garamond" pitchFamily="18" charset="0"/>
              <a:buNone/>
            </a:pPr>
            <a:r>
              <a:rPr lang="en-US" dirty="0"/>
              <a:t>Orion</a:t>
            </a:r>
          </a:p>
        </p:txBody>
      </p:sp>
      <p:sp>
        <p:nvSpPr>
          <p:cNvPr id="7" name="Content Placeholder 2">
            <a:extLst>
              <a:ext uri="{FF2B5EF4-FFF2-40B4-BE49-F238E27FC236}">
                <a16:creationId xmlns:a16="http://schemas.microsoft.com/office/drawing/2014/main" id="{21FC7654-B5AB-D1CE-3F1D-D79FC8DB50E5}"/>
              </a:ext>
            </a:extLst>
          </p:cNvPr>
          <p:cNvSpPr txBox="1">
            <a:spLocks/>
          </p:cNvSpPr>
          <p:nvPr/>
        </p:nvSpPr>
        <p:spPr>
          <a:xfrm>
            <a:off x="8702040" y="2204720"/>
            <a:ext cx="2514600" cy="386080"/>
          </a:xfrm>
          <a:prstGeom prst="rect">
            <a:avLst/>
          </a:prstGeom>
        </p:spPr>
        <p:txBody>
          <a:bodyPr vert="horz" lIns="91440" tIns="45720" rIns="91440" bIns="45720" rtlCol="0">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ctr">
              <a:buFont typeface="Garamond" pitchFamily="18" charset="0"/>
              <a:buNone/>
            </a:pPr>
            <a:r>
              <a:rPr lang="en-US" dirty="0"/>
              <a:t>Pleiades</a:t>
            </a:r>
          </a:p>
        </p:txBody>
      </p:sp>
      <p:sp>
        <p:nvSpPr>
          <p:cNvPr id="5" name="Slide Number Placeholder 4">
            <a:extLst>
              <a:ext uri="{FF2B5EF4-FFF2-40B4-BE49-F238E27FC236}">
                <a16:creationId xmlns:a16="http://schemas.microsoft.com/office/drawing/2014/main" id="{BF0506CF-76AA-D8DE-1DD2-7BA955E17A2B}"/>
              </a:ext>
            </a:extLst>
          </p:cNvPr>
          <p:cNvSpPr>
            <a:spLocks noGrp="1"/>
          </p:cNvSpPr>
          <p:nvPr>
            <p:ph type="sldNum" sz="quarter" idx="12"/>
          </p:nvPr>
        </p:nvSpPr>
        <p:spPr/>
        <p:txBody>
          <a:bodyPr/>
          <a:lstStyle/>
          <a:p>
            <a:fld id="{34B7E4EF-A1BD-40F4-AB7B-04F084DD991D}" type="slidenum">
              <a:rPr lang="en-US" smtClean="0"/>
              <a:t>89</a:t>
            </a:fld>
            <a:endParaRPr lang="en-US" dirty="0"/>
          </a:p>
        </p:txBody>
      </p:sp>
    </p:spTree>
    <p:extLst>
      <p:ext uri="{BB962C8B-B14F-4D97-AF65-F5344CB8AC3E}">
        <p14:creationId xmlns:p14="http://schemas.microsoft.com/office/powerpoint/2010/main" val="2179370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5AEC0-DE92-EA5D-77A0-823F596F62CE}"/>
              </a:ext>
            </a:extLst>
          </p:cNvPr>
          <p:cNvSpPr>
            <a:spLocks noGrp="1"/>
          </p:cNvSpPr>
          <p:nvPr>
            <p:ph type="title"/>
          </p:nvPr>
        </p:nvSpPr>
        <p:spPr>
          <a:xfrm>
            <a:off x="1066800" y="642594"/>
            <a:ext cx="10058400" cy="875655"/>
          </a:xfrm>
        </p:spPr>
        <p:txBody>
          <a:bodyPr>
            <a:normAutofit fontScale="90000"/>
          </a:bodyPr>
          <a:lstStyle/>
          <a:p>
            <a:pPr algn="ctr"/>
            <a:r>
              <a:rPr lang="en-US" dirty="0">
                <a:solidFill>
                  <a:srgbClr val="C00000"/>
                </a:solidFill>
                <a:latin typeface="Arial Black" panose="020B0A04020102020204" pitchFamily="34" charset="0"/>
              </a:rPr>
              <a:t>POSSIBLE STAGES</a:t>
            </a:r>
            <a:br>
              <a:rPr lang="en-US" dirty="0">
                <a:solidFill>
                  <a:srgbClr val="C00000"/>
                </a:solidFill>
                <a:latin typeface="Arial Black" panose="020B0A04020102020204" pitchFamily="34" charset="0"/>
              </a:rPr>
            </a:br>
            <a:r>
              <a:rPr lang="en-US" sz="2400" dirty="0">
                <a:solidFill>
                  <a:srgbClr val="C00000"/>
                </a:solidFill>
                <a:latin typeface="Arial Black" panose="020B0A04020102020204" pitchFamily="34" charset="0"/>
              </a:rPr>
              <a:t>scholars sometimes suggest that the book developed in stages</a:t>
            </a:r>
            <a:endParaRPr lang="en-US" dirty="0">
              <a:solidFill>
                <a:srgbClr val="C00000"/>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E624A138-92F6-794F-9EA6-28B0FADC5359}"/>
              </a:ext>
            </a:extLst>
          </p:cNvPr>
          <p:cNvSpPr>
            <a:spLocks noGrp="1"/>
          </p:cNvSpPr>
          <p:nvPr>
            <p:ph sz="half" idx="1"/>
          </p:nvPr>
        </p:nvSpPr>
        <p:spPr>
          <a:xfrm>
            <a:off x="483077" y="1759789"/>
            <a:ext cx="2559171" cy="4699442"/>
          </a:xfrm>
          <a:solidFill>
            <a:schemeClr val="accent5">
              <a:lumMod val="20000"/>
              <a:lumOff val="80000"/>
            </a:schemeClr>
          </a:solidFill>
          <a:ln>
            <a:solidFill>
              <a:schemeClr val="tx1"/>
            </a:solidFill>
          </a:ln>
        </p:spPr>
        <p:txBody>
          <a:bodyPr>
            <a:normAutofit/>
          </a:bodyPr>
          <a:lstStyle/>
          <a:p>
            <a:pPr marL="0" indent="0">
              <a:buNone/>
            </a:pPr>
            <a:r>
              <a:rPr lang="en-US" sz="2400" b="1" dirty="0">
                <a:solidFill>
                  <a:srgbClr val="002060"/>
                </a:solidFill>
              </a:rPr>
              <a:t>STAGE 1</a:t>
            </a:r>
          </a:p>
          <a:p>
            <a:pPr marL="0" indent="0">
              <a:buNone/>
            </a:pPr>
            <a:r>
              <a:rPr lang="en-US" sz="2400" i="1" dirty="0"/>
              <a:t>They suggest that oldest form was the ancient story preserved orally and likely consisting mostly of the material in the prologue and epilogue.</a:t>
            </a:r>
          </a:p>
        </p:txBody>
      </p:sp>
      <p:sp>
        <p:nvSpPr>
          <p:cNvPr id="4" name="Content Placeholder 3">
            <a:extLst>
              <a:ext uri="{FF2B5EF4-FFF2-40B4-BE49-F238E27FC236}">
                <a16:creationId xmlns:a16="http://schemas.microsoft.com/office/drawing/2014/main" id="{BA6E623E-545E-6972-D7F1-C06DAB075745}"/>
              </a:ext>
            </a:extLst>
          </p:cNvPr>
          <p:cNvSpPr>
            <a:spLocks noGrp="1"/>
          </p:cNvSpPr>
          <p:nvPr>
            <p:ph sz="half" idx="2"/>
          </p:nvPr>
        </p:nvSpPr>
        <p:spPr>
          <a:xfrm>
            <a:off x="9290652" y="1759789"/>
            <a:ext cx="2432650" cy="4699442"/>
          </a:xfrm>
          <a:solidFill>
            <a:schemeClr val="accent5">
              <a:lumMod val="60000"/>
              <a:lumOff val="40000"/>
            </a:schemeClr>
          </a:solidFill>
          <a:ln>
            <a:solidFill>
              <a:schemeClr val="tx1"/>
            </a:solidFill>
          </a:ln>
        </p:spPr>
        <p:txBody>
          <a:bodyPr>
            <a:normAutofit/>
          </a:bodyPr>
          <a:lstStyle/>
          <a:p>
            <a:pPr marL="0" indent="0">
              <a:buNone/>
            </a:pPr>
            <a:r>
              <a:rPr lang="en-US" sz="2400" b="1" dirty="0">
                <a:solidFill>
                  <a:srgbClr val="002060"/>
                </a:solidFill>
              </a:rPr>
              <a:t>STAGE 4</a:t>
            </a:r>
          </a:p>
          <a:p>
            <a:pPr marL="0" indent="0">
              <a:buNone/>
            </a:pPr>
            <a:r>
              <a:rPr lang="en-US" sz="2400" i="1" dirty="0"/>
              <a:t>Last, copyists who were shocked at some of Job’s language, put some of Bildad’s and Zophar’s speeches into Job’s mouth.</a:t>
            </a:r>
          </a:p>
        </p:txBody>
      </p:sp>
      <p:sp>
        <p:nvSpPr>
          <p:cNvPr id="5" name="Content Placeholder 2">
            <a:extLst>
              <a:ext uri="{FF2B5EF4-FFF2-40B4-BE49-F238E27FC236}">
                <a16:creationId xmlns:a16="http://schemas.microsoft.com/office/drawing/2014/main" id="{3665FA00-4F27-D62E-925C-2EE5C8DD0281}"/>
              </a:ext>
            </a:extLst>
          </p:cNvPr>
          <p:cNvSpPr txBox="1">
            <a:spLocks/>
          </p:cNvSpPr>
          <p:nvPr/>
        </p:nvSpPr>
        <p:spPr>
          <a:xfrm>
            <a:off x="3418935" y="1759788"/>
            <a:ext cx="2559171" cy="2639684"/>
          </a:xfrm>
          <a:prstGeom prst="rect">
            <a:avLst/>
          </a:prstGeom>
          <a:solidFill>
            <a:srgbClr val="D7E5E2"/>
          </a:solidFill>
          <a:ln>
            <a:solidFill>
              <a:schemeClr val="tx1"/>
            </a:solidFill>
          </a:ln>
        </p:spPr>
        <p:txBody>
          <a:bodyPr vert="horz" lIns="91440" tIns="45720" rIns="91440" bIns="45720" rtlCol="0">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2400" b="1" dirty="0">
                <a:solidFill>
                  <a:srgbClr val="002060"/>
                </a:solidFill>
              </a:rPr>
              <a:t>STAGE 2</a:t>
            </a:r>
          </a:p>
          <a:p>
            <a:pPr marL="0" indent="0">
              <a:buFont typeface="Garamond" pitchFamily="18" charset="0"/>
              <a:buNone/>
            </a:pPr>
            <a:r>
              <a:rPr lang="en-US" sz="2400" i="1" dirty="0"/>
              <a:t>The poetic dialogues between Job and his friends were added.</a:t>
            </a:r>
          </a:p>
        </p:txBody>
      </p:sp>
      <p:sp>
        <p:nvSpPr>
          <p:cNvPr id="6" name="Content Placeholder 2">
            <a:extLst>
              <a:ext uri="{FF2B5EF4-FFF2-40B4-BE49-F238E27FC236}">
                <a16:creationId xmlns:a16="http://schemas.microsoft.com/office/drawing/2014/main" id="{BEC7D494-E8CE-A829-E3A6-09873429F150}"/>
              </a:ext>
            </a:extLst>
          </p:cNvPr>
          <p:cNvSpPr txBox="1">
            <a:spLocks/>
          </p:cNvSpPr>
          <p:nvPr/>
        </p:nvSpPr>
        <p:spPr>
          <a:xfrm>
            <a:off x="6354794" y="1759787"/>
            <a:ext cx="2573550" cy="2639685"/>
          </a:xfrm>
          <a:prstGeom prst="rect">
            <a:avLst/>
          </a:prstGeom>
          <a:solidFill>
            <a:schemeClr val="accent5">
              <a:lumMod val="40000"/>
              <a:lumOff val="60000"/>
            </a:schemeClr>
          </a:solidFill>
          <a:ln>
            <a:solidFill>
              <a:schemeClr val="tx1"/>
            </a:solidFill>
          </a:ln>
        </p:spPr>
        <p:txBody>
          <a:bodyPr vert="horz" lIns="91440" tIns="45720" rIns="91440" bIns="45720" rtlCol="0">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2400" b="1" dirty="0">
                <a:solidFill>
                  <a:srgbClr val="002060"/>
                </a:solidFill>
              </a:rPr>
              <a:t>STAGE 3</a:t>
            </a:r>
          </a:p>
          <a:p>
            <a:pPr marL="0" indent="0">
              <a:buFont typeface="Garamond" pitchFamily="18" charset="0"/>
              <a:buNone/>
            </a:pPr>
            <a:r>
              <a:rPr lang="en-US" sz="2400" i="1" dirty="0"/>
              <a:t>Later, the Elihu speeches were added as well as the poem on wisdom.</a:t>
            </a:r>
          </a:p>
        </p:txBody>
      </p:sp>
      <p:sp>
        <p:nvSpPr>
          <p:cNvPr id="7" name="TextBox 6">
            <a:extLst>
              <a:ext uri="{FF2B5EF4-FFF2-40B4-BE49-F238E27FC236}">
                <a16:creationId xmlns:a16="http://schemas.microsoft.com/office/drawing/2014/main" id="{B47ABCFF-F313-6861-32A4-ED85A074CE53}"/>
              </a:ext>
            </a:extLst>
          </p:cNvPr>
          <p:cNvSpPr txBox="1"/>
          <p:nvPr/>
        </p:nvSpPr>
        <p:spPr>
          <a:xfrm>
            <a:off x="3418935" y="4520239"/>
            <a:ext cx="5509409" cy="1938992"/>
          </a:xfrm>
          <a:prstGeom prst="rect">
            <a:avLst/>
          </a:prstGeom>
          <a:noFill/>
        </p:spPr>
        <p:txBody>
          <a:bodyPr wrap="square" rtlCol="0">
            <a:spAutoFit/>
          </a:bodyPr>
          <a:lstStyle/>
          <a:p>
            <a:pPr algn="ctr"/>
            <a:r>
              <a:rPr lang="en-US" sz="2400" b="1" dirty="0">
                <a:solidFill>
                  <a:srgbClr val="002060"/>
                </a:solidFill>
              </a:rPr>
              <a:t>Still, it must be conceded that the book “hangs together” as a whole with common literary structures, themes, and a style that would fit the work of a single author.</a:t>
            </a:r>
          </a:p>
        </p:txBody>
      </p:sp>
      <p:sp>
        <p:nvSpPr>
          <p:cNvPr id="8" name="Slide Number Placeholder 7">
            <a:extLst>
              <a:ext uri="{FF2B5EF4-FFF2-40B4-BE49-F238E27FC236}">
                <a16:creationId xmlns:a16="http://schemas.microsoft.com/office/drawing/2014/main" id="{AC32F48D-967E-8868-6D4D-33C4E51A65F9}"/>
              </a:ext>
            </a:extLst>
          </p:cNvPr>
          <p:cNvSpPr>
            <a:spLocks noGrp="1"/>
          </p:cNvSpPr>
          <p:nvPr>
            <p:ph type="sldNum" sz="quarter" idx="12"/>
          </p:nvPr>
        </p:nvSpPr>
        <p:spPr/>
        <p:txBody>
          <a:bodyPr/>
          <a:lstStyle/>
          <a:p>
            <a:fld id="{34B7E4EF-A1BD-40F4-AB7B-04F084DD991D}" type="slidenum">
              <a:rPr lang="en-US" smtClean="0"/>
              <a:t>9</a:t>
            </a:fld>
            <a:endParaRPr lang="en-US" dirty="0"/>
          </a:p>
        </p:txBody>
      </p:sp>
    </p:spTree>
    <p:extLst>
      <p:ext uri="{BB962C8B-B14F-4D97-AF65-F5344CB8AC3E}">
        <p14:creationId xmlns:p14="http://schemas.microsoft.com/office/powerpoint/2010/main" val="355760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bg/>
                                          </p:spTgt>
                                        </p:tgtEl>
                                        <p:attrNameLst>
                                          <p:attrName>style.visibility</p:attrName>
                                        </p:attrNameLst>
                                      </p:cBhvr>
                                      <p:to>
                                        <p:strVal val="visible"/>
                                      </p:to>
                                    </p:set>
                                    <p:animEffect transition="in" filter="randombar(horizontal)">
                                      <p:cBhvr>
                                        <p:cTn id="28" dur="500"/>
                                        <p:tgtEl>
                                          <p:spTgt spid="4">
                                            <p:bg/>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1" dur="500"/>
                                        <p:tgtEl>
                                          <p:spTgt spid="4">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P spid="5" grpId="0" animBg="1"/>
      <p:bldP spid="6" grpId="0" animBg="1"/>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1D3FC-3CD9-0A6D-523C-CC7445B5A949}"/>
              </a:ext>
            </a:extLst>
          </p:cNvPr>
          <p:cNvSpPr>
            <a:spLocks noGrp="1"/>
          </p:cNvSpPr>
          <p:nvPr>
            <p:ph type="title"/>
          </p:nvPr>
        </p:nvSpPr>
        <p:spPr/>
        <p:txBody>
          <a:bodyPr/>
          <a:lstStyle/>
          <a:p>
            <a:r>
              <a:rPr lang="en-US" dirty="0">
                <a:solidFill>
                  <a:srgbClr val="C00000"/>
                </a:solidFill>
              </a:rPr>
              <a:t>Rahab, the Chaos Monster</a:t>
            </a:r>
          </a:p>
        </p:txBody>
      </p:sp>
      <p:sp>
        <p:nvSpPr>
          <p:cNvPr id="3" name="Content Placeholder 2">
            <a:extLst>
              <a:ext uri="{FF2B5EF4-FFF2-40B4-BE49-F238E27FC236}">
                <a16:creationId xmlns:a16="http://schemas.microsoft.com/office/drawing/2014/main" id="{A606B3E5-2A9D-B96B-79BE-0EADB4169A10}"/>
              </a:ext>
            </a:extLst>
          </p:cNvPr>
          <p:cNvSpPr>
            <a:spLocks noGrp="1"/>
          </p:cNvSpPr>
          <p:nvPr>
            <p:ph idx="1"/>
          </p:nvPr>
        </p:nvSpPr>
        <p:spPr/>
        <p:txBody>
          <a:bodyPr>
            <a:normAutofit/>
          </a:bodyPr>
          <a:lstStyle/>
          <a:p>
            <a:pPr marL="0" indent="0">
              <a:buNone/>
            </a:pPr>
            <a:r>
              <a:rPr lang="en-US" sz="2800" b="1" dirty="0">
                <a:solidFill>
                  <a:srgbClr val="002060"/>
                </a:solidFill>
              </a:rPr>
              <a:t>Rahab is one of several names for the primeval dragon whom Yahweh is poetically described as defeating in creation.</a:t>
            </a:r>
          </a:p>
          <a:p>
            <a:r>
              <a:rPr lang="en-US" altLang="en-US" sz="2400" i="1" dirty="0"/>
              <a:t>At the dawn of creation, Yahweh subdued a primeval dragon (Ps. 74:12-14; 89:9-10; Is. 51:9-10; Job 9:13; 26:12).</a:t>
            </a:r>
          </a:p>
          <a:p>
            <a:r>
              <a:rPr lang="en-US" altLang="en-US" sz="2600" i="1" dirty="0"/>
              <a:t>This seven-headed monster symbolizes the power of evil.</a:t>
            </a:r>
            <a:endParaRPr lang="en-US" sz="2400" i="1" dirty="0"/>
          </a:p>
        </p:txBody>
      </p:sp>
      <p:sp>
        <p:nvSpPr>
          <p:cNvPr id="4" name="Slide Number Placeholder 3">
            <a:extLst>
              <a:ext uri="{FF2B5EF4-FFF2-40B4-BE49-F238E27FC236}">
                <a16:creationId xmlns:a16="http://schemas.microsoft.com/office/drawing/2014/main" id="{F3F23960-9E35-CE55-F042-DFA6E992F6C7}"/>
              </a:ext>
            </a:extLst>
          </p:cNvPr>
          <p:cNvSpPr>
            <a:spLocks noGrp="1"/>
          </p:cNvSpPr>
          <p:nvPr>
            <p:ph type="sldNum" sz="quarter" idx="12"/>
          </p:nvPr>
        </p:nvSpPr>
        <p:spPr/>
        <p:txBody>
          <a:bodyPr/>
          <a:lstStyle/>
          <a:p>
            <a:fld id="{34B7E4EF-A1BD-40F4-AB7B-04F084DD991D}" type="slidenum">
              <a:rPr lang="en-US" smtClean="0"/>
              <a:t>90</a:t>
            </a:fld>
            <a:endParaRPr lang="en-US" dirty="0"/>
          </a:p>
        </p:txBody>
      </p:sp>
    </p:spTree>
    <p:extLst>
      <p:ext uri="{BB962C8B-B14F-4D97-AF65-F5344CB8AC3E}">
        <p14:creationId xmlns:p14="http://schemas.microsoft.com/office/powerpoint/2010/main" val="404291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3B5000"/>
        </a:solidFill>
        <a:effectLst/>
      </p:bgPr>
    </p:bg>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997E8F07-9492-37F7-7EFD-C35B53B6260F}"/>
              </a:ext>
            </a:extLst>
          </p:cNvPr>
          <p:cNvSpPr>
            <a:spLocks noGrp="1"/>
          </p:cNvSpPr>
          <p:nvPr>
            <p:ph type="title" idx="4294967295"/>
          </p:nvPr>
        </p:nvSpPr>
        <p:spPr>
          <a:xfrm>
            <a:off x="393700" y="304800"/>
            <a:ext cx="11341100" cy="1054100"/>
          </a:xfrm>
        </p:spPr>
        <p:txBody>
          <a:bodyPr/>
          <a:lstStyle/>
          <a:p>
            <a:pPr algn="ctr" eaLnBrk="1" hangingPunct="1"/>
            <a:r>
              <a:rPr lang="en-US" altLang="en-US" sz="3200" dirty="0">
                <a:solidFill>
                  <a:srgbClr val="FFFF99"/>
                </a:solidFill>
                <a:latin typeface="Impact" panose="020B0806030902050204" pitchFamily="34" charset="0"/>
              </a:rPr>
              <a:t>References to the Dragon in Ancient Near Eastern Literature</a:t>
            </a:r>
          </a:p>
        </p:txBody>
      </p:sp>
      <p:sp>
        <p:nvSpPr>
          <p:cNvPr id="247811" name="Rectangle 3">
            <a:extLst>
              <a:ext uri="{FF2B5EF4-FFF2-40B4-BE49-F238E27FC236}">
                <a16:creationId xmlns:a16="http://schemas.microsoft.com/office/drawing/2014/main" id="{861A17F1-C95D-F3D9-A868-47694F68FDB6}"/>
              </a:ext>
            </a:extLst>
          </p:cNvPr>
          <p:cNvSpPr>
            <a:spLocks noGrp="1"/>
          </p:cNvSpPr>
          <p:nvPr>
            <p:ph type="body" idx="4294967295"/>
          </p:nvPr>
        </p:nvSpPr>
        <p:spPr>
          <a:xfrm>
            <a:off x="2438400" y="1676400"/>
            <a:ext cx="8001000" cy="3581400"/>
          </a:xfrm>
        </p:spPr>
        <p:txBody>
          <a:bodyPr/>
          <a:lstStyle/>
          <a:p>
            <a:pPr eaLnBrk="1" hangingPunct="1">
              <a:buFont typeface="Arial" panose="020B0604020202020204" pitchFamily="34" charset="0"/>
              <a:buNone/>
            </a:pPr>
            <a:r>
              <a:rPr lang="en-US" altLang="en-US" i="1">
                <a:latin typeface="Arial Narrow" panose="020B0606020202030204" pitchFamily="34" charset="0"/>
              </a:rPr>
              <a:t>“Because you smote Leviathan, the twisting serpent, (and) made an end of the crooked serpent, the tyrant with seven heads, the skies will become hot (and) will shine.”</a:t>
            </a:r>
          </a:p>
          <a:p>
            <a:pPr eaLnBrk="1" hangingPunct="1">
              <a:buFont typeface="Arial" panose="020B0604020202020204" pitchFamily="34" charset="0"/>
              <a:buNone/>
            </a:pPr>
            <a:r>
              <a:rPr lang="en-US" altLang="en-US" sz="1900">
                <a:latin typeface="Arial Narrow" panose="020B0606020202030204" pitchFamily="34" charset="0"/>
              </a:rPr>
              <a:t>					</a:t>
            </a:r>
            <a:r>
              <a:rPr lang="en-US" altLang="en-US" sz="1500">
                <a:latin typeface="Arial Narrow" panose="020B0606020202030204" pitchFamily="34" charset="0"/>
              </a:rPr>
              <a:t>Keilalphabetischen Texte aus Ugarit 1.5.I.1</a:t>
            </a:r>
          </a:p>
          <a:p>
            <a:pPr eaLnBrk="1" hangingPunct="1">
              <a:buFont typeface="Arial" panose="020B0604020202020204" pitchFamily="34" charset="0"/>
              <a:buNone/>
            </a:pPr>
            <a:endParaRPr lang="en-US" altLang="en-US" sz="1900">
              <a:latin typeface="Arial Narrow" panose="020B0606020202030204" pitchFamily="34" charset="0"/>
            </a:endParaRPr>
          </a:p>
          <a:p>
            <a:pPr eaLnBrk="1" hangingPunct="1">
              <a:buFont typeface="Arial" panose="020B0604020202020204" pitchFamily="34" charset="0"/>
              <a:buNone/>
            </a:pPr>
            <a:r>
              <a:rPr lang="en-US" altLang="en-US" i="1">
                <a:latin typeface="Arial Narrow" panose="020B0606020202030204" pitchFamily="34" charset="0"/>
              </a:rPr>
              <a:t>“Surely I lifted up the dragon…[and] smote the crooked serpent, the tyrant with the seven heads.”</a:t>
            </a:r>
          </a:p>
          <a:p>
            <a:pPr eaLnBrk="1" hangingPunct="1">
              <a:buFont typeface="Arial" panose="020B0604020202020204" pitchFamily="34" charset="0"/>
              <a:buNone/>
            </a:pPr>
            <a:r>
              <a:rPr lang="en-US" altLang="en-US" sz="1900">
                <a:latin typeface="Arial Narrow" panose="020B0606020202030204" pitchFamily="34" charset="0"/>
              </a:rPr>
              <a:t>			 		</a:t>
            </a:r>
            <a:r>
              <a:rPr lang="en-US" altLang="en-US" sz="1500">
                <a:latin typeface="Arial Narrow" panose="020B0606020202030204" pitchFamily="34" charset="0"/>
              </a:rPr>
              <a:t>Keilalphabetischen Texte aus Ugarit 1.3.III.40-42</a:t>
            </a:r>
          </a:p>
        </p:txBody>
      </p:sp>
      <p:sp>
        <p:nvSpPr>
          <p:cNvPr id="247812" name="Text Box 4">
            <a:extLst>
              <a:ext uri="{FF2B5EF4-FFF2-40B4-BE49-F238E27FC236}">
                <a16:creationId xmlns:a16="http://schemas.microsoft.com/office/drawing/2014/main" id="{4B327438-DF1E-1CAF-3B4D-53ED7577A7A6}"/>
              </a:ext>
            </a:extLst>
          </p:cNvPr>
          <p:cNvSpPr txBox="1">
            <a:spLocks noChangeArrowheads="1"/>
          </p:cNvSpPr>
          <p:nvPr/>
        </p:nvSpPr>
        <p:spPr bwMode="auto">
          <a:xfrm>
            <a:off x="241300" y="5334000"/>
            <a:ext cx="11645900" cy="954107"/>
          </a:xfrm>
          <a:prstGeom prst="rect">
            <a:avLst/>
          </a:prstGeom>
          <a:solidFill>
            <a:srgbClr val="001E1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400">
                <a:solidFill>
                  <a:schemeClr val="tx1"/>
                </a:solidFill>
                <a:latin typeface="Trebuchet MS" panose="020B0603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Trebuchet MS" panose="020B0603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Trebuchet MS" panose="020B0603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Trebuchet MS" panose="020B0603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Trebuchet MS" panose="020B0603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Trebuchet MS" panose="020B0603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Trebuchet MS" panose="020B0603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Trebuchet MS" panose="020B0603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Trebuchet MS" panose="020B0603020202020204" pitchFamily="34" charset="0"/>
              </a:defRPr>
            </a:lvl9pPr>
          </a:lstStyle>
          <a:p>
            <a:pPr algn="ctr" defTabSz="457200" fontAlgn="base">
              <a:lnSpc>
                <a:spcPct val="100000"/>
              </a:lnSpc>
              <a:spcBef>
                <a:spcPct val="50000"/>
              </a:spcBef>
              <a:spcAft>
                <a:spcPct val="0"/>
              </a:spcAft>
              <a:buNone/>
            </a:pPr>
            <a:r>
              <a:rPr lang="en-US" altLang="en-US" sz="2800" dirty="0">
                <a:solidFill>
                  <a:srgbClr val="FFFF99"/>
                </a:solidFill>
                <a:latin typeface="Agency FB" panose="020B0503020202020204" pitchFamily="34" charset="0"/>
                <a:cs typeface="Arial" panose="020B0604020202020204" pitchFamily="34" charset="0"/>
              </a:rPr>
              <a:t>In Mesopotamian literature, the defeat of Leviathan is credited to </a:t>
            </a:r>
            <a:r>
              <a:rPr lang="en-US" altLang="en-US" sz="2800" dirty="0" err="1">
                <a:solidFill>
                  <a:srgbClr val="FFFF99"/>
                </a:solidFill>
                <a:latin typeface="Agency FB" panose="020B0503020202020204" pitchFamily="34" charset="0"/>
                <a:cs typeface="Arial" panose="020B0604020202020204" pitchFamily="34" charset="0"/>
              </a:rPr>
              <a:t>Anat</a:t>
            </a:r>
            <a:r>
              <a:rPr lang="en-US" altLang="en-US" sz="2800" dirty="0">
                <a:solidFill>
                  <a:srgbClr val="FFFF99"/>
                </a:solidFill>
                <a:latin typeface="Agency FB" panose="020B0503020202020204" pitchFamily="34" charset="0"/>
                <a:cs typeface="Arial" panose="020B0604020202020204" pitchFamily="34" charset="0"/>
              </a:rPr>
              <a:t> or Baal in the ancient past. In the Bible, of course, it is credited to Yahweh but in the indeterminate future.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 calcmode="lin" valueType="num">
                                      <p:cBhvr>
                                        <p:cTn id="7" dur="500" fill="hold"/>
                                        <p:tgtEl>
                                          <p:spTgt spid="2478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7811">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47811">
                                            <p:txEl>
                                              <p:pRg st="1" end="1"/>
                                            </p:txEl>
                                          </p:spTgt>
                                        </p:tgtEl>
                                        <p:attrNameLst>
                                          <p:attrName>style.visibility</p:attrName>
                                        </p:attrNameLst>
                                      </p:cBhvr>
                                      <p:to>
                                        <p:strVal val="visible"/>
                                      </p:to>
                                    </p:set>
                                    <p:anim calcmode="lin" valueType="num">
                                      <p:cBhvr>
                                        <p:cTn id="11" dur="500" fill="hold"/>
                                        <p:tgtEl>
                                          <p:spTgt spid="247811">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4781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247811">
                                            <p:txEl>
                                              <p:pRg st="3" end="3"/>
                                            </p:txEl>
                                          </p:spTgt>
                                        </p:tgtEl>
                                        <p:attrNameLst>
                                          <p:attrName>style.visibility</p:attrName>
                                        </p:attrNameLst>
                                      </p:cBhvr>
                                      <p:to>
                                        <p:strVal val="visible"/>
                                      </p:to>
                                    </p:set>
                                    <p:anim calcmode="lin" valueType="num">
                                      <p:cBhvr>
                                        <p:cTn id="17" dur="500" fill="hold"/>
                                        <p:tgtEl>
                                          <p:spTgt spid="247811">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247811">
                                            <p:txEl>
                                              <p:pRg st="3" end="3"/>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247811">
                                            <p:txEl>
                                              <p:pRg st="4" end="4"/>
                                            </p:txEl>
                                          </p:spTgt>
                                        </p:tgtEl>
                                        <p:attrNameLst>
                                          <p:attrName>style.visibility</p:attrName>
                                        </p:attrNameLst>
                                      </p:cBhvr>
                                      <p:to>
                                        <p:strVal val="visible"/>
                                      </p:to>
                                    </p:set>
                                    <p:anim calcmode="lin" valueType="num">
                                      <p:cBhvr>
                                        <p:cTn id="21" dur="500" fill="hold"/>
                                        <p:tgtEl>
                                          <p:spTgt spid="247811">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24781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7812"/>
                                        </p:tgtEl>
                                        <p:attrNameLst>
                                          <p:attrName>style.visibility</p:attrName>
                                        </p:attrNameLst>
                                      </p:cBhvr>
                                      <p:to>
                                        <p:strVal val="visible"/>
                                      </p:to>
                                    </p:set>
                                    <p:animEffect transition="in" filter="dissolve">
                                      <p:cBhvr>
                                        <p:cTn id="27" dur="500"/>
                                        <p:tgtEl>
                                          <p:spTgt spid="24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D5EAC-16E4-9799-4690-108C0310E333}"/>
              </a:ext>
            </a:extLst>
          </p:cNvPr>
          <p:cNvSpPr>
            <a:spLocks noGrp="1"/>
          </p:cNvSpPr>
          <p:nvPr>
            <p:ph type="title"/>
          </p:nvPr>
        </p:nvSpPr>
        <p:spPr/>
        <p:txBody>
          <a:bodyPr/>
          <a:lstStyle/>
          <a:p>
            <a:r>
              <a:rPr lang="en-US" dirty="0">
                <a:solidFill>
                  <a:srgbClr val="C00000"/>
                </a:solidFill>
              </a:rPr>
              <a:t>The Ongoing Problem</a:t>
            </a:r>
          </a:p>
        </p:txBody>
      </p:sp>
      <p:sp>
        <p:nvSpPr>
          <p:cNvPr id="3" name="Content Placeholder 2">
            <a:extLst>
              <a:ext uri="{FF2B5EF4-FFF2-40B4-BE49-F238E27FC236}">
                <a16:creationId xmlns:a16="http://schemas.microsoft.com/office/drawing/2014/main" id="{7665A069-047F-F738-B35F-5520DE3B3F76}"/>
              </a:ext>
            </a:extLst>
          </p:cNvPr>
          <p:cNvSpPr>
            <a:spLocks noGrp="1"/>
          </p:cNvSpPr>
          <p:nvPr>
            <p:ph idx="1"/>
          </p:nvPr>
        </p:nvSpPr>
        <p:spPr>
          <a:xfrm>
            <a:off x="1066800" y="2014193"/>
            <a:ext cx="10058400" cy="4353949"/>
          </a:xfrm>
        </p:spPr>
        <p:txBody>
          <a:bodyPr>
            <a:normAutofit/>
          </a:bodyPr>
          <a:lstStyle/>
          <a:p>
            <a:pPr marL="0" indent="0">
              <a:buNone/>
            </a:pPr>
            <a:r>
              <a:rPr lang="en-US" sz="2800" b="1" dirty="0">
                <a:solidFill>
                  <a:srgbClr val="002060"/>
                </a:solidFill>
              </a:rPr>
              <a:t>Job’s dilemma is that he simply cannot face up to the Almighty (9:15-24).</a:t>
            </a:r>
          </a:p>
          <a:p>
            <a:r>
              <a:rPr lang="en-US" sz="2400" i="1" dirty="0"/>
              <a:t>Even if he felt he was in the right, he could only plead for God’s mercy.</a:t>
            </a:r>
          </a:p>
          <a:p>
            <a:r>
              <a:rPr lang="en-US" sz="2400" i="1" dirty="0"/>
              <a:t>God can’t be subpoenaed, and even if he showed up, he can’t be forced to listen to a plea of innocence.</a:t>
            </a:r>
          </a:p>
          <a:p>
            <a:r>
              <a:rPr lang="en-US" sz="2400" i="1" dirty="0"/>
              <a:t>In his crucible of suffering, Job felt overwhelmed by God’s immensity.</a:t>
            </a:r>
          </a:p>
          <a:p>
            <a:r>
              <a:rPr lang="en-US" sz="2400" i="1" dirty="0"/>
              <a:t>What does seem clear to Job, however, is that both blameless people and wicked people experience tragedy, not just the wicked as his friends have asserted.</a:t>
            </a:r>
          </a:p>
          <a:p>
            <a:endParaRPr lang="en-US" sz="2400" i="1" dirty="0"/>
          </a:p>
        </p:txBody>
      </p:sp>
      <p:sp>
        <p:nvSpPr>
          <p:cNvPr id="4" name="Slide Number Placeholder 3">
            <a:extLst>
              <a:ext uri="{FF2B5EF4-FFF2-40B4-BE49-F238E27FC236}">
                <a16:creationId xmlns:a16="http://schemas.microsoft.com/office/drawing/2014/main" id="{2A15F9C8-CE1A-B403-A932-7C2F4DD474D8}"/>
              </a:ext>
            </a:extLst>
          </p:cNvPr>
          <p:cNvSpPr>
            <a:spLocks noGrp="1"/>
          </p:cNvSpPr>
          <p:nvPr>
            <p:ph type="sldNum" sz="quarter" idx="12"/>
          </p:nvPr>
        </p:nvSpPr>
        <p:spPr/>
        <p:txBody>
          <a:bodyPr/>
          <a:lstStyle/>
          <a:p>
            <a:fld id="{34B7E4EF-A1BD-40F4-AB7B-04F084DD991D}" type="slidenum">
              <a:rPr lang="en-US" smtClean="0"/>
              <a:t>92</a:t>
            </a:fld>
            <a:endParaRPr lang="en-US" dirty="0"/>
          </a:p>
        </p:txBody>
      </p:sp>
    </p:spTree>
    <p:extLst>
      <p:ext uri="{BB962C8B-B14F-4D97-AF65-F5344CB8AC3E}">
        <p14:creationId xmlns:p14="http://schemas.microsoft.com/office/powerpoint/2010/main" val="334608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D13A7-7562-34B2-3A1E-85E6FB030719}"/>
              </a:ext>
            </a:extLst>
          </p:cNvPr>
          <p:cNvSpPr>
            <a:spLocks noGrp="1"/>
          </p:cNvSpPr>
          <p:nvPr>
            <p:ph idx="1"/>
          </p:nvPr>
        </p:nvSpPr>
        <p:spPr>
          <a:xfrm>
            <a:off x="685800" y="909320"/>
            <a:ext cx="10985500" cy="4945380"/>
          </a:xfrm>
        </p:spPr>
        <p:txBody>
          <a:bodyPr>
            <a:normAutofit/>
          </a:bodyPr>
          <a:lstStyle/>
          <a:p>
            <a:pPr marL="0" indent="0">
              <a:buNone/>
            </a:pPr>
            <a:r>
              <a:rPr lang="en-US" sz="6000" dirty="0">
                <a:latin typeface="Forte" panose="03060902040502070203" pitchFamily="66" charset="0"/>
              </a:rPr>
              <a:t>“Young man, your arm’s too short to box with God!”</a:t>
            </a:r>
          </a:p>
          <a:p>
            <a:pPr marL="0" indent="0">
              <a:buNone/>
            </a:pPr>
            <a:endParaRPr lang="en-US" sz="2400" dirty="0"/>
          </a:p>
          <a:p>
            <a:pPr marL="0" indent="0">
              <a:buNone/>
            </a:pPr>
            <a:r>
              <a:rPr lang="en-US" sz="2400" dirty="0"/>
              <a:t>						James Weldon Johnson</a:t>
            </a:r>
          </a:p>
        </p:txBody>
      </p:sp>
      <p:sp>
        <p:nvSpPr>
          <p:cNvPr id="2" name="Slide Number Placeholder 1">
            <a:extLst>
              <a:ext uri="{FF2B5EF4-FFF2-40B4-BE49-F238E27FC236}">
                <a16:creationId xmlns:a16="http://schemas.microsoft.com/office/drawing/2014/main" id="{BD23BD9F-4BA0-2C17-DCD7-15AF6D64DA66}"/>
              </a:ext>
            </a:extLst>
          </p:cNvPr>
          <p:cNvSpPr>
            <a:spLocks noGrp="1"/>
          </p:cNvSpPr>
          <p:nvPr>
            <p:ph type="sldNum" sz="quarter" idx="12"/>
          </p:nvPr>
        </p:nvSpPr>
        <p:spPr/>
        <p:txBody>
          <a:bodyPr/>
          <a:lstStyle/>
          <a:p>
            <a:fld id="{34B7E4EF-A1BD-40F4-AB7B-04F084DD991D}" type="slidenum">
              <a:rPr lang="en-US" smtClean="0"/>
              <a:t>93</a:t>
            </a:fld>
            <a:endParaRPr lang="en-US" dirty="0"/>
          </a:p>
        </p:txBody>
      </p:sp>
    </p:spTree>
    <p:extLst>
      <p:ext uri="{BB962C8B-B14F-4D97-AF65-F5344CB8AC3E}">
        <p14:creationId xmlns:p14="http://schemas.microsoft.com/office/powerpoint/2010/main" val="24253464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D5EAC-16E4-9799-4690-108C0310E333}"/>
              </a:ext>
            </a:extLst>
          </p:cNvPr>
          <p:cNvSpPr>
            <a:spLocks noGrp="1"/>
          </p:cNvSpPr>
          <p:nvPr>
            <p:ph type="title"/>
          </p:nvPr>
        </p:nvSpPr>
        <p:spPr/>
        <p:txBody>
          <a:bodyPr/>
          <a:lstStyle/>
          <a:p>
            <a:r>
              <a:rPr lang="en-US" dirty="0">
                <a:solidFill>
                  <a:srgbClr val="C00000"/>
                </a:solidFill>
              </a:rPr>
              <a:t>The Brevity of Life</a:t>
            </a:r>
          </a:p>
        </p:txBody>
      </p:sp>
      <p:sp>
        <p:nvSpPr>
          <p:cNvPr id="3" name="Content Placeholder 2">
            <a:extLst>
              <a:ext uri="{FF2B5EF4-FFF2-40B4-BE49-F238E27FC236}">
                <a16:creationId xmlns:a16="http://schemas.microsoft.com/office/drawing/2014/main" id="{7665A069-047F-F738-B35F-5520DE3B3F76}"/>
              </a:ext>
            </a:extLst>
          </p:cNvPr>
          <p:cNvSpPr>
            <a:spLocks noGrp="1"/>
          </p:cNvSpPr>
          <p:nvPr>
            <p:ph idx="1"/>
          </p:nvPr>
        </p:nvSpPr>
        <p:spPr/>
        <p:txBody>
          <a:bodyPr>
            <a:normAutofit/>
          </a:bodyPr>
          <a:lstStyle/>
          <a:p>
            <a:pPr marL="0" indent="0">
              <a:buNone/>
            </a:pPr>
            <a:r>
              <a:rPr lang="en-US" sz="2800" b="1" dirty="0">
                <a:solidFill>
                  <a:srgbClr val="002060"/>
                </a:solidFill>
              </a:rPr>
              <a:t>Using a series of metaphors, Job now lapses into a reflection on the brevity of life (9:25-26).</a:t>
            </a:r>
          </a:p>
          <a:p>
            <a:r>
              <a:rPr lang="en-US" sz="2400" i="1" dirty="0"/>
              <a:t>He fears to be optimistic, since another tragedy might befall him (9:27-28a).</a:t>
            </a:r>
          </a:p>
          <a:p>
            <a:r>
              <a:rPr lang="en-US" sz="2400" i="1" dirty="0"/>
              <a:t>Being treated like a condemned man, he feels his plight to be hopeless (9:28b-31).</a:t>
            </a:r>
          </a:p>
        </p:txBody>
      </p:sp>
      <p:sp>
        <p:nvSpPr>
          <p:cNvPr id="4" name="Slide Number Placeholder 3">
            <a:extLst>
              <a:ext uri="{FF2B5EF4-FFF2-40B4-BE49-F238E27FC236}">
                <a16:creationId xmlns:a16="http://schemas.microsoft.com/office/drawing/2014/main" id="{93BF168A-20B1-2985-F7AC-EC010FEE2F72}"/>
              </a:ext>
            </a:extLst>
          </p:cNvPr>
          <p:cNvSpPr>
            <a:spLocks noGrp="1"/>
          </p:cNvSpPr>
          <p:nvPr>
            <p:ph type="sldNum" sz="quarter" idx="12"/>
          </p:nvPr>
        </p:nvSpPr>
        <p:spPr/>
        <p:txBody>
          <a:bodyPr/>
          <a:lstStyle/>
          <a:p>
            <a:fld id="{34B7E4EF-A1BD-40F4-AB7B-04F084DD991D}" type="slidenum">
              <a:rPr lang="en-US" smtClean="0"/>
              <a:t>94</a:t>
            </a:fld>
            <a:endParaRPr lang="en-US" dirty="0"/>
          </a:p>
        </p:txBody>
      </p:sp>
    </p:spTree>
    <p:extLst>
      <p:ext uri="{BB962C8B-B14F-4D97-AF65-F5344CB8AC3E}">
        <p14:creationId xmlns:p14="http://schemas.microsoft.com/office/powerpoint/2010/main" val="285323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2049-7755-E3D6-C79C-C0A39565480D}"/>
              </a:ext>
            </a:extLst>
          </p:cNvPr>
          <p:cNvSpPr>
            <a:spLocks noGrp="1"/>
          </p:cNvSpPr>
          <p:nvPr>
            <p:ph type="title"/>
          </p:nvPr>
        </p:nvSpPr>
        <p:spPr/>
        <p:txBody>
          <a:bodyPr/>
          <a:lstStyle/>
          <a:p>
            <a:r>
              <a:rPr lang="en-US" dirty="0">
                <a:solidFill>
                  <a:srgbClr val="C00000"/>
                </a:solidFill>
              </a:rPr>
              <a:t>The Deep Longing of Job</a:t>
            </a:r>
          </a:p>
        </p:txBody>
      </p:sp>
      <p:sp>
        <p:nvSpPr>
          <p:cNvPr id="3" name="Content Placeholder 2">
            <a:extLst>
              <a:ext uri="{FF2B5EF4-FFF2-40B4-BE49-F238E27FC236}">
                <a16:creationId xmlns:a16="http://schemas.microsoft.com/office/drawing/2014/main" id="{11188185-225F-121D-55AD-A4A9023805D2}"/>
              </a:ext>
            </a:extLst>
          </p:cNvPr>
          <p:cNvSpPr>
            <a:spLocks noGrp="1"/>
          </p:cNvSpPr>
          <p:nvPr>
            <p:ph idx="1"/>
          </p:nvPr>
        </p:nvSpPr>
        <p:spPr>
          <a:xfrm>
            <a:off x="1066800" y="2103120"/>
            <a:ext cx="10553272" cy="4221480"/>
          </a:xfrm>
        </p:spPr>
        <p:txBody>
          <a:bodyPr>
            <a:normAutofit lnSpcReduction="10000"/>
          </a:bodyPr>
          <a:lstStyle/>
          <a:p>
            <a:pPr marL="0" indent="0">
              <a:buNone/>
            </a:pPr>
            <a:r>
              <a:rPr lang="en-US" sz="2800" b="1" dirty="0">
                <a:solidFill>
                  <a:srgbClr val="002060"/>
                </a:solidFill>
              </a:rPr>
              <a:t>What Job really wants for is for a mediator, some friend of the court who could put one arm around God and the other around Job, bringing them together (9:32-35).</a:t>
            </a:r>
          </a:p>
          <a:p>
            <a:r>
              <a:rPr lang="en-US" sz="2400" i="1" dirty="0"/>
              <a:t>But God is not a human, and humans are not divine. How can they possibly be on equal terms in court?</a:t>
            </a:r>
          </a:p>
          <a:p>
            <a:r>
              <a:rPr lang="en-US" sz="2400" i="1" dirty="0"/>
              <a:t>Job faces the truth of what Soren Kierkegaard would call “the infinite qualitative difference,” this unbridgeable gulf between humans and God.</a:t>
            </a:r>
          </a:p>
          <a:p>
            <a:r>
              <a:rPr lang="en-US" sz="2400" i="1" dirty="0"/>
              <a:t>In the meantime, he pleads for the opportunity to speak directly to God without fear.</a:t>
            </a:r>
          </a:p>
        </p:txBody>
      </p:sp>
      <p:sp>
        <p:nvSpPr>
          <p:cNvPr id="4" name="Slide Number Placeholder 3">
            <a:extLst>
              <a:ext uri="{FF2B5EF4-FFF2-40B4-BE49-F238E27FC236}">
                <a16:creationId xmlns:a16="http://schemas.microsoft.com/office/drawing/2014/main" id="{8246FCC6-8D6F-1E7D-6B31-5498CAC5782E}"/>
              </a:ext>
            </a:extLst>
          </p:cNvPr>
          <p:cNvSpPr>
            <a:spLocks noGrp="1"/>
          </p:cNvSpPr>
          <p:nvPr>
            <p:ph type="sldNum" sz="quarter" idx="12"/>
          </p:nvPr>
        </p:nvSpPr>
        <p:spPr/>
        <p:txBody>
          <a:bodyPr/>
          <a:lstStyle/>
          <a:p>
            <a:fld id="{34B7E4EF-A1BD-40F4-AB7B-04F084DD991D}" type="slidenum">
              <a:rPr lang="en-US" smtClean="0"/>
              <a:t>95</a:t>
            </a:fld>
            <a:endParaRPr lang="en-US" dirty="0"/>
          </a:p>
        </p:txBody>
      </p:sp>
    </p:spTree>
    <p:extLst>
      <p:ext uri="{BB962C8B-B14F-4D97-AF65-F5344CB8AC3E}">
        <p14:creationId xmlns:p14="http://schemas.microsoft.com/office/powerpoint/2010/main" val="395070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08C8-1E44-571F-CFB1-1D19EC351949}"/>
              </a:ext>
            </a:extLst>
          </p:cNvPr>
          <p:cNvSpPr>
            <a:spLocks noGrp="1"/>
          </p:cNvSpPr>
          <p:nvPr>
            <p:ph type="title"/>
          </p:nvPr>
        </p:nvSpPr>
        <p:spPr>
          <a:xfrm>
            <a:off x="1066800" y="642594"/>
            <a:ext cx="10058400" cy="1100748"/>
          </a:xfrm>
        </p:spPr>
        <p:txBody>
          <a:bodyPr/>
          <a:lstStyle/>
          <a:p>
            <a:r>
              <a:rPr lang="en-US" dirty="0">
                <a:solidFill>
                  <a:srgbClr val="C00000"/>
                </a:solidFill>
              </a:rPr>
              <a:t>Exploring the Dark Side</a:t>
            </a:r>
          </a:p>
        </p:txBody>
      </p:sp>
      <p:sp>
        <p:nvSpPr>
          <p:cNvPr id="3" name="Content Placeholder 2">
            <a:extLst>
              <a:ext uri="{FF2B5EF4-FFF2-40B4-BE49-F238E27FC236}">
                <a16:creationId xmlns:a16="http://schemas.microsoft.com/office/drawing/2014/main" id="{1EE3AA21-C807-C818-7A94-9DA3CB75DE14}"/>
              </a:ext>
            </a:extLst>
          </p:cNvPr>
          <p:cNvSpPr>
            <a:spLocks noGrp="1"/>
          </p:cNvSpPr>
          <p:nvPr>
            <p:ph idx="1"/>
          </p:nvPr>
        </p:nvSpPr>
        <p:spPr>
          <a:xfrm>
            <a:off x="1066800" y="1648434"/>
            <a:ext cx="10408920" cy="3643122"/>
          </a:xfrm>
        </p:spPr>
        <p:txBody>
          <a:bodyPr>
            <a:normAutofit/>
          </a:bodyPr>
          <a:lstStyle/>
          <a:p>
            <a:pPr marL="0" indent="0">
              <a:buNone/>
            </a:pPr>
            <a:r>
              <a:rPr lang="en-US" sz="2800" b="1" dirty="0">
                <a:solidFill>
                  <a:srgbClr val="002060"/>
                </a:solidFill>
              </a:rPr>
              <a:t>Job’s initial response was a series of “whys” (cf. 7:20-21). Now he voices this same query again (10:1-9).</a:t>
            </a:r>
          </a:p>
          <a:p>
            <a:r>
              <a:rPr lang="en-US" sz="2400" i="1" dirty="0"/>
              <a:t>The age-old question lying behind every tragedy is: “Let me know why you bring this suit against me?” (As in 9:3, Job uses the Hebrew term for lawsuit, </a:t>
            </a:r>
            <a:r>
              <a:rPr lang="en-US" sz="2400" dirty="0">
                <a:effectLst/>
                <a:latin typeface="HebrewTh" pitchFamily="2" charset="0"/>
                <a:ea typeface="Calibri" panose="020F0502020204030204" pitchFamily="34" charset="0"/>
                <a:cs typeface="Arial" panose="020B0604020202020204" pitchFamily="34" charset="0"/>
              </a:rPr>
              <a:t>byr9</a:t>
            </a:r>
            <a:r>
              <a:rPr lang="en-US" sz="2400" dirty="0">
                <a:effectLst/>
                <a:ea typeface="Calibri" panose="020F0502020204030204" pitchFamily="34" charset="0"/>
                <a:cs typeface="Arial" panose="020B0604020202020204" pitchFamily="34" charset="0"/>
              </a:rPr>
              <a:t>).</a:t>
            </a:r>
            <a:endParaRPr lang="en-US" sz="2400" i="1" dirty="0"/>
          </a:p>
          <a:p>
            <a:pPr lvl="1"/>
            <a:r>
              <a:rPr lang="en-US" sz="2000" b="1" dirty="0"/>
              <a:t>Why?</a:t>
            </a:r>
          </a:p>
          <a:p>
            <a:pPr lvl="1"/>
            <a:r>
              <a:rPr lang="en-US" sz="2000" b="1" dirty="0"/>
              <a:t>Why me? (or perhaps, why not me?)</a:t>
            </a:r>
          </a:p>
          <a:p>
            <a:r>
              <a:rPr lang="en-US" sz="2400" i="1" dirty="0"/>
              <a:t>Does God derive some perverse pleasure in watching Job writhe (10:3)?</a:t>
            </a:r>
          </a:p>
        </p:txBody>
      </p:sp>
      <p:sp>
        <p:nvSpPr>
          <p:cNvPr id="6" name="TextBox 5">
            <a:extLst>
              <a:ext uri="{FF2B5EF4-FFF2-40B4-BE49-F238E27FC236}">
                <a16:creationId xmlns:a16="http://schemas.microsoft.com/office/drawing/2014/main" id="{CFA7FD81-1D4E-9D0E-C968-5CA63E0695B0}"/>
              </a:ext>
            </a:extLst>
          </p:cNvPr>
          <p:cNvSpPr txBox="1"/>
          <p:nvPr/>
        </p:nvSpPr>
        <p:spPr>
          <a:xfrm>
            <a:off x="640935" y="5446068"/>
            <a:ext cx="10981345" cy="800219"/>
          </a:xfrm>
          <a:prstGeom prst="rect">
            <a:avLst/>
          </a:prstGeom>
          <a:solidFill>
            <a:srgbClr val="C00000"/>
          </a:solidFill>
        </p:spPr>
        <p:txBody>
          <a:bodyPr wrap="square" rtlCol="0">
            <a:spAutoFit/>
          </a:bodyPr>
          <a:lstStyle/>
          <a:p>
            <a:pPr algn="ctr"/>
            <a:r>
              <a:rPr lang="en-US" sz="2800" dirty="0">
                <a:solidFill>
                  <a:srgbClr val="FFFF99"/>
                </a:solidFill>
                <a:effectLst>
                  <a:outerShdw blurRad="38100" dist="38100" dir="2700000" algn="tl">
                    <a:srgbClr val="000000">
                      <a:alpha val="43137"/>
                    </a:srgbClr>
                  </a:outerShdw>
                </a:effectLst>
                <a:latin typeface="Eras Demi ITC" panose="020B0805030504020804" pitchFamily="34" charset="0"/>
              </a:rPr>
              <a:t>“He who has a Why to live for can bear almost any How.”</a:t>
            </a:r>
          </a:p>
          <a:p>
            <a:r>
              <a:rPr lang="en-US" dirty="0">
                <a:solidFill>
                  <a:srgbClr val="FFFF99"/>
                </a:solidFill>
                <a:effectLst>
                  <a:outerShdw blurRad="38100" dist="38100" dir="2700000" algn="tl">
                    <a:srgbClr val="000000">
                      <a:alpha val="43137"/>
                    </a:srgbClr>
                  </a:outerShdw>
                </a:effectLst>
              </a:rPr>
              <a:t>								Friedrich Nietzsche</a:t>
            </a:r>
          </a:p>
        </p:txBody>
      </p:sp>
    </p:spTree>
    <p:extLst>
      <p:ext uri="{BB962C8B-B14F-4D97-AF65-F5344CB8AC3E}">
        <p14:creationId xmlns:p14="http://schemas.microsoft.com/office/powerpoint/2010/main" val="305239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vertical)">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EAEA-6D6B-1366-4424-E3BB94730009}"/>
              </a:ext>
            </a:extLst>
          </p:cNvPr>
          <p:cNvSpPr>
            <a:spLocks noGrp="1"/>
          </p:cNvSpPr>
          <p:nvPr>
            <p:ph type="title"/>
          </p:nvPr>
        </p:nvSpPr>
        <p:spPr/>
        <p:txBody>
          <a:bodyPr/>
          <a:lstStyle/>
          <a:p>
            <a:r>
              <a:rPr lang="en-US" dirty="0">
                <a:solidFill>
                  <a:srgbClr val="C00000"/>
                </a:solidFill>
              </a:rPr>
              <a:t>How Does God Work?</a:t>
            </a:r>
          </a:p>
        </p:txBody>
      </p:sp>
      <p:sp>
        <p:nvSpPr>
          <p:cNvPr id="3" name="Content Placeholder 2">
            <a:extLst>
              <a:ext uri="{FF2B5EF4-FFF2-40B4-BE49-F238E27FC236}">
                <a16:creationId xmlns:a16="http://schemas.microsoft.com/office/drawing/2014/main" id="{BAA7CD20-1C6E-B59B-29C2-B9FD9B4C3879}"/>
              </a:ext>
            </a:extLst>
          </p:cNvPr>
          <p:cNvSpPr>
            <a:spLocks noGrp="1"/>
          </p:cNvSpPr>
          <p:nvPr>
            <p:ph idx="1"/>
          </p:nvPr>
        </p:nvSpPr>
        <p:spPr>
          <a:xfrm>
            <a:off x="1066800" y="1773382"/>
            <a:ext cx="10404764" cy="4585854"/>
          </a:xfrm>
        </p:spPr>
        <p:txBody>
          <a:bodyPr>
            <a:normAutofit lnSpcReduction="10000"/>
          </a:bodyPr>
          <a:lstStyle/>
          <a:p>
            <a:pPr marL="0" indent="0">
              <a:buNone/>
            </a:pPr>
            <a:r>
              <a:rPr lang="en-US" sz="2800" b="1" dirty="0">
                <a:solidFill>
                  <a:srgbClr val="002060"/>
                </a:solidFill>
              </a:rPr>
              <a:t>The mystery of the divine mind seemed incomprehensible.</a:t>
            </a:r>
          </a:p>
          <a:p>
            <a:r>
              <a:rPr lang="en-US" sz="2400" i="1" dirty="0"/>
              <a:t>Does God operate like humans (10:4-7)? Job instinctively knows this cannot be the case.</a:t>
            </a:r>
          </a:p>
          <a:p>
            <a:r>
              <a:rPr lang="en-US" sz="2400" i="1" dirty="0"/>
              <a:t>The very creation seems to show that God is good. In a series of metaphors (the potter, the cheesemaker, the weaver), Job recalls the creation narrative where God formed the humans (10:8-11).</a:t>
            </a:r>
          </a:p>
          <a:p>
            <a:r>
              <a:rPr lang="en-US" sz="2400" i="1" dirty="0"/>
              <a:t>As the celestial craftsman, God designed creatures for life and extended to them his love and the privilege of overseeing the world (10:12-13).</a:t>
            </a:r>
          </a:p>
          <a:p>
            <a:r>
              <a:rPr lang="en-US" sz="2400" i="1" dirty="0"/>
              <a:t>If this, then, is God’s character, how can it be that such an undeserved tragedy has happened to Job?</a:t>
            </a:r>
          </a:p>
        </p:txBody>
      </p:sp>
      <p:sp>
        <p:nvSpPr>
          <p:cNvPr id="4" name="Slide Number Placeholder 3">
            <a:extLst>
              <a:ext uri="{FF2B5EF4-FFF2-40B4-BE49-F238E27FC236}">
                <a16:creationId xmlns:a16="http://schemas.microsoft.com/office/drawing/2014/main" id="{445CECC5-FF21-0461-A4F8-4A183223D559}"/>
              </a:ext>
            </a:extLst>
          </p:cNvPr>
          <p:cNvSpPr>
            <a:spLocks noGrp="1"/>
          </p:cNvSpPr>
          <p:nvPr>
            <p:ph type="sldNum" sz="quarter" idx="12"/>
          </p:nvPr>
        </p:nvSpPr>
        <p:spPr/>
        <p:txBody>
          <a:bodyPr/>
          <a:lstStyle/>
          <a:p>
            <a:fld id="{34B7E4EF-A1BD-40F4-AB7B-04F084DD991D}" type="slidenum">
              <a:rPr lang="en-US" smtClean="0"/>
              <a:t>97</a:t>
            </a:fld>
            <a:endParaRPr lang="en-US" dirty="0"/>
          </a:p>
        </p:txBody>
      </p:sp>
    </p:spTree>
    <p:extLst>
      <p:ext uri="{BB962C8B-B14F-4D97-AF65-F5344CB8AC3E}">
        <p14:creationId xmlns:p14="http://schemas.microsoft.com/office/powerpoint/2010/main" val="426188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D13A7-7562-34B2-3A1E-85E6FB030719}"/>
              </a:ext>
            </a:extLst>
          </p:cNvPr>
          <p:cNvSpPr>
            <a:spLocks noGrp="1"/>
          </p:cNvSpPr>
          <p:nvPr>
            <p:ph idx="1"/>
          </p:nvPr>
        </p:nvSpPr>
        <p:spPr>
          <a:xfrm>
            <a:off x="685800" y="909320"/>
            <a:ext cx="10985500" cy="4945380"/>
          </a:xfrm>
        </p:spPr>
        <p:txBody>
          <a:bodyPr>
            <a:normAutofit fontScale="77500" lnSpcReduction="20000"/>
          </a:bodyPr>
          <a:lstStyle/>
          <a:p>
            <a:pPr marL="0" indent="0">
              <a:buNone/>
            </a:pPr>
            <a:r>
              <a:rPr lang="en-US" sz="6000" dirty="0">
                <a:latin typeface="Forte" panose="03060902040502070203" pitchFamily="66" charset="0"/>
              </a:rPr>
              <a:t>Job is struggling with his faith, but there is no reason to think that he has given it up. Indeed, struggle and doubt are constituent parts of any examined faith. Job’s musings should be read in the tone of a man desperately searching for answers from a God who seems hidden.</a:t>
            </a:r>
          </a:p>
        </p:txBody>
      </p:sp>
      <p:sp>
        <p:nvSpPr>
          <p:cNvPr id="2" name="Slide Number Placeholder 1">
            <a:extLst>
              <a:ext uri="{FF2B5EF4-FFF2-40B4-BE49-F238E27FC236}">
                <a16:creationId xmlns:a16="http://schemas.microsoft.com/office/drawing/2014/main" id="{8BE402E7-7E7F-B79C-F648-E9A941F22604}"/>
              </a:ext>
            </a:extLst>
          </p:cNvPr>
          <p:cNvSpPr>
            <a:spLocks noGrp="1"/>
          </p:cNvSpPr>
          <p:nvPr>
            <p:ph type="sldNum" sz="quarter" idx="12"/>
          </p:nvPr>
        </p:nvSpPr>
        <p:spPr/>
        <p:txBody>
          <a:bodyPr/>
          <a:lstStyle/>
          <a:p>
            <a:fld id="{34B7E4EF-A1BD-40F4-AB7B-04F084DD991D}" type="slidenum">
              <a:rPr lang="en-US" smtClean="0"/>
              <a:t>98</a:t>
            </a:fld>
            <a:endParaRPr lang="en-US" dirty="0"/>
          </a:p>
        </p:txBody>
      </p:sp>
    </p:spTree>
    <p:extLst>
      <p:ext uri="{BB962C8B-B14F-4D97-AF65-F5344CB8AC3E}">
        <p14:creationId xmlns:p14="http://schemas.microsoft.com/office/powerpoint/2010/main" val="3951242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D113-663C-4667-5FBD-0446541A191F}"/>
              </a:ext>
            </a:extLst>
          </p:cNvPr>
          <p:cNvSpPr>
            <a:spLocks noGrp="1"/>
          </p:cNvSpPr>
          <p:nvPr>
            <p:ph type="title"/>
          </p:nvPr>
        </p:nvSpPr>
        <p:spPr/>
        <p:txBody>
          <a:bodyPr/>
          <a:lstStyle/>
          <a:p>
            <a:r>
              <a:rPr lang="en-US" dirty="0">
                <a:solidFill>
                  <a:srgbClr val="C00000"/>
                </a:solidFill>
              </a:rPr>
              <a:t>Does It Make Any Difference?</a:t>
            </a:r>
          </a:p>
        </p:txBody>
      </p:sp>
      <p:sp>
        <p:nvSpPr>
          <p:cNvPr id="3" name="Content Placeholder 2">
            <a:extLst>
              <a:ext uri="{FF2B5EF4-FFF2-40B4-BE49-F238E27FC236}">
                <a16:creationId xmlns:a16="http://schemas.microsoft.com/office/drawing/2014/main" id="{E6124AED-8D03-9A07-5909-44A90200B6E3}"/>
              </a:ext>
            </a:extLst>
          </p:cNvPr>
          <p:cNvSpPr>
            <a:spLocks noGrp="1"/>
          </p:cNvSpPr>
          <p:nvPr>
            <p:ph idx="1"/>
          </p:nvPr>
        </p:nvSpPr>
        <p:spPr>
          <a:xfrm>
            <a:off x="1066800" y="1956227"/>
            <a:ext cx="10058400" cy="4259179"/>
          </a:xfrm>
        </p:spPr>
        <p:txBody>
          <a:bodyPr>
            <a:normAutofit/>
          </a:bodyPr>
          <a:lstStyle/>
          <a:p>
            <a:pPr marL="0" indent="0">
              <a:buNone/>
            </a:pPr>
            <a:r>
              <a:rPr lang="en-US" sz="2800" b="1" dirty="0">
                <a:solidFill>
                  <a:srgbClr val="002060"/>
                </a:solidFill>
              </a:rPr>
              <a:t>Job knows that if he sins, God will certainly know it.</a:t>
            </a:r>
          </a:p>
          <a:p>
            <a:r>
              <a:rPr lang="en-US" sz="2400" i="1" dirty="0"/>
              <a:t>But if he is innocent, why is he not vindicated (10:14-17)? In both cases he seems to be condemned, always under threat from God’s “troops.”</a:t>
            </a:r>
          </a:p>
          <a:p>
            <a:r>
              <a:rPr lang="en-US" sz="2400" i="1" dirty="0"/>
              <a:t>So, back to the original question: Why? (10:18; cf. 3:11-12, 16, 20, 23).</a:t>
            </a:r>
          </a:p>
          <a:p>
            <a:r>
              <a:rPr lang="en-US" sz="2400" i="1" dirty="0"/>
              <a:t>Would it not have been better to have been still-born (10:18-19)? (This question also has been asked by others in times of great suffering, cf. Je. 20:14-18).</a:t>
            </a:r>
          </a:p>
          <a:p>
            <a:r>
              <a:rPr lang="en-US" sz="2400" i="1" dirty="0"/>
              <a:t>Wouldn’t it be better if God would just leave him alone and allow him to descend to the underworld of darkness and death (10:18-22)?</a:t>
            </a:r>
          </a:p>
        </p:txBody>
      </p:sp>
      <p:sp>
        <p:nvSpPr>
          <p:cNvPr id="4" name="Slide Number Placeholder 3">
            <a:extLst>
              <a:ext uri="{FF2B5EF4-FFF2-40B4-BE49-F238E27FC236}">
                <a16:creationId xmlns:a16="http://schemas.microsoft.com/office/drawing/2014/main" id="{D2026763-EB79-A9C2-668F-8A01F1FD054F}"/>
              </a:ext>
            </a:extLst>
          </p:cNvPr>
          <p:cNvSpPr>
            <a:spLocks noGrp="1"/>
          </p:cNvSpPr>
          <p:nvPr>
            <p:ph type="sldNum" sz="quarter" idx="12"/>
          </p:nvPr>
        </p:nvSpPr>
        <p:spPr/>
        <p:txBody>
          <a:bodyPr/>
          <a:lstStyle/>
          <a:p>
            <a:fld id="{34B7E4EF-A1BD-40F4-AB7B-04F084DD991D}" type="slidenum">
              <a:rPr lang="en-US" smtClean="0"/>
              <a:t>99</a:t>
            </a:fld>
            <a:endParaRPr lang="en-US" dirty="0"/>
          </a:p>
        </p:txBody>
      </p:sp>
    </p:spTree>
    <p:extLst>
      <p:ext uri="{BB962C8B-B14F-4D97-AF65-F5344CB8AC3E}">
        <p14:creationId xmlns:p14="http://schemas.microsoft.com/office/powerpoint/2010/main" val="75864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6.jpeg"/></Relationships>
</file>

<file path=ppt/theme/_rels/theme8.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10.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lance">
  <a:themeElements>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ssed Leaves design templat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thm15="http://schemas.microsoft.com/office/thememl/2012/main" name="Pressed Leaves design template" id="{6021251C-C356-4674-99CE-A4F368EAD86C}" vid="{7E847B84-E5B3-499F-AFCD-1BE4EBBEF5B3}"/>
    </a:ext>
  </a:extLst>
</a:theme>
</file>

<file path=ppt/theme/theme4.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ooks Classic 16x9">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TF02801059.potx" id="{C5FD5170-17AC-4815-968A-FDC1AAB6E99D}" vid="{74C691A5-1550-4555-B870-169F3443F41D}"/>
    </a:ext>
  </a:extLst>
</a:theme>
</file>

<file path=ppt/theme/theme6.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7.xml><?xml version="1.0" encoding="utf-8"?>
<a:theme xmlns:a="http://schemas.openxmlformats.org/drawingml/2006/main" name="1_Balance">
  <a:themeElements>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9.xml><?xml version="1.0" encoding="utf-8"?>
<a:theme xmlns:a="http://schemas.openxmlformats.org/drawingml/2006/main" name="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75FBC4-9D33-46BE-911D-419763BA9AF9}">
  <ds:schemaRefs>
    <ds:schemaRef ds:uri="16c05727-aa75-4e4a-9b5f-8a80a1165891"/>
    <ds:schemaRef ds:uri="http://purl.org/dc/elements/1.1/"/>
    <ds:schemaRef ds:uri="http://www.w3.org/XML/1998/namespace"/>
    <ds:schemaRef ds:uri="http://purl.org/dc/dcmitype/"/>
    <ds:schemaRef ds:uri="71af3243-3dd4-4a8d-8c0d-dd76da1f02a5"/>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294F055B-D391-44D3-A87A-BCD07BD5A31C}">
  <ds:schemaRefs>
    <ds:schemaRef ds:uri="http://schemas.microsoft.com/sharepoint/v3/contenttype/forms"/>
  </ds:schemaRefs>
</ds:datastoreItem>
</file>

<file path=customXml/itemProps3.xml><?xml version="1.0" encoding="utf-8"?>
<ds:datastoreItem xmlns:ds="http://schemas.openxmlformats.org/officeDocument/2006/customXml" ds:itemID="{26DBD101-FC0A-4B21-82B0-57CAA7AEE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{6E9F9589-9811-4F63-B42D-80EEDBC9C55E}tf56219246_win32</Template>
  <TotalTime>3734</TotalTime>
  <Words>23241</Words>
  <Application>Microsoft Office PowerPoint</Application>
  <PresentationFormat>Widescreen</PresentationFormat>
  <Paragraphs>1486</Paragraphs>
  <Slides>261</Slides>
  <Notes>0</Notes>
  <HiddenSlides>0</HiddenSlides>
  <MMClips>0</MMClips>
  <ScaleCrop>false</ScaleCrop>
  <HeadingPairs>
    <vt:vector size="6" baseType="variant">
      <vt:variant>
        <vt:lpstr>Fonts Used</vt:lpstr>
      </vt:variant>
      <vt:variant>
        <vt:i4>32</vt:i4>
      </vt:variant>
      <vt:variant>
        <vt:lpstr>Theme</vt:lpstr>
      </vt:variant>
      <vt:variant>
        <vt:i4>11</vt:i4>
      </vt:variant>
      <vt:variant>
        <vt:lpstr>Slide Titles</vt:lpstr>
      </vt:variant>
      <vt:variant>
        <vt:i4>261</vt:i4>
      </vt:variant>
    </vt:vector>
  </HeadingPairs>
  <TitlesOfParts>
    <vt:vector size="304" baseType="lpstr">
      <vt:lpstr>Brush Script MT</vt:lpstr>
      <vt:lpstr>Forte</vt:lpstr>
      <vt:lpstr>Wingdings 3</vt:lpstr>
      <vt:lpstr>Verdana</vt:lpstr>
      <vt:lpstr>Arial Black</vt:lpstr>
      <vt:lpstr>Century Gothic</vt:lpstr>
      <vt:lpstr>Bernard MT Condensed</vt:lpstr>
      <vt:lpstr>Calibri</vt:lpstr>
      <vt:lpstr>Arial</vt:lpstr>
      <vt:lpstr>Avenir Next LT Pro</vt:lpstr>
      <vt:lpstr>Aptos Narrow</vt:lpstr>
      <vt:lpstr>Times New Roman</vt:lpstr>
      <vt:lpstr>Arial Narrow</vt:lpstr>
      <vt:lpstr>Corbel</vt:lpstr>
      <vt:lpstr>Constantia</vt:lpstr>
      <vt:lpstr>Trebuchet MS</vt:lpstr>
      <vt:lpstr>Garamond</vt:lpstr>
      <vt:lpstr>Book Antiqua</vt:lpstr>
      <vt:lpstr>Matura MT Script Capitals</vt:lpstr>
      <vt:lpstr>Baskerville Old Face</vt:lpstr>
      <vt:lpstr>Franklin Gothic Medium</vt:lpstr>
      <vt:lpstr>Avenir Next LT Pro Light</vt:lpstr>
      <vt:lpstr>Impact</vt:lpstr>
      <vt:lpstr>Wingdings 2</vt:lpstr>
      <vt:lpstr>Eras Bold ITC</vt:lpstr>
      <vt:lpstr>Arial Rounded MT Bold</vt:lpstr>
      <vt:lpstr>HebrewTh</vt:lpstr>
      <vt:lpstr>Tahoma</vt:lpstr>
      <vt:lpstr>Agency FB</vt:lpstr>
      <vt:lpstr>Eras Demi ITC</vt:lpstr>
      <vt:lpstr>Copperplate Gothic Bold</vt:lpstr>
      <vt:lpstr>Wingdings</vt:lpstr>
      <vt:lpstr>SavonVTI</vt:lpstr>
      <vt:lpstr>Balance</vt:lpstr>
      <vt:lpstr>Pressed Leaves design template</vt:lpstr>
      <vt:lpstr>Textured</vt:lpstr>
      <vt:lpstr>Books Classic 16x9</vt:lpstr>
      <vt:lpstr>Berlin</vt:lpstr>
      <vt:lpstr>1_Balance</vt:lpstr>
      <vt:lpstr>Ion</vt:lpstr>
      <vt:lpstr>Teamwork</vt:lpstr>
      <vt:lpstr>Layers</vt:lpstr>
      <vt:lpstr>1_Berlin</vt:lpstr>
      <vt:lpstr>The suffering of job</vt:lpstr>
      <vt:lpstr>William Blake’s Illustrations of the Book of Job</vt:lpstr>
      <vt:lpstr>Watercolor by William Blake (1805-6)</vt:lpstr>
      <vt:lpstr>INTRODUCTION</vt:lpstr>
      <vt:lpstr>THE BIG QUESTIONS</vt:lpstr>
      <vt:lpstr>CHRISTIANS HAVE ALWAYS AFFIRMED:</vt:lpstr>
      <vt:lpstr>AUTHORSHIP</vt:lpstr>
      <vt:lpstr>HISTORICAL-CRITICAL ISSUE</vt:lpstr>
      <vt:lpstr>POSSIBLE STAGES scholars sometimes suggest that the book developed in stages</vt:lpstr>
      <vt:lpstr>THE TEXT of JOB</vt:lpstr>
      <vt:lpstr>TRANSLATION and INTERPRETATION</vt:lpstr>
      <vt:lpstr>GENRE</vt:lpstr>
      <vt:lpstr>I Will Praise the Lord of Wisdom</vt:lpstr>
      <vt:lpstr>Dispute Over Suicide</vt:lpstr>
      <vt:lpstr>Dialogue About Pessimism</vt:lpstr>
      <vt:lpstr>Persons of Wisdom</vt:lpstr>
      <vt:lpstr>Wisdom in the Ancient Near East</vt:lpstr>
      <vt:lpstr>CULTURAL CONTEXT</vt:lpstr>
      <vt:lpstr>Ancient Edom</vt:lpstr>
      <vt:lpstr>Mountains of Edom, the hills over Eilat near the Gulf of Aqaba.</vt:lpstr>
      <vt:lpstr>A new study under the direction of University of California, San Diego Professor of Archaeology Thomas Levy, contradicts much recent scholarship which had argued that, because there had been no physical evidence, no Edomite state had existed before the 8th Century BC. Until the current discovery many scholars had said the Bible’s numerous references to ancient Israel’s interactions with Edom could not be valid. Now, with the discovery of early artifacts, this conclusion is being reassessed.</vt:lpstr>
      <vt:lpstr>WAS JOB A NON-ISRAELITE?</vt:lpstr>
      <vt:lpstr>WAS JOB AN HISTORICAL PERSON?</vt:lpstr>
      <vt:lpstr>PowerPoint Presentation</vt:lpstr>
      <vt:lpstr>STRUCTURE</vt:lpstr>
      <vt:lpstr>PowerPoint Presentation</vt:lpstr>
      <vt:lpstr>MEANING</vt:lpstr>
      <vt:lpstr>THE PROLOGUE</vt:lpstr>
      <vt:lpstr>THE OPENING (1:1-5)</vt:lpstr>
      <vt:lpstr>Job and his family during the days of prosperity before his downfall.  Watercolor by William Blake</vt:lpstr>
      <vt:lpstr>A HEBREW IDIOM</vt:lpstr>
      <vt:lpstr>The Adversary (1:6-12)</vt:lpstr>
      <vt:lpstr>Yahweh’s Heavenly Council (Ps. 82:1, 6; 89:5-7; Job 1:6-7; 2:1-2; 1 Kg. 22:19-23)</vt:lpstr>
      <vt:lpstr>The Great Accuser</vt:lpstr>
      <vt:lpstr>“Satan Before the Throne of God”  The satan and the “sons of God” appear before the divine throne.  The satan is depicted as “going to and fro in the earth, and from walking up and down in it.”  Watercolor by William Blake</vt:lpstr>
      <vt:lpstr>The Observation</vt:lpstr>
      <vt:lpstr>The Challenge</vt:lpstr>
      <vt:lpstr>The satan leaves the presence of God to attack Job.  Job, totally unaware of what is coming, continues his life of piety and charity.   Watercolor by William Blake</vt:lpstr>
      <vt:lpstr>THE FIRST STROKE (1:13-22)</vt:lpstr>
      <vt:lpstr>The satan’s attack upon Job’s children.  Watercolor by William Blake</vt:lpstr>
      <vt:lpstr>This engraving is accompanied by the quotation, “And I only am escaped alone to tell thee.” (Job 1:15)  Engraving by William Blake (1826)</vt:lpstr>
      <vt:lpstr>Job’s Response</vt:lpstr>
      <vt:lpstr>THE SECOND STROKE (2:1-10)</vt:lpstr>
      <vt:lpstr>C. S. Lewis and Complex Good Lewis makes a helpful distinction between what he calls the “simple good” and “simple evil” as opposed to “complex good.”</vt:lpstr>
      <vt:lpstr>The Second Attack</vt:lpstr>
      <vt:lpstr>PowerPoint Presentation</vt:lpstr>
      <vt:lpstr>Horrific Misery</vt:lpstr>
      <vt:lpstr>THE ARRIVAL OF THREE FRIENDS (2:11-13)</vt:lpstr>
      <vt:lpstr>JOB’S LAMENT</vt:lpstr>
      <vt:lpstr>Job’s Despair  Watercolor by William Blake</vt:lpstr>
      <vt:lpstr>THE SPEECHES BEGIN (3:1-26)</vt:lpstr>
      <vt:lpstr>Job’s Initial Questions</vt:lpstr>
      <vt:lpstr>Poetic Figures of Speech</vt:lpstr>
      <vt:lpstr>FIRST CYCLE OF DIALOGUES</vt:lpstr>
      <vt:lpstr>PowerPoint Presentation</vt:lpstr>
      <vt:lpstr>THE FIRST CYCLE</vt:lpstr>
      <vt:lpstr>ELIPHAZ SPEAKS (4-5)</vt:lpstr>
      <vt:lpstr>Eliphaz’ Vision with ghosts and whispers, “Shall mortal man be more just than God?”  Watercolor by William Blake</vt:lpstr>
      <vt:lpstr>The Fall of Angels?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Eliphaz’s Solution</vt:lpstr>
      <vt:lpstr>JOB RESPONDS TO ELIPHAZ (6-7)</vt:lpstr>
      <vt:lpstr>Agreement/Disagreement</vt:lpstr>
      <vt:lpstr>Joy or Despair?</vt:lpstr>
      <vt:lpstr>The Emptiness of Recrimination</vt:lpstr>
      <vt:lpstr>Searching Questions</vt:lpstr>
      <vt:lpstr>Life is Very Hard!</vt:lpstr>
      <vt:lpstr>Sheol, the Place of the Dead</vt:lpstr>
      <vt:lpstr>Job Bluntly Speaks to God of His Misery</vt:lpstr>
      <vt:lpstr>Job is terrified by nightmares.  Engraving by William Blake</vt:lpstr>
      <vt:lpstr>Job 7:17-19 and Psalm 8:4-8</vt:lpstr>
      <vt:lpstr>Job’s Confession</vt:lpstr>
      <vt:lpstr>BILDAD SPEAKS (8)</vt:lpstr>
      <vt:lpstr>William Blake’s 1793 engraving shows Job’s rebuke by his friends, while his wife looks on.</vt:lpstr>
      <vt:lpstr>The Cause-and-Effect Argument</vt:lpstr>
      <vt:lpstr>The Conclusion</vt:lpstr>
      <vt:lpstr>JOB RESPONDS TO BILDAD (9-10)</vt:lpstr>
      <vt:lpstr>The Controlling Metaphor</vt:lpstr>
      <vt:lpstr>This six-chambered gate excavated at Lachish is typical. In times of peace, such gates served as a small claims court. The city elders would convene to handle disputes between residents of the city.</vt:lpstr>
      <vt:lpstr>The Problem with Facing God in Court</vt:lpstr>
      <vt:lpstr>The ancients were much more familiar with the constellations than modern people, whose ambient artificial light makes star-gazing difficult.</vt:lpstr>
      <vt:lpstr>Rahab, the Chaos Monster</vt:lpstr>
      <vt:lpstr>References to the Dragon in Ancient Near Eastern Literature</vt:lpstr>
      <vt:lpstr>The Ongoing Problem</vt:lpstr>
      <vt:lpstr>PowerPoint Presentation</vt:lpstr>
      <vt:lpstr>The Brevity of Life</vt:lpstr>
      <vt:lpstr>The Deep Longing of Job</vt:lpstr>
      <vt:lpstr>Exploring the Dark Side</vt:lpstr>
      <vt:lpstr>How Does God Work?</vt:lpstr>
      <vt:lpstr>PowerPoint Presentation</vt:lpstr>
      <vt:lpstr>Does It Make Any Difference?</vt:lpstr>
      <vt:lpstr>Job’s question is much the same as posed by Subsi-masra-Sakkan in the Babylonian Job Tablet</vt:lpstr>
      <vt:lpstr>ZOPHAR SPEAKS (11)</vt:lpstr>
      <vt:lpstr>Zophar’s Challenge to Job</vt:lpstr>
      <vt:lpstr>Acknowledgment of Sin is the Only Way Forward</vt:lpstr>
      <vt:lpstr>To the man, the accusations of Job’s friends is that everything is his own fault.  Watercolor by William Blake</vt:lpstr>
      <vt:lpstr>“Everything Happens for a Reason”</vt:lpstr>
      <vt:lpstr>JOB RESPONDS (12-14)</vt:lpstr>
      <vt:lpstr>An Aside to Zophar</vt:lpstr>
      <vt:lpstr>There Seems No Clear Pattern</vt:lpstr>
      <vt:lpstr>PowerPoint Presentation</vt:lpstr>
      <vt:lpstr>Job’s Longing for God</vt:lpstr>
      <vt:lpstr>Shut-up and Let Me Speak!</vt:lpstr>
      <vt:lpstr>Job’s Continuing Lament</vt:lpstr>
      <vt:lpstr>Contemplating an Afterlife</vt:lpstr>
      <vt:lpstr>Back to Despair</vt:lpstr>
      <vt:lpstr>What Have We Learned So Far?</vt:lpstr>
      <vt:lpstr>second CYCLE OF DIALOGUES</vt:lpstr>
      <vt:lpstr>THE SECOND CYCLE</vt:lpstr>
      <vt:lpstr>ELIPHAZ SPEAKS (15)</vt:lpstr>
      <vt:lpstr>Sarcastic Questions</vt:lpstr>
      <vt:lpstr>Fallen Angels</vt:lpstr>
      <vt:lpstr>The Nature of Divine Retribution</vt:lpstr>
      <vt:lpstr>Self-Indulgence is the Ultimate Sin</vt:lpstr>
      <vt:lpstr>The Arguments of Eliphaz</vt:lpstr>
      <vt:lpstr>JOB RESPONDS (16-17)</vt:lpstr>
      <vt:lpstr>Job Is Completely Shattered</vt:lpstr>
      <vt:lpstr>Still, Job Refuses to Retaliate Against God</vt:lpstr>
      <vt:lpstr>     The pleading of Job is very similar to the “confessions” or “complaints” of Jeremiah, a series of candid, direct, and intimate prayers composed after the pattern of laments in the Psalms. Jeremiah gave full vent to his anguish, questioning God and cursing his enemies.</vt:lpstr>
      <vt:lpstr>His Time is Short</vt:lpstr>
      <vt:lpstr>Job’s Hope is Nearly Gone</vt:lpstr>
      <vt:lpstr>BILDAD SPEAKS (18)</vt:lpstr>
      <vt:lpstr>A Rambling Discourse</vt:lpstr>
      <vt:lpstr>JOB RESPONDS (19)</vt:lpstr>
      <vt:lpstr>Complete Abandonment</vt:lpstr>
      <vt:lpstr>Hope and Faith</vt:lpstr>
      <vt:lpstr>Job’s Confession of Faith and Hope</vt:lpstr>
      <vt:lpstr>ZOPHAR SPEAKS (20)</vt:lpstr>
      <vt:lpstr>Zophar’s Crude Analogies Continue</vt:lpstr>
      <vt:lpstr>JOB RESPONDS (21)</vt:lpstr>
      <vt:lpstr>Job’s Allusions to His Friends</vt:lpstr>
      <vt:lpstr>The Plea to Listen</vt:lpstr>
      <vt:lpstr>The Problem with Cause-and-Effect Theodicy</vt:lpstr>
      <vt:lpstr>Job’s Rhetorical Questions</vt:lpstr>
      <vt:lpstr>How Can One Understand God’s Justice?</vt:lpstr>
      <vt:lpstr>What Have We Learned in the Second Dialogue?</vt:lpstr>
      <vt:lpstr>third CYCLE OF DIALOGUES</vt:lpstr>
      <vt:lpstr>THE THIRD CYCLE</vt:lpstr>
      <vt:lpstr>ELIPHAZ SPEAKS (22)</vt:lpstr>
      <vt:lpstr>This, of course, is the irony.</vt:lpstr>
      <vt:lpstr>Wild Speculations</vt:lpstr>
      <vt:lpstr>Translation …your servant was at Ha-saar-Asam (when the following incident occurred). …when your servant had finished (his) reaping and had stored it a few days ago, Hoshayahu ben Shabay came and took your servant’s garment. …all of my companions will vouch for me…(that) I am guiltless of any in[fraction]. [(So) please return] my garment. If the official does not consider it an obligation to return [your servant’s garment, then have] pity upon him [and return] your servant’s [garment] from that motivation. You must not remain silent [when your servant is without his garment].</vt:lpstr>
      <vt:lpstr>Job’s Sins are Open to God!</vt:lpstr>
      <vt:lpstr>Eliphaz’s Final Advice</vt:lpstr>
      <vt:lpstr>JOB RESPONDS (23-24)</vt:lpstr>
      <vt:lpstr>Job’s Confidence</vt:lpstr>
      <vt:lpstr>The Challenge in Translating Chapter 24</vt:lpstr>
      <vt:lpstr>The Nature of Divine Judgment Postponed</vt:lpstr>
      <vt:lpstr>The “You say…” Section (24:18-25)</vt:lpstr>
      <vt:lpstr>BILDAD SPEAKS (25)</vt:lpstr>
      <vt:lpstr>JOB RESPONDS (26-27)</vt:lpstr>
      <vt:lpstr>SARCASM IN THE BIBLE</vt:lpstr>
      <vt:lpstr>Job to Bildad</vt:lpstr>
      <vt:lpstr>The Majesty of God</vt:lpstr>
      <vt:lpstr>Job’s Powerful Metaphors</vt:lpstr>
      <vt:lpstr>Babylonian Map of the World</vt:lpstr>
      <vt:lpstr>Job’s Final Words to His Friends</vt:lpstr>
      <vt:lpstr>The Curse</vt:lpstr>
      <vt:lpstr>What Have We Learned in the Third Dialogue?</vt:lpstr>
      <vt:lpstr>The search for wisdom</vt:lpstr>
      <vt:lpstr>Reading Chapter 28 as an Interlude</vt:lpstr>
      <vt:lpstr>The Ingenuous Search for Precious Metals</vt:lpstr>
      <vt:lpstr>The Elusiveness of Wisdom</vt:lpstr>
      <vt:lpstr>The monologues</vt:lpstr>
      <vt:lpstr>The Monologues</vt:lpstr>
      <vt:lpstr>JOB’S FINAL APPEAL (29-31)</vt:lpstr>
      <vt:lpstr>The Easy and Natural Assumption</vt:lpstr>
      <vt:lpstr>Then and Now</vt:lpstr>
      <vt:lpstr>Continual Deterioration</vt:lpstr>
      <vt:lpstr>The Language of Cursing</vt:lpstr>
      <vt:lpstr>The Oaths</vt:lpstr>
      <vt:lpstr>The Idioms</vt:lpstr>
      <vt:lpstr>More Idioms</vt:lpstr>
      <vt:lpstr>PowerPoint Presentation</vt:lpstr>
      <vt:lpstr>The Final Appeal</vt:lpstr>
      <vt:lpstr>PowerPoint Presentation</vt:lpstr>
      <vt:lpstr>The Final Oath</vt:lpstr>
      <vt:lpstr>The SPEECHES OF ELIHU</vt:lpstr>
      <vt:lpstr>The Unexpected Appearance of Elihu</vt:lpstr>
      <vt:lpstr>The Role of Elihu</vt:lpstr>
      <vt:lpstr>Elihu’s Speeches</vt:lpstr>
      <vt:lpstr>ELIHU’S FIRST MONOLOGUE (32-33)</vt:lpstr>
      <vt:lpstr>The wrath of Elihu  Watercolor by William Blake</vt:lpstr>
      <vt:lpstr>Elihu’s Inspiration and Counsel</vt:lpstr>
      <vt:lpstr>The Problem</vt:lpstr>
      <vt:lpstr>The Solution</vt:lpstr>
      <vt:lpstr>ELIHU’S SECOND MONOLOGUE (34)</vt:lpstr>
      <vt:lpstr>God Doesn’t Make Mistakes (34:10)</vt:lpstr>
      <vt:lpstr>God is Beyond Censure</vt:lpstr>
      <vt:lpstr>Job’s Argument is Impossible</vt:lpstr>
      <vt:lpstr>ELIHU’S THIRD MONOLOGUE (35)</vt:lpstr>
      <vt:lpstr>Divine Impassivity</vt:lpstr>
      <vt:lpstr>The Reason for Divine Silence</vt:lpstr>
      <vt:lpstr>ELIHU’S FOURTH MONOLOGUE (36-37)</vt:lpstr>
      <vt:lpstr>Suffering as Testing and Purification</vt:lpstr>
      <vt:lpstr>Nothing New Here</vt:lpstr>
      <vt:lpstr>Translating 36:16-18 This final section is beset with translational and interpretive difficulties and shows a wide diversity in the various English Versions. Some take it as a series of warnings (so NEB,) some as a series of accusations (so NJB), and some as both (ESV). </vt:lpstr>
      <vt:lpstr>Translating 36:19-21 The following verses are equally difficult. Most agree that in some sense Elihu’s question suggests that any resolution to Job’s suffering will not come from within his own resources (36:19).</vt:lpstr>
      <vt:lpstr>God, the Ultimate Teacher</vt:lpstr>
      <vt:lpstr>Final Words to Job</vt:lpstr>
      <vt:lpstr>Elihu’s Conclusion</vt:lpstr>
      <vt:lpstr>What Have We Learned from Elihu?</vt:lpstr>
      <vt:lpstr>The VOICE OF GOD</vt:lpstr>
      <vt:lpstr>God answers Job from a whirlwind.  Watercolor by William Blake</vt:lpstr>
      <vt:lpstr>The Voice of God</vt:lpstr>
      <vt:lpstr>The Nature of God’s Revelation to Job</vt:lpstr>
      <vt:lpstr>PowerPoint Presentation</vt:lpstr>
      <vt:lpstr>THE FIRST SPEECH (38-39)</vt:lpstr>
      <vt:lpstr>The Purpose of the Divine Questions</vt:lpstr>
      <vt:lpstr>Mysteries of the Created World</vt:lpstr>
      <vt:lpstr>When the morning stars sang together and the sons of God shouted for joy…  Watercolor by William Blake</vt:lpstr>
      <vt:lpstr>The Subterranean World</vt:lpstr>
      <vt:lpstr>Other Places Job has Never Been</vt:lpstr>
      <vt:lpstr>The Mysteries of Weather and the Heavens</vt:lpstr>
      <vt:lpstr>The Mysteries of the Animal World</vt:lpstr>
      <vt:lpstr>PowerPoint Presentation</vt:lpstr>
      <vt:lpstr>From Questions to Descriptions</vt:lpstr>
      <vt:lpstr>The Divine Challenge (40:1-5)</vt:lpstr>
      <vt:lpstr>THE SECOND SPEECH (40:6—41:34)</vt:lpstr>
      <vt:lpstr>The Issue of Moral Justice</vt:lpstr>
      <vt:lpstr>Two Additional Awesome Creatures</vt:lpstr>
      <vt:lpstr>Behemoth and Leviathan  Watercolor by William Blake</vt:lpstr>
      <vt:lpstr>So, who are these creatures?</vt:lpstr>
      <vt:lpstr>Behemoth</vt:lpstr>
      <vt:lpstr>Leviathan</vt:lpstr>
      <vt:lpstr>Imagery of Leviathan Various passages, both in the Bible (Isa. 27:1) and other ancient Near Eastern literature, use stock imagery to depict a dragon-like, threatening creature with seven heads.</vt:lpstr>
      <vt:lpstr>Interpreting the Two Monsters</vt:lpstr>
      <vt:lpstr>The Main Point</vt:lpstr>
      <vt:lpstr>Behemoth (40:15-24)</vt:lpstr>
      <vt:lpstr>Leviathan (41)</vt:lpstr>
      <vt:lpstr>Could Job Capture or Kill Such a Creature?</vt:lpstr>
      <vt:lpstr>Again, the Main Point</vt:lpstr>
      <vt:lpstr>If These Creatures Are Supernatural Entities…</vt:lpstr>
      <vt:lpstr>The Fall of the Satan  Watercolor by William Blake</vt:lpstr>
      <vt:lpstr>Only God can turn the power of evil upon itself, changing “ashes into beauty” (cf. Is. 61:3).</vt:lpstr>
      <vt:lpstr>The denouement</vt:lpstr>
      <vt:lpstr>Job’s Final Response (42:1-6)</vt:lpstr>
      <vt:lpstr>The Vision of Christ: but now my eye seeth Thee.  Watercolor by William Blake</vt:lpstr>
      <vt:lpstr>Job’s Confession</vt:lpstr>
      <vt:lpstr>Resolution</vt:lpstr>
      <vt:lpstr>The Meaning of MHn</vt:lpstr>
      <vt:lpstr>God’s Rebuke of Job’s Friends </vt:lpstr>
      <vt:lpstr>The Final Assessment</vt:lpstr>
      <vt:lpstr>The Final Irony</vt:lpstr>
      <vt:lpstr>Job sacrifices and prays for his friends.  Watercolor by William Blake</vt:lpstr>
      <vt:lpstr>Restoration</vt:lpstr>
      <vt:lpstr>Everyone gave him a piece of money.  Watercolor by William Blake</vt:lpstr>
      <vt:lpstr>Job and his daughters  Watercolor by William Blake</vt:lpstr>
      <vt:lpstr>Job restored to prosperity  Watercolor by William Blake</vt:lpstr>
      <vt:lpstr>The Septuagint Addendum The LXX offers five additional verses that are absent from the Masoretic Text.</vt:lpstr>
      <vt:lpstr>The Answers of Jesus to Job</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suffering of job</dc:title>
  <dc:creator>Daniel Lewis</dc:creator>
  <cp:lastModifiedBy>Daniel Lewis</cp:lastModifiedBy>
  <cp:revision>231</cp:revision>
  <cp:lastPrinted>2024-03-28T19:33:01Z</cp:lastPrinted>
  <dcterms:created xsi:type="dcterms:W3CDTF">2024-03-20T12:45:42Z</dcterms:created>
  <dcterms:modified xsi:type="dcterms:W3CDTF">2025-02-10T20:47:46Z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