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4"/>
    <p:sldMasterId id="2147483776" r:id="rId5"/>
    <p:sldMasterId id="2147483917" r:id="rId6"/>
    <p:sldMasterId id="2147484030" r:id="rId7"/>
    <p:sldMasterId id="2147484045" r:id="rId8"/>
    <p:sldMasterId id="2147484064" r:id="rId9"/>
    <p:sldMasterId id="2147484082" r:id="rId10"/>
    <p:sldMasterId id="2147484096" r:id="rId11"/>
    <p:sldMasterId id="2147484108" r:id="rId12"/>
    <p:sldMasterId id="2147484138" r:id="rId13"/>
  </p:sldMasterIdLst>
  <p:notesMasterIdLst>
    <p:notesMasterId r:id="rId57"/>
  </p:notesMasterIdLst>
  <p:handoutMasterIdLst>
    <p:handoutMasterId r:id="rId58"/>
  </p:handoutMasterIdLst>
  <p:sldIdLst>
    <p:sldId id="736" r:id="rId14"/>
    <p:sldId id="758" r:id="rId15"/>
    <p:sldId id="273" r:id="rId16"/>
    <p:sldId id="741" r:id="rId17"/>
    <p:sldId id="781" r:id="rId18"/>
    <p:sldId id="747" r:id="rId19"/>
    <p:sldId id="746" r:id="rId20"/>
    <p:sldId id="744" r:id="rId21"/>
    <p:sldId id="750" r:id="rId22"/>
    <p:sldId id="751" r:id="rId23"/>
    <p:sldId id="748" r:id="rId24"/>
    <p:sldId id="749" r:id="rId25"/>
    <p:sldId id="752" r:id="rId26"/>
    <p:sldId id="742" r:id="rId27"/>
    <p:sldId id="816" r:id="rId28"/>
    <p:sldId id="441" r:id="rId29"/>
    <p:sldId id="753" r:id="rId30"/>
    <p:sldId id="754" r:id="rId31"/>
    <p:sldId id="757" r:id="rId32"/>
    <p:sldId id="815" r:id="rId33"/>
    <p:sldId id="782" r:id="rId34"/>
    <p:sldId id="759" r:id="rId35"/>
    <p:sldId id="763" r:id="rId36"/>
    <p:sldId id="524" r:id="rId37"/>
    <p:sldId id="764" r:id="rId38"/>
    <p:sldId id="294" r:id="rId39"/>
    <p:sldId id="762" r:id="rId40"/>
    <p:sldId id="760" r:id="rId41"/>
    <p:sldId id="290" r:id="rId42"/>
    <p:sldId id="291" r:id="rId43"/>
    <p:sldId id="292" r:id="rId44"/>
    <p:sldId id="761" r:id="rId45"/>
    <p:sldId id="765" r:id="rId46"/>
    <p:sldId id="817" r:id="rId47"/>
    <p:sldId id="489" r:id="rId48"/>
    <p:sldId id="766" r:id="rId49"/>
    <p:sldId id="491" r:id="rId50"/>
    <p:sldId id="494" r:id="rId51"/>
    <p:sldId id="767" r:id="rId52"/>
    <p:sldId id="768" r:id="rId53"/>
    <p:sldId id="818" r:id="rId54"/>
    <p:sldId id="492" r:id="rId55"/>
    <p:sldId id="495" r:id="rId56"/>
  </p:sldIdLst>
  <p:sldSz cx="12188825" cy="6858000"/>
  <p:notesSz cx="6858000" cy="9144000"/>
  <p:embeddedFontLst>
    <p:embeddedFont>
      <p:font typeface="Arial Narrow" panose="020B0606020202030204" pitchFamily="34" charset="0"/>
      <p:regular r:id="rId59"/>
      <p:bold r:id="rId60"/>
      <p:italic r:id="rId61"/>
      <p:boldItalic r:id="rId62"/>
    </p:embeddedFont>
    <p:embeddedFont>
      <p:font typeface="Book Antiqua" panose="02040602050305030304" pitchFamily="18" charset="0"/>
      <p:regular r:id="rId63"/>
      <p:bold r:id="rId64"/>
      <p:italic r:id="rId65"/>
      <p:boldItalic r:id="rId66"/>
    </p:embeddedFont>
    <p:embeddedFont>
      <p:font typeface="Broadway" panose="04040905080B02020502" pitchFamily="82" charset="0"/>
      <p:regular r:id="rId67"/>
    </p:embeddedFont>
    <p:embeddedFont>
      <p:font typeface="Century" panose="02040604050505020304" pitchFamily="18" charset="0"/>
      <p:regular r:id="rId68"/>
    </p:embeddedFont>
    <p:embeddedFont>
      <p:font typeface="Century Schoolbook" panose="02040604050505020304" pitchFamily="18" charset="0"/>
      <p:regular r:id="rId69"/>
      <p:bold r:id="rId70"/>
      <p:italic r:id="rId71"/>
      <p:boldItalic r:id="rId72"/>
    </p:embeddedFont>
    <p:embeddedFont>
      <p:font typeface="Constantia" panose="02030602050306030303" pitchFamily="18" charset="0"/>
      <p:regular r:id="rId73"/>
      <p:bold r:id="rId74"/>
      <p:italic r:id="rId75"/>
      <p:boldItalic r:id="rId76"/>
    </p:embeddedFont>
    <p:embeddedFont>
      <p:font typeface="Cooper Black" panose="0208090404030B020404" pitchFamily="18" charset="0"/>
      <p:regular r:id="rId77"/>
    </p:embeddedFont>
    <p:embeddedFont>
      <p:font typeface="Corbel" panose="020B0503020204020204" pitchFamily="34" charset="0"/>
      <p:regular r:id="rId78"/>
      <p:bold r:id="rId79"/>
      <p:italic r:id="rId80"/>
      <p:boldItalic r:id="rId81"/>
    </p:embeddedFont>
    <p:embeddedFont>
      <p:font typeface="Franklin Gothic Medium" panose="020B0603020102020204" pitchFamily="34" charset="0"/>
      <p:regular r:id="rId82"/>
      <p:italic r:id="rId83"/>
    </p:embeddedFont>
    <p:embeddedFont>
      <p:font typeface="Gill Sans MT" panose="020B0502020104020203" pitchFamily="34" charset="0"/>
      <p:regular r:id="rId84"/>
      <p:bold r:id="rId85"/>
      <p:italic r:id="rId86"/>
      <p:boldItalic r:id="rId87"/>
    </p:embeddedFont>
    <p:embeddedFont>
      <p:font typeface="Greekth" panose="02020803070505020304" pitchFamily="18" charset="0"/>
      <p:bold r:id="rId88"/>
    </p:embeddedFont>
    <p:embeddedFont>
      <p:font typeface="HebrewTh" pitchFamily="2" charset="0"/>
      <p:regular r:id="rId89"/>
    </p:embeddedFont>
    <p:embeddedFont>
      <p:font typeface="Impact" panose="020B0806030902050204" pitchFamily="34" charset="0"/>
      <p:regular r:id="rId90"/>
    </p:embeddedFont>
    <p:embeddedFont>
      <p:font typeface="Lucida Sans Unicode" panose="020B0602030504020204" pitchFamily="34" charset="0"/>
      <p:regular r:id="rId91"/>
    </p:embeddedFont>
    <p:embeddedFont>
      <p:font typeface="Monotype Corsiva" panose="03010101010201010101" pitchFamily="66" charset="0"/>
      <p:italic r:id="rId92"/>
    </p:embeddedFont>
    <p:embeddedFont>
      <p:font typeface="Old English Text MT" panose="03040902040508030806" pitchFamily="66" charset="0"/>
      <p:regular r:id="rId93"/>
    </p:embeddedFont>
    <p:embeddedFont>
      <p:font typeface="Rockwell" panose="02060603020205020403" pitchFamily="18" charset="0"/>
      <p:regular r:id="rId94"/>
      <p:bold r:id="rId95"/>
      <p:italic r:id="rId96"/>
      <p:boldItalic r:id="rId97"/>
    </p:embeddedFont>
    <p:embeddedFont>
      <p:font typeface="Tahoma" panose="020B0604030504040204" pitchFamily="34" charset="0"/>
      <p:regular r:id="rId98"/>
      <p:bold r:id="rId99"/>
    </p:embeddedFont>
    <p:embeddedFont>
      <p:font typeface="Trebuchet MS" panose="020B0603020202020204" pitchFamily="34" charset="0"/>
      <p:regular r:id="rId100"/>
      <p:bold r:id="rId101"/>
      <p:italic r:id="rId102"/>
      <p:boldItalic r:id="rId103"/>
    </p:embeddedFont>
    <p:embeddedFont>
      <p:font typeface="Wingdings 2" panose="05020102010507070707" pitchFamily="18" charset="2"/>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87730" autoAdjust="0"/>
  </p:normalViewPr>
  <p:slideViewPr>
    <p:cSldViewPr>
      <p:cViewPr varScale="1">
        <p:scale>
          <a:sx n="87" d="100"/>
          <a:sy n="87" d="100"/>
        </p:scale>
        <p:origin x="1506" y="8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8"/>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102" Type="http://schemas.openxmlformats.org/officeDocument/2006/relationships/font" Target="fonts/font44.fntdata"/><Relationship Id="rId5" Type="http://schemas.openxmlformats.org/officeDocument/2006/relationships/slideMaster" Target="slideMasters/slideMaster2.xml"/><Relationship Id="rId90" Type="http://schemas.openxmlformats.org/officeDocument/2006/relationships/font" Target="fonts/font32.fntdata"/><Relationship Id="rId95" Type="http://schemas.openxmlformats.org/officeDocument/2006/relationships/font" Target="fonts/font37.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font" Target="fonts/font6.fntdata"/><Relationship Id="rId69" Type="http://schemas.openxmlformats.org/officeDocument/2006/relationships/font" Target="fonts/font11.fntdata"/><Relationship Id="rId80" Type="http://schemas.openxmlformats.org/officeDocument/2006/relationships/font" Target="fonts/font22.fntdata"/><Relationship Id="rId85" Type="http://schemas.openxmlformats.org/officeDocument/2006/relationships/font" Target="fonts/font27.fntdata"/><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font" Target="fonts/font1.fntdata"/><Relationship Id="rId103" Type="http://schemas.openxmlformats.org/officeDocument/2006/relationships/font" Target="fonts/font45.fntdata"/><Relationship Id="rId108"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96" Type="http://schemas.openxmlformats.org/officeDocument/2006/relationships/font" Target="fonts/font3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font" Target="fonts/font36.fntdata"/><Relationship Id="rId99" Type="http://schemas.openxmlformats.org/officeDocument/2006/relationships/font" Target="fonts/font41.fntdata"/><Relationship Id="rId101" Type="http://schemas.openxmlformats.org/officeDocument/2006/relationships/font" Target="fonts/font4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8.fntdata"/><Relationship Id="rId97" Type="http://schemas.openxmlformats.org/officeDocument/2006/relationships/font" Target="fonts/font39.fntdata"/><Relationship Id="rId104" Type="http://schemas.openxmlformats.org/officeDocument/2006/relationships/font" Target="fonts/font46.fntdata"/><Relationship Id="rId7" Type="http://schemas.openxmlformats.org/officeDocument/2006/relationships/slideMaster" Target="slideMasters/slideMaster4.xml"/><Relationship Id="rId71" Type="http://schemas.openxmlformats.org/officeDocument/2006/relationships/font" Target="fonts/font13.fntdata"/><Relationship Id="rId92" Type="http://schemas.openxmlformats.org/officeDocument/2006/relationships/font" Target="fonts/font34.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font" Target="fonts/font19.fntdata"/><Relationship Id="rId100" Type="http://schemas.openxmlformats.org/officeDocument/2006/relationships/font" Target="fonts/font42.fntdata"/><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14.fntdata"/><Relationship Id="rId93" Type="http://schemas.openxmlformats.org/officeDocument/2006/relationships/font" Target="fonts/font35.fntdata"/><Relationship Id="rId98" Type="http://schemas.openxmlformats.org/officeDocument/2006/relationships/font" Target="fonts/font40.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2/17/2025</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2/17/2025</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34E8-9CDC-65FF-5C0B-CB07CFB00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0EBDA-4E1B-CDE8-B7AD-8B29E3E36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03D2B-8DFF-6DB0-E88E-DC038B9236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D1FC-B535-B2D1-D9B5-7A7AE07B028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96C2844-7BBD-BBB5-A374-EDF92579FBB7}"/>
              </a:ext>
            </a:extLst>
          </p:cNvPr>
          <p:cNvSpPr>
            <a:spLocks noGrp="1"/>
          </p:cNvSpPr>
          <p:nvPr>
            <p:ph type="sldNum" sz="quarter" idx="12"/>
          </p:nvPr>
        </p:nvSpPr>
        <p:spPr/>
        <p:txBody>
          <a:bodyPr/>
          <a:lstStyle>
            <a:lvl1pPr>
              <a:defRPr/>
            </a:lvl1pPr>
          </a:lstStyle>
          <a:p>
            <a:fld id="{1F03BDB7-8E95-4D33-B3A2-9BB5536EC904}" type="slidenum">
              <a:rPr lang="en-US" altLang="en-US"/>
              <a:pPr/>
              <a:t>‹#›</a:t>
            </a:fld>
            <a:endParaRPr lang="en-US" altLang="en-US"/>
          </a:p>
        </p:txBody>
      </p:sp>
    </p:spTree>
    <p:extLst>
      <p:ext uri="{BB962C8B-B14F-4D97-AF65-F5344CB8AC3E}">
        <p14:creationId xmlns:p14="http://schemas.microsoft.com/office/powerpoint/2010/main" val="30751817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9B18-6DEB-2463-D943-8A9B553E054F}"/>
              </a:ext>
            </a:extLst>
          </p:cNvPr>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7DFB1-296B-2918-4241-5ECECEEFF6F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10FAC2D-2C00-735A-6979-CFC6B459A8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AB31686-81C9-9AE1-6E92-56FBFE6B5D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8BA546B-E4E9-403F-342C-6B9591DA4FC5}"/>
              </a:ext>
            </a:extLst>
          </p:cNvPr>
          <p:cNvSpPr>
            <a:spLocks noGrp="1"/>
          </p:cNvSpPr>
          <p:nvPr>
            <p:ph type="sldNum" sz="quarter" idx="12"/>
          </p:nvPr>
        </p:nvSpPr>
        <p:spPr/>
        <p:txBody>
          <a:bodyPr/>
          <a:lstStyle>
            <a:lvl1pPr>
              <a:defRPr/>
            </a:lvl1pPr>
          </a:lstStyle>
          <a:p>
            <a:fld id="{261E213A-C9FE-4232-8A49-B19055EF0234}" type="slidenum">
              <a:rPr lang="en-US" altLang="en-US"/>
              <a:pPr/>
              <a:t>‹#›</a:t>
            </a:fld>
            <a:endParaRPr lang="en-US" altLang="en-US"/>
          </a:p>
        </p:txBody>
      </p:sp>
    </p:spTree>
    <p:extLst>
      <p:ext uri="{BB962C8B-B14F-4D97-AF65-F5344CB8AC3E}">
        <p14:creationId xmlns:p14="http://schemas.microsoft.com/office/powerpoint/2010/main" val="2957067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11CD-257C-911D-EA1C-1FE8B44D2F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B49D4-EE46-1E79-3D2F-CA148595FB57}"/>
              </a:ext>
            </a:extLst>
          </p:cNvPr>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57D87-BFF2-DFAE-60EE-AE2F941B0338}"/>
              </a:ext>
            </a:extLst>
          </p:cNvPr>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40802-A057-4C2D-E991-FF6A5A0AFFE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5E908F2-9509-82F4-5A0F-FF92C41E77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E9B653-CA01-D94B-72C5-51327157DF82}"/>
              </a:ext>
            </a:extLst>
          </p:cNvPr>
          <p:cNvSpPr>
            <a:spLocks noGrp="1"/>
          </p:cNvSpPr>
          <p:nvPr>
            <p:ph type="sldNum" sz="quarter" idx="12"/>
          </p:nvPr>
        </p:nvSpPr>
        <p:spPr/>
        <p:txBody>
          <a:bodyPr/>
          <a:lstStyle>
            <a:lvl1pPr>
              <a:defRPr/>
            </a:lvl1pPr>
          </a:lstStyle>
          <a:p>
            <a:fld id="{BAD26381-C9F9-4E4F-A687-A7C084EBF86A}" type="slidenum">
              <a:rPr lang="en-US" altLang="en-US"/>
              <a:pPr/>
              <a:t>‹#›</a:t>
            </a:fld>
            <a:endParaRPr lang="en-US" altLang="en-US"/>
          </a:p>
        </p:txBody>
      </p:sp>
    </p:spTree>
    <p:extLst>
      <p:ext uri="{BB962C8B-B14F-4D97-AF65-F5344CB8AC3E}">
        <p14:creationId xmlns:p14="http://schemas.microsoft.com/office/powerpoint/2010/main" val="2066368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8B56-C545-904C-99AE-BDB2C23BFBC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E301EA-7A19-30F3-2759-B37B86A95DB6}"/>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87A16-58A7-F86B-01CE-0AB7D423C197}"/>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492DF-E261-ECA9-5000-BF95DA0141FC}"/>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167A32-4CD8-0FCF-47C4-8D0DB660C762}"/>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84A9C-06EA-41C6-E038-47167FF9DD6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93386CA-ABB0-EA5A-7E0E-7C68B6F5854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3F7EBC8-1F02-D4C6-259D-B641DBBF37D3}"/>
              </a:ext>
            </a:extLst>
          </p:cNvPr>
          <p:cNvSpPr>
            <a:spLocks noGrp="1"/>
          </p:cNvSpPr>
          <p:nvPr>
            <p:ph type="sldNum" sz="quarter" idx="12"/>
          </p:nvPr>
        </p:nvSpPr>
        <p:spPr/>
        <p:txBody>
          <a:bodyPr/>
          <a:lstStyle>
            <a:lvl1pPr>
              <a:defRPr/>
            </a:lvl1pPr>
          </a:lstStyle>
          <a:p>
            <a:fld id="{EDC7D3B2-D1B1-4D3F-9946-07EED448A6A9}" type="slidenum">
              <a:rPr lang="en-US" altLang="en-US"/>
              <a:pPr/>
              <a:t>‹#›</a:t>
            </a:fld>
            <a:endParaRPr lang="en-US" altLang="en-US"/>
          </a:p>
        </p:txBody>
      </p:sp>
    </p:spTree>
    <p:extLst>
      <p:ext uri="{BB962C8B-B14F-4D97-AF65-F5344CB8AC3E}">
        <p14:creationId xmlns:p14="http://schemas.microsoft.com/office/powerpoint/2010/main" val="30418799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6C46-8A38-C4B3-7435-3B9425B7EA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A31E26-CFDA-FA2A-66AC-6535FBD4781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4885493-4680-D873-1D82-95938C4DC31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52CE486-01B1-F8C9-58B5-B6829E3649BC}"/>
              </a:ext>
            </a:extLst>
          </p:cNvPr>
          <p:cNvSpPr>
            <a:spLocks noGrp="1"/>
          </p:cNvSpPr>
          <p:nvPr>
            <p:ph type="sldNum" sz="quarter" idx="12"/>
          </p:nvPr>
        </p:nvSpPr>
        <p:spPr/>
        <p:txBody>
          <a:bodyPr/>
          <a:lstStyle>
            <a:lvl1pPr>
              <a:defRPr/>
            </a:lvl1pPr>
          </a:lstStyle>
          <a:p>
            <a:fld id="{5EFB5B4D-F718-419F-A69B-ADAF248184CC}" type="slidenum">
              <a:rPr lang="en-US" altLang="en-US"/>
              <a:pPr/>
              <a:t>‹#›</a:t>
            </a:fld>
            <a:endParaRPr lang="en-US" altLang="en-US"/>
          </a:p>
        </p:txBody>
      </p:sp>
    </p:spTree>
    <p:extLst>
      <p:ext uri="{BB962C8B-B14F-4D97-AF65-F5344CB8AC3E}">
        <p14:creationId xmlns:p14="http://schemas.microsoft.com/office/powerpoint/2010/main" val="4225091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3E2D7-3C9C-CCF5-CD5D-42A3CD5BAAA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1FE6A96-C2E2-A69E-5C47-118AE1A4957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57F9370-6E59-565C-0322-18E3DFEF9767}"/>
              </a:ext>
            </a:extLst>
          </p:cNvPr>
          <p:cNvSpPr>
            <a:spLocks noGrp="1"/>
          </p:cNvSpPr>
          <p:nvPr>
            <p:ph type="sldNum" sz="quarter" idx="12"/>
          </p:nvPr>
        </p:nvSpPr>
        <p:spPr/>
        <p:txBody>
          <a:bodyPr/>
          <a:lstStyle>
            <a:lvl1pPr>
              <a:defRPr/>
            </a:lvl1pPr>
          </a:lstStyle>
          <a:p>
            <a:fld id="{3363EC52-5032-4F9C-BCC5-8129EDA43531}" type="slidenum">
              <a:rPr lang="en-US" altLang="en-US"/>
              <a:pPr/>
              <a:t>‹#›</a:t>
            </a:fld>
            <a:endParaRPr lang="en-US" altLang="en-US"/>
          </a:p>
        </p:txBody>
      </p:sp>
    </p:spTree>
    <p:extLst>
      <p:ext uri="{BB962C8B-B14F-4D97-AF65-F5344CB8AC3E}">
        <p14:creationId xmlns:p14="http://schemas.microsoft.com/office/powerpoint/2010/main" val="3699228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3F4C-F391-676C-67B3-5CA020C50497}"/>
              </a:ext>
            </a:extLst>
          </p:cNvPr>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828259-543E-A554-BB78-A89E1ABBC4FA}"/>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E0EA25-C330-55D3-BE12-D8E20BF8CB1D}"/>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3E8ED-8912-1485-0904-BE08AED64F6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911B4B8-C410-E1D6-4FE1-DCE99E2E774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A64FE3-0057-FD73-FF40-DBADA67EC044}"/>
              </a:ext>
            </a:extLst>
          </p:cNvPr>
          <p:cNvSpPr>
            <a:spLocks noGrp="1"/>
          </p:cNvSpPr>
          <p:nvPr>
            <p:ph type="sldNum" sz="quarter" idx="12"/>
          </p:nvPr>
        </p:nvSpPr>
        <p:spPr/>
        <p:txBody>
          <a:bodyPr/>
          <a:lstStyle>
            <a:lvl1pPr>
              <a:defRPr/>
            </a:lvl1pPr>
          </a:lstStyle>
          <a:p>
            <a:fld id="{B6B82BBC-9A43-4568-9E93-47AB6C28F9B5}" type="slidenum">
              <a:rPr lang="en-US" altLang="en-US"/>
              <a:pPr/>
              <a:t>‹#›</a:t>
            </a:fld>
            <a:endParaRPr lang="en-US" altLang="en-US"/>
          </a:p>
        </p:txBody>
      </p:sp>
    </p:spTree>
    <p:extLst>
      <p:ext uri="{BB962C8B-B14F-4D97-AF65-F5344CB8AC3E}">
        <p14:creationId xmlns:p14="http://schemas.microsoft.com/office/powerpoint/2010/main" val="28243150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9696-E407-47B2-555F-317A246D837B}"/>
              </a:ext>
            </a:extLst>
          </p:cNvPr>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C3FEA-90AB-FB88-0CFA-D6E980BD5004}"/>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B153A-53A5-104A-5FA4-2D81D5C9330A}"/>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76FBA2-3BF0-1BC2-06A3-30BDE73CE1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91D969F-6988-D845-2ED8-E33CA24137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F6D5549-A9A8-6EE8-CD87-987630784599}"/>
              </a:ext>
            </a:extLst>
          </p:cNvPr>
          <p:cNvSpPr>
            <a:spLocks noGrp="1"/>
          </p:cNvSpPr>
          <p:nvPr>
            <p:ph type="sldNum" sz="quarter" idx="12"/>
          </p:nvPr>
        </p:nvSpPr>
        <p:spPr/>
        <p:txBody>
          <a:bodyPr/>
          <a:lstStyle>
            <a:lvl1pPr>
              <a:defRPr/>
            </a:lvl1pPr>
          </a:lstStyle>
          <a:p>
            <a:fld id="{65A2DF35-F75F-40C0-943E-8CF5BA2EA100}" type="slidenum">
              <a:rPr lang="en-US" altLang="en-US"/>
              <a:pPr/>
              <a:t>‹#›</a:t>
            </a:fld>
            <a:endParaRPr lang="en-US" altLang="en-US"/>
          </a:p>
        </p:txBody>
      </p:sp>
    </p:spTree>
    <p:extLst>
      <p:ext uri="{BB962C8B-B14F-4D97-AF65-F5344CB8AC3E}">
        <p14:creationId xmlns:p14="http://schemas.microsoft.com/office/powerpoint/2010/main" val="20936864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5018-A16F-EC87-1AF3-351D60F943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25681-DF3E-CA5A-0CDE-01966BD58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D6E2A-1583-8997-F65E-4C6B1361C8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953AA0-E361-32C0-05F8-87F7919C952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4048F3-9F6C-12B5-4DA3-32787E039A30}"/>
              </a:ext>
            </a:extLst>
          </p:cNvPr>
          <p:cNvSpPr>
            <a:spLocks noGrp="1"/>
          </p:cNvSpPr>
          <p:nvPr>
            <p:ph type="sldNum" sz="quarter" idx="12"/>
          </p:nvPr>
        </p:nvSpPr>
        <p:spPr/>
        <p:txBody>
          <a:bodyPr/>
          <a:lstStyle>
            <a:lvl1pPr>
              <a:defRPr/>
            </a:lvl1pPr>
          </a:lstStyle>
          <a:p>
            <a:fld id="{BF597F8A-DF54-4DC1-8183-6F8AF3074483}" type="slidenum">
              <a:rPr lang="en-US" altLang="en-US"/>
              <a:pPr/>
              <a:t>‹#›</a:t>
            </a:fld>
            <a:endParaRPr lang="en-US" altLang="en-US"/>
          </a:p>
        </p:txBody>
      </p:sp>
    </p:spTree>
    <p:extLst>
      <p:ext uri="{BB962C8B-B14F-4D97-AF65-F5344CB8AC3E}">
        <p14:creationId xmlns:p14="http://schemas.microsoft.com/office/powerpoint/2010/main" val="5911813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7877A-4259-9029-FCD1-8849AF89CD1E}"/>
              </a:ext>
            </a:extLst>
          </p:cNvPr>
          <p:cNvSpPr>
            <a:spLocks noGrp="1"/>
          </p:cNvSpPr>
          <p:nvPr>
            <p:ph type="title" orient="vert"/>
          </p:nvPr>
        </p:nvSpPr>
        <p:spPr>
          <a:xfrm>
            <a:off x="8862292" y="473076"/>
            <a:ext cx="2717092" cy="5394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4CF7F9-DAA4-77D3-DDD3-5643CA202F28}"/>
              </a:ext>
            </a:extLst>
          </p:cNvPr>
          <p:cNvSpPr>
            <a:spLocks noGrp="1"/>
          </p:cNvSpPr>
          <p:nvPr>
            <p:ph type="body" orient="vert" idx="1"/>
          </p:nvPr>
        </p:nvSpPr>
        <p:spPr>
          <a:xfrm>
            <a:off x="711015" y="473076"/>
            <a:ext cx="794813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E32E7-8C99-7F4A-0D79-32D387E596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E61A445-4739-A2BF-6B0F-CC63DB2401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3196C7-5251-19B2-36B3-92A6F58EAF9D}"/>
              </a:ext>
            </a:extLst>
          </p:cNvPr>
          <p:cNvSpPr>
            <a:spLocks noGrp="1"/>
          </p:cNvSpPr>
          <p:nvPr>
            <p:ph type="sldNum" sz="quarter" idx="12"/>
          </p:nvPr>
        </p:nvSpPr>
        <p:spPr/>
        <p:txBody>
          <a:bodyPr/>
          <a:lstStyle>
            <a:lvl1pPr>
              <a:defRPr/>
            </a:lvl1pPr>
          </a:lstStyle>
          <a:p>
            <a:fld id="{572200A0-C65E-41D1-AEEF-3D383554F1F2}" type="slidenum">
              <a:rPr lang="en-US" altLang="en-US"/>
              <a:pPr/>
              <a:t>‹#›</a:t>
            </a:fld>
            <a:endParaRPr lang="en-US" altLang="en-US"/>
          </a:p>
        </p:txBody>
      </p:sp>
    </p:spTree>
    <p:extLst>
      <p:ext uri="{BB962C8B-B14F-4D97-AF65-F5344CB8AC3E}">
        <p14:creationId xmlns:p14="http://schemas.microsoft.com/office/powerpoint/2010/main" val="283380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72A6-22DC-45A6-E409-73788052AA65}"/>
              </a:ext>
            </a:extLst>
          </p:cNvPr>
          <p:cNvSpPr>
            <a:spLocks noGrp="1"/>
          </p:cNvSpPr>
          <p:nvPr>
            <p:ph type="title"/>
          </p:nvPr>
        </p:nvSpPr>
        <p:spPr>
          <a:xfrm>
            <a:off x="711015" y="473075"/>
            <a:ext cx="10868369"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6E6C25A-7D95-9282-220C-D5DF3D947514}"/>
              </a:ext>
            </a:extLst>
          </p:cNvPr>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02C43-32DF-73F6-489C-DF1DCBF45F24}"/>
              </a:ext>
            </a:extLst>
          </p:cNvPr>
          <p:cNvSpPr>
            <a:spLocks noGrp="1"/>
          </p:cNvSpPr>
          <p:nvPr>
            <p:ph type="body"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E1E2E6-8AA2-C8A9-1B1A-1544045D8DF7}"/>
              </a:ext>
            </a:extLst>
          </p:cNvPr>
          <p:cNvSpPr>
            <a:spLocks noGrp="1"/>
          </p:cNvSpPr>
          <p:nvPr>
            <p:ph type="dt" sz="half" idx="10"/>
          </p:nvPr>
        </p:nvSpPr>
        <p:spPr>
          <a:xfrm>
            <a:off x="711015" y="6248400"/>
            <a:ext cx="2742486"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360C345-F7EE-15F7-288B-4827DD868989}"/>
              </a:ext>
            </a:extLst>
          </p:cNvPr>
          <p:cNvSpPr>
            <a:spLocks noGrp="1"/>
          </p:cNvSpPr>
          <p:nvPr>
            <p:ph type="ftr" sz="quarter" idx="11"/>
          </p:nvPr>
        </p:nvSpPr>
        <p:spPr>
          <a:xfrm>
            <a:off x="431687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1DE12B-6D98-5A41-DA3D-FE7174B8644E}"/>
              </a:ext>
            </a:extLst>
          </p:cNvPr>
          <p:cNvSpPr>
            <a:spLocks noGrp="1"/>
          </p:cNvSpPr>
          <p:nvPr>
            <p:ph type="sldNum" sz="quarter" idx="12"/>
          </p:nvPr>
        </p:nvSpPr>
        <p:spPr>
          <a:xfrm>
            <a:off x="9040045" y="6248400"/>
            <a:ext cx="2539339" cy="457200"/>
          </a:xfrm>
        </p:spPr>
        <p:txBody>
          <a:bodyPr/>
          <a:lstStyle>
            <a:lvl1pPr>
              <a:defRPr/>
            </a:lvl1pPr>
          </a:lstStyle>
          <a:p>
            <a:fld id="{48FCE75B-5570-4B23-93CA-A20508C9AB33}" type="slidenum">
              <a:rPr lang="en-US" altLang="en-US"/>
              <a:pPr/>
              <a:t>‹#›</a:t>
            </a:fld>
            <a:endParaRPr lang="en-US" altLang="en-US"/>
          </a:p>
        </p:txBody>
      </p:sp>
    </p:spTree>
    <p:extLst>
      <p:ext uri="{BB962C8B-B14F-4D97-AF65-F5344CB8AC3E}">
        <p14:creationId xmlns:p14="http://schemas.microsoft.com/office/powerpoint/2010/main" val="20604910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660A-94B4-AABF-E0E6-40A172AF12C1}"/>
              </a:ext>
            </a:extLst>
          </p:cNvPr>
          <p:cNvSpPr>
            <a:spLocks noGrp="1"/>
          </p:cNvSpPr>
          <p:nvPr>
            <p:ph type="title"/>
          </p:nvPr>
        </p:nvSpPr>
        <p:spPr>
          <a:xfrm>
            <a:off x="711015" y="473075"/>
            <a:ext cx="10868369"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D0912-0389-DB96-E23B-49D2004B125D}"/>
              </a:ext>
            </a:extLst>
          </p:cNvPr>
          <p:cNvSpPr>
            <a:spLocks noGrp="1"/>
          </p:cNvSpPr>
          <p:nvPr>
            <p:ph type="body"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F6F6FE-90A5-CA62-E9BF-03DDDC6B44C3}"/>
              </a:ext>
            </a:extLst>
          </p:cNvPr>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BED1C-97EC-5D68-C17D-FE8F06D2E45D}"/>
              </a:ext>
            </a:extLst>
          </p:cNvPr>
          <p:cNvSpPr>
            <a:spLocks noGrp="1"/>
          </p:cNvSpPr>
          <p:nvPr>
            <p:ph type="dt" sz="half" idx="10"/>
          </p:nvPr>
        </p:nvSpPr>
        <p:spPr>
          <a:xfrm>
            <a:off x="711015" y="6248400"/>
            <a:ext cx="2742486"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FF53B4C-1BDD-44CD-2B1B-185D0F921389}"/>
              </a:ext>
            </a:extLst>
          </p:cNvPr>
          <p:cNvSpPr>
            <a:spLocks noGrp="1"/>
          </p:cNvSpPr>
          <p:nvPr>
            <p:ph type="ftr" sz="quarter" idx="11"/>
          </p:nvPr>
        </p:nvSpPr>
        <p:spPr>
          <a:xfrm>
            <a:off x="431687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286DD95-D889-FE3E-E21E-7395AF21969E}"/>
              </a:ext>
            </a:extLst>
          </p:cNvPr>
          <p:cNvSpPr>
            <a:spLocks noGrp="1"/>
          </p:cNvSpPr>
          <p:nvPr>
            <p:ph type="sldNum" sz="quarter" idx="12"/>
          </p:nvPr>
        </p:nvSpPr>
        <p:spPr>
          <a:xfrm>
            <a:off x="9040045" y="6248400"/>
            <a:ext cx="2539339" cy="457200"/>
          </a:xfrm>
        </p:spPr>
        <p:txBody>
          <a:bodyPr/>
          <a:lstStyle>
            <a:lvl1pPr>
              <a:defRPr/>
            </a:lvl1pPr>
          </a:lstStyle>
          <a:p>
            <a:fld id="{024E88E8-6FC9-40F1-A574-F76C7C051B22}" type="slidenum">
              <a:rPr lang="en-US" altLang="en-US"/>
              <a:pPr/>
              <a:t>‹#›</a:t>
            </a:fld>
            <a:endParaRPr lang="en-US" altLang="en-US"/>
          </a:p>
        </p:txBody>
      </p:sp>
    </p:spTree>
    <p:extLst>
      <p:ext uri="{BB962C8B-B14F-4D97-AF65-F5344CB8AC3E}">
        <p14:creationId xmlns:p14="http://schemas.microsoft.com/office/powerpoint/2010/main" val="20825750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544" y="758952"/>
            <a:ext cx="9415867" cy="4041648"/>
          </a:xfrm>
        </p:spPr>
        <p:txBody>
          <a:bodyPr anchor="b">
            <a:normAutofit/>
          </a:bodyPr>
          <a:lstStyle>
            <a:lvl1pPr algn="l">
              <a:lnSpc>
                <a:spcPct val="85000"/>
              </a:lnSpc>
              <a:defRPr sz="7198"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544" y="4800600"/>
            <a:ext cx="9415867" cy="1691640"/>
          </a:xfrm>
        </p:spPr>
        <p:txBody>
          <a:bodyPr>
            <a:normAutofit/>
          </a:bodyPr>
          <a:lstStyle>
            <a:lvl1pPr marL="0" indent="0" algn="l">
              <a:buNone/>
              <a:defRPr sz="2199" baseline="0">
                <a:solidFill>
                  <a:schemeClr val="tx1">
                    <a:lumMod val="75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2/17/2025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2783480"/>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016281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544" y="758952"/>
            <a:ext cx="9415867" cy="4041648"/>
          </a:xfrm>
        </p:spPr>
        <p:txBody>
          <a:bodyPr anchor="b">
            <a:normAutofit/>
          </a:bodyPr>
          <a:lstStyle>
            <a:lvl1pPr>
              <a:lnSpc>
                <a:spcPct val="85000"/>
              </a:lnSpc>
              <a:defRPr sz="7198" b="0"/>
            </a:lvl1pPr>
          </a:lstStyle>
          <a:p>
            <a:r>
              <a:rPr lang="en-US"/>
              <a:t>Click to edit Master title style</a:t>
            </a:r>
          </a:p>
        </p:txBody>
      </p:sp>
      <p:sp>
        <p:nvSpPr>
          <p:cNvPr id="3" name="Text Placeholder 2"/>
          <p:cNvSpPr>
            <a:spLocks noGrp="1"/>
          </p:cNvSpPr>
          <p:nvPr>
            <p:ph type="body" idx="1"/>
          </p:nvPr>
        </p:nvSpPr>
        <p:spPr>
          <a:xfrm>
            <a:off x="1261544" y="4800600"/>
            <a:ext cx="9415867" cy="1691640"/>
          </a:xfrm>
        </p:spPr>
        <p:txBody>
          <a:bodyPr anchor="t">
            <a:normAutofit/>
          </a:bodyPr>
          <a:lstStyle>
            <a:lvl1pPr marL="0" indent="0">
              <a:buNone/>
              <a:defRPr sz="21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3149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543"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4885"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72760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543" y="1713655"/>
            <a:ext cx="4479393" cy="731520"/>
          </a:xfrm>
        </p:spPr>
        <p:txBody>
          <a:bodyPr anchor="b">
            <a:normAutofit/>
          </a:bodyPr>
          <a:lstStyle>
            <a:lvl1pPr marL="0" indent="0">
              <a:spcBef>
                <a:spcPts val="0"/>
              </a:spcBef>
              <a:buNone/>
              <a:defRPr sz="1999" b="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543"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4885" y="1713655"/>
            <a:ext cx="4479393" cy="731520"/>
          </a:xfrm>
        </p:spPr>
        <p:txBody>
          <a:bodyPr anchor="b">
            <a:normAutofit/>
          </a:bodyPr>
          <a:lstStyle>
            <a:lvl1pPr marL="0" indent="0">
              <a:lnSpc>
                <a:spcPct val="95000"/>
              </a:lnSpc>
              <a:spcBef>
                <a:spcPts val="0"/>
              </a:spcBef>
              <a:buNone/>
              <a:defRPr lang="en-US" sz="1999" b="0" kern="1200" dirty="0">
                <a:solidFill>
                  <a:schemeClr val="tx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999"/>
              </a:spcBef>
              <a:buFontTx/>
              <a:buNone/>
            </a:pPr>
            <a:r>
              <a:rPr lang="en-US"/>
              <a:t>Click to edit Master text styles</a:t>
            </a:r>
          </a:p>
        </p:txBody>
      </p:sp>
      <p:sp>
        <p:nvSpPr>
          <p:cNvPr id="6" name="Content Placeholder 5"/>
          <p:cNvSpPr>
            <a:spLocks noGrp="1"/>
          </p:cNvSpPr>
          <p:nvPr>
            <p:ph sz="quarter" idx="4"/>
          </p:nvPr>
        </p:nvSpPr>
        <p:spPr>
          <a:xfrm>
            <a:off x="6124885"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2513A-523B-4CD2-9C8B-D457F28F4ABD}"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16393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548E7-81A7-49BE-B31E-01672C55CDBE}"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7188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61499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199567" cy="1600197"/>
          </a:xfrm>
        </p:spPr>
        <p:txBody>
          <a:bodyPr anchor="b">
            <a:normAutofit/>
          </a:bodyPr>
          <a:lstStyle>
            <a:lvl1pPr>
              <a:defRPr sz="3199" b="0" baseline="0"/>
            </a:lvl1pPr>
          </a:lstStyle>
          <a:p>
            <a:r>
              <a:rPr lang="en-US"/>
              <a:t>Click to edit Master title style</a:t>
            </a:r>
          </a:p>
        </p:txBody>
      </p:sp>
      <p:sp>
        <p:nvSpPr>
          <p:cNvPr id="3" name="Content Placeholder 2"/>
          <p:cNvSpPr>
            <a:spLocks noGrp="1"/>
          </p:cNvSpPr>
          <p:nvPr>
            <p:ph idx="1"/>
          </p:nvPr>
        </p:nvSpPr>
        <p:spPr>
          <a:xfrm>
            <a:off x="4503094" y="685800"/>
            <a:ext cx="6077483" cy="548640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029" y="2099735"/>
            <a:ext cx="3199567" cy="3810001"/>
          </a:xfrm>
        </p:spPr>
        <p:txBody>
          <a:bodyPr>
            <a:normAutofit/>
          </a:bodyPr>
          <a:lstStyle>
            <a:lvl1pPr marL="0" indent="0">
              <a:lnSpc>
                <a:spcPct val="114000"/>
              </a:lnSpc>
              <a:spcBef>
                <a:spcPts val="800"/>
              </a:spcBef>
              <a:buNone/>
              <a:defRPr sz="13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8660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89899"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162" y="5257800"/>
            <a:ext cx="9979600" cy="914400"/>
          </a:xfrm>
        </p:spPr>
        <p:txBody>
          <a:bodyPr anchor="b">
            <a:normAutofit/>
          </a:bodyPr>
          <a:lstStyle>
            <a:lvl1pPr>
              <a:defRPr sz="2799"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1"/>
            <a:ext cx="11289899" cy="5128923"/>
          </a:xfrm>
          <a:solidFill>
            <a:schemeClr val="accent1"/>
          </a:solidFill>
        </p:spPr>
        <p:txBody>
          <a:bodyPr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4162" y="6108590"/>
            <a:ext cx="99796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9235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DA58D-CE36-42FB-A681-D4975774D88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85312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6448" y="381000"/>
            <a:ext cx="2475855"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1801" y="381000"/>
            <a:ext cx="7732286"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5E26B-855B-4DB6-BFA6-A35E4D51FCF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1738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150" y="802299"/>
            <a:ext cx="8634824" cy="2541431"/>
          </a:xfrm>
        </p:spPr>
        <p:txBody>
          <a:bodyPr bIns="0" anchor="b">
            <a:normAutofit/>
          </a:bodyPr>
          <a:lstStyle>
            <a:lvl1pPr algn="l">
              <a:defRPr sz="6598"/>
            </a:lvl1pPr>
          </a:lstStyle>
          <a:p>
            <a:r>
              <a:rPr lang="en-US"/>
              <a:t>Click to edit Master title style</a:t>
            </a:r>
            <a:endParaRPr lang="en-US" dirty="0"/>
          </a:p>
        </p:txBody>
      </p:sp>
      <p:sp>
        <p:nvSpPr>
          <p:cNvPr id="3" name="Subtitle 2"/>
          <p:cNvSpPr>
            <a:spLocks noGrp="1"/>
          </p:cNvSpPr>
          <p:nvPr>
            <p:ph type="subTitle" idx="1"/>
          </p:nvPr>
        </p:nvSpPr>
        <p:spPr>
          <a:xfrm>
            <a:off x="2417150" y="3531205"/>
            <a:ext cx="8634823" cy="977621"/>
          </a:xfrm>
        </p:spPr>
        <p:txBody>
          <a:bodyPr tIns="91440" bIns="91440">
            <a:normAutofit/>
          </a:bodyPr>
          <a:lstStyle>
            <a:lvl1pPr marL="0" indent="0" algn="l">
              <a:buNone/>
              <a:defRPr sz="1799" b="0" cap="all" baseline="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5474F-E23A-4E1D-BCAD-69149109FC70}" type="datetime1">
              <a:rPr lang="en-US" smtClean="0"/>
              <a:t>2/17/2025</a:t>
            </a:fld>
            <a:endParaRPr lang="en-US" dirty="0"/>
          </a:p>
        </p:txBody>
      </p:sp>
      <p:sp>
        <p:nvSpPr>
          <p:cNvPr id="5" name="Footer Placeholder 4"/>
          <p:cNvSpPr>
            <a:spLocks noGrp="1"/>
          </p:cNvSpPr>
          <p:nvPr>
            <p:ph type="ftr" sz="quarter" idx="11"/>
          </p:nvPr>
        </p:nvSpPr>
        <p:spPr>
          <a:xfrm>
            <a:off x="2415871" y="329308"/>
            <a:ext cx="4972620" cy="309201"/>
          </a:xfrm>
        </p:spPr>
        <p:txBody>
          <a:bodyPr/>
          <a:lstStyle/>
          <a:p>
            <a:endParaRPr lang="en-US" dirty="0"/>
          </a:p>
        </p:txBody>
      </p:sp>
      <p:sp>
        <p:nvSpPr>
          <p:cNvPr id="6" name="Slide Number Placeholder 5"/>
          <p:cNvSpPr>
            <a:spLocks noGrp="1"/>
          </p:cNvSpPr>
          <p:nvPr>
            <p:ph type="sldNum" sz="quarter" idx="12"/>
          </p:nvPr>
        </p:nvSpPr>
        <p:spPr>
          <a:xfrm>
            <a:off x="1437290" y="798973"/>
            <a:ext cx="810808"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150" y="3528542"/>
            <a:ext cx="86348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9560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B7B34-25C6-4292-B4AF-49A01342A36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487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3860" y="1756130"/>
            <a:ext cx="8640903" cy="1887950"/>
          </a:xfrm>
        </p:spPr>
        <p:txBody>
          <a:bodyPr anchor="b">
            <a:normAutofit/>
          </a:bodyPr>
          <a:lstStyle>
            <a:lvl1pPr algn="l">
              <a:defRPr sz="3599"/>
            </a:lvl1pPr>
          </a:lstStyle>
          <a:p>
            <a:r>
              <a:rPr lang="en-US"/>
              <a:t>Click to edit Master title style</a:t>
            </a:r>
            <a:endParaRPr lang="en-US" dirty="0"/>
          </a:p>
        </p:txBody>
      </p:sp>
      <p:sp>
        <p:nvSpPr>
          <p:cNvPr id="3" name="Text Placeholder 2"/>
          <p:cNvSpPr>
            <a:spLocks noGrp="1"/>
          </p:cNvSpPr>
          <p:nvPr>
            <p:ph type="body" idx="1"/>
          </p:nvPr>
        </p:nvSpPr>
        <p:spPr>
          <a:xfrm>
            <a:off x="1453861" y="3806196"/>
            <a:ext cx="8628198" cy="1012929"/>
          </a:xfrm>
        </p:spPr>
        <p:txBody>
          <a:bodyPr tIns="91440">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70AFB-80AF-4F92-9205-ECBAD5AC928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3861" y="3804985"/>
            <a:ext cx="862819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03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8840" y="804890"/>
            <a:ext cx="9603134"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6954" y="2010879"/>
            <a:ext cx="464394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2101" y="2017343"/>
            <a:ext cx="464394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2007EA-B7D4-4F1C-8EC2-213B4B8E007A}"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7830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6815" y="804164"/>
            <a:ext cx="9605159"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6814" y="2019550"/>
            <a:ext cx="4643942" cy="801943"/>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446814" y="2824270"/>
            <a:ext cx="464394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0692" y="2023004"/>
            <a:ext cx="4643942" cy="802237"/>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410692" y="2821491"/>
            <a:ext cx="464394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93829-6F3A-4716-9EDA-F463D48F75A7}"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75335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352156-1084-4357-896F-BB194559DEA6}"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06813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86FD4-A38A-4B2F-BA4B-995C60B9AE1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533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295" y="798973"/>
            <a:ext cx="3272247" cy="2247117"/>
          </a:xfrm>
        </p:spPr>
        <p:txBody>
          <a:bodyPr anchor="b">
            <a:normAutofit/>
          </a:bodyPr>
          <a:lstStyle>
            <a:lvl1pPr algn="l">
              <a:defRPr sz="2399"/>
            </a:lvl1pPr>
          </a:lstStyle>
          <a:p>
            <a:r>
              <a:rPr lang="en-US"/>
              <a:t>Click to edit Master title style</a:t>
            </a:r>
            <a:endParaRPr lang="en-US" dirty="0"/>
          </a:p>
        </p:txBody>
      </p:sp>
      <p:sp>
        <p:nvSpPr>
          <p:cNvPr id="3" name="Content Placeholder 2"/>
          <p:cNvSpPr>
            <a:spLocks noGrp="1"/>
          </p:cNvSpPr>
          <p:nvPr>
            <p:ph idx="1"/>
          </p:nvPr>
        </p:nvSpPr>
        <p:spPr>
          <a:xfrm>
            <a:off x="5042401" y="798974"/>
            <a:ext cx="6010904"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295" y="3205492"/>
            <a:ext cx="3274160" cy="2248181"/>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DE372-9D3D-4E35-8580-144BD0D75641}"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7903" y="3205491"/>
            <a:ext cx="326863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858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5440" y="482171"/>
            <a:ext cx="4073472"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0828" y="1129513"/>
            <a:ext cx="5530887" cy="1830584"/>
          </a:xfrm>
        </p:spPr>
        <p:txBody>
          <a:bodyPr anchor="b">
            <a:normAutofit/>
          </a:bodyPr>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2274" y="1122543"/>
            <a:ext cx="2790444" cy="3866327"/>
          </a:xfrm>
          <a:solidFill>
            <a:schemeClr val="bg1">
              <a:lumMod val="85000"/>
            </a:schemeClr>
          </a:solidFill>
          <a:ln w="9525" cap="sq">
            <a:noFill/>
            <a:miter lim="800000"/>
          </a:ln>
          <a:effectLst/>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449951" y="3145992"/>
            <a:ext cx="5522965" cy="2003742"/>
          </a:xfrm>
        </p:spPr>
        <p:txBody>
          <a:bodyPr>
            <a:normAutofit/>
          </a:bodyPr>
          <a:lstStyle>
            <a:lvl1pPr marL="0" indent="0" algn="l">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1447005" y="5469857"/>
            <a:ext cx="5525912" cy="320123"/>
          </a:xfrm>
        </p:spPr>
        <p:txBody>
          <a:bodyPr/>
          <a:lstStyle>
            <a:lvl1pPr algn="l">
              <a:defRPr/>
            </a:lvl1pPr>
          </a:lstStyle>
          <a:p>
            <a:fld id="{84D0891F-834E-4764-BC43-32C1EF584FED}" type="datetime1">
              <a:rPr lang="en-US" smtClean="0"/>
              <a:t>2/17/2025</a:t>
            </a:fld>
            <a:endParaRPr lang="en-US" dirty="0"/>
          </a:p>
        </p:txBody>
      </p:sp>
      <p:sp>
        <p:nvSpPr>
          <p:cNvPr id="6" name="Footer Placeholder 5"/>
          <p:cNvSpPr>
            <a:spLocks noGrp="1"/>
          </p:cNvSpPr>
          <p:nvPr>
            <p:ph type="ftr" sz="quarter" idx="11"/>
          </p:nvPr>
        </p:nvSpPr>
        <p:spPr>
          <a:xfrm>
            <a:off x="1447005" y="318641"/>
            <a:ext cx="5539561"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005" y="3143605"/>
            <a:ext cx="552591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2022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53BBE-55DF-43E8-9FF3-A9D5F3B37D28}"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12832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6653" y="798974"/>
            <a:ext cx="1615321"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296" y="798974"/>
            <a:ext cx="7826791"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CF463-9A6D-40B3-A02A-F83A6F8823E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6653"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13515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015" y="473077"/>
            <a:ext cx="10868369" cy="539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0"/>
          </p:nvPr>
        </p:nvSpPr>
        <p:spPr>
          <a:ln/>
        </p:spPr>
        <p:txBody>
          <a:bodyPr/>
          <a:lstStyle>
            <a:lvl1pPr>
              <a:defRPr/>
            </a:lvl1pPr>
          </a:lstStyle>
          <a:p>
            <a:pPr>
              <a:defRPr/>
            </a:pPr>
            <a:fld id="{C682C4B2-5E66-466C-A656-58831679BEBC}" type="datetime1">
              <a:rPr lang="en-US" altLang="en-US" smtClean="0"/>
              <a:t>2/17/2025</a:t>
            </a:fld>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4945F806-B121-48CE-B646-F144F03CC7ED}" type="slidenum">
              <a:rPr lang="en-US" altLang="en-US"/>
              <a:pPr>
                <a:defRPr/>
              </a:pPr>
              <a:t>‹#›</a:t>
            </a:fld>
            <a:endParaRPr lang="en-US" altLang="en-US"/>
          </a:p>
        </p:txBody>
      </p:sp>
    </p:spTree>
    <p:extLst>
      <p:ext uri="{BB962C8B-B14F-4D97-AF65-F5344CB8AC3E}">
        <p14:creationId xmlns:p14="http://schemas.microsoft.com/office/powerpoint/2010/main" val="554403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249C38-A357-3275-0E04-40E1AE2CE916}"/>
              </a:ext>
            </a:extLst>
          </p:cNvPr>
          <p:cNvSpPr>
            <a:spLocks noChangeArrowheads="1"/>
          </p:cNvSpPr>
          <p:nvPr/>
        </p:nvSpPr>
        <p:spPr bwMode="auto">
          <a:xfrm>
            <a:off x="507867" y="990600"/>
            <a:ext cx="101574" cy="5105400"/>
          </a:xfrm>
          <a:prstGeom prst="rect">
            <a:avLst/>
          </a:prstGeom>
          <a:solidFill>
            <a:schemeClr val="bg2"/>
          </a:solidFill>
          <a:ln>
            <a:noFill/>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3C9840EA-6172-A01B-42C1-B9779C597F01}"/>
              </a:ext>
            </a:extLst>
          </p:cNvPr>
          <p:cNvGrpSpPr>
            <a:grpSpLocks/>
          </p:cNvGrpSpPr>
          <p:nvPr/>
        </p:nvGrpSpPr>
        <p:grpSpPr bwMode="auto">
          <a:xfrm>
            <a:off x="507869" y="304800"/>
            <a:ext cx="11185786" cy="5791200"/>
            <a:chOff x="240" y="192"/>
            <a:chExt cx="5286" cy="3648"/>
          </a:xfrm>
        </p:grpSpPr>
        <p:sp>
          <p:nvSpPr>
            <p:cNvPr id="4" name="Rectangle 9">
              <a:extLst>
                <a:ext uri="{FF2B5EF4-FFF2-40B4-BE49-F238E27FC236}">
                  <a16:creationId xmlns:a16="http://schemas.microsoft.com/office/drawing/2014/main" id="{5C45E153-C26D-27D2-B222-6778C639367F}"/>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30B6E064-449F-F893-714A-1692C206E242}"/>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510FE3A1-F986-772C-05DC-23571D47E03A}"/>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66FD4014-23F3-94B3-1DBE-75FD6288DB9C}"/>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7339B322-0C86-C1F6-88E6-34C418B26E29}"/>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561AAC78-6AAC-A676-3583-6019CD92EF37}"/>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5735" y="1371600"/>
            <a:ext cx="10258928"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5735" y="3765550"/>
            <a:ext cx="10258928"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E6A083D2-B704-1F6E-8C2C-09223D8B62BF}"/>
              </a:ext>
            </a:extLst>
          </p:cNvPr>
          <p:cNvSpPr>
            <a:spLocks noGrp="1" noChangeArrowheads="1"/>
          </p:cNvSpPr>
          <p:nvPr>
            <p:ph type="dt" sz="half" idx="10"/>
          </p:nvPr>
        </p:nvSpPr>
        <p:spPr>
          <a:xfrm>
            <a:off x="609441" y="6248400"/>
            <a:ext cx="2844059"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07F341AD-5608-DD43-4CB9-7DD322E0C6F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24FBABA1-3AE6-2E82-31FE-806646B89FF8}"/>
              </a:ext>
            </a:extLst>
          </p:cNvPr>
          <p:cNvSpPr>
            <a:spLocks noGrp="1" noChangeArrowheads="1"/>
          </p:cNvSpPr>
          <p:nvPr>
            <p:ph type="sldNum" sz="quarter" idx="12"/>
          </p:nvPr>
        </p:nvSpPr>
        <p:spPr>
          <a:xfrm>
            <a:off x="8735325" y="6248400"/>
            <a:ext cx="2844059" cy="457200"/>
          </a:xfrm>
        </p:spPr>
        <p:txBody>
          <a:bodyPr/>
          <a:lstStyle>
            <a:lvl1pPr>
              <a:defRPr b="1"/>
            </a:lvl1pPr>
          </a:lstStyle>
          <a:p>
            <a:pPr>
              <a:defRPr/>
            </a:pPr>
            <a:fld id="{E2051C7F-788B-4C50-80D2-A9C73A8C3A10}" type="slidenum">
              <a:rPr lang="en-US" altLang="en-US"/>
              <a:pPr>
                <a:defRPr/>
              </a:pPr>
              <a:t>‹#›</a:t>
            </a:fld>
            <a:endParaRPr lang="en-US" altLang="en-US"/>
          </a:p>
        </p:txBody>
      </p:sp>
    </p:spTree>
    <p:extLst>
      <p:ext uri="{BB962C8B-B14F-4D97-AF65-F5344CB8AC3E}">
        <p14:creationId xmlns:p14="http://schemas.microsoft.com/office/powerpoint/2010/main" val="4034877975"/>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25AF4-C98B-C96D-2EEF-68F363F6AE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42D2C04-BD96-3C70-971E-3497D52CF1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9B5D36-B44F-5A3F-728B-CC4820BBED74}"/>
              </a:ext>
            </a:extLst>
          </p:cNvPr>
          <p:cNvSpPr>
            <a:spLocks noGrp="1" noChangeArrowheads="1"/>
          </p:cNvSpPr>
          <p:nvPr>
            <p:ph type="sldNum" sz="quarter" idx="12"/>
          </p:nvPr>
        </p:nvSpPr>
        <p:spPr>
          <a:ln/>
        </p:spPr>
        <p:txBody>
          <a:bodyPr/>
          <a:lstStyle>
            <a:lvl1pPr>
              <a:defRPr/>
            </a:lvl1pPr>
          </a:lstStyle>
          <a:p>
            <a:pPr>
              <a:defRPr/>
            </a:pPr>
            <a:fld id="{ED1D2974-A626-479C-9FD7-50460DEB14E5}" type="slidenum">
              <a:rPr lang="en-US" altLang="en-US"/>
              <a:pPr>
                <a:defRPr/>
              </a:pPr>
              <a:t>‹#›</a:t>
            </a:fld>
            <a:endParaRPr lang="en-US" altLang="en-US"/>
          </a:p>
        </p:txBody>
      </p:sp>
    </p:spTree>
    <p:extLst>
      <p:ext uri="{BB962C8B-B14F-4D97-AF65-F5344CB8AC3E}">
        <p14:creationId xmlns:p14="http://schemas.microsoft.com/office/powerpoint/2010/main" val="583840663"/>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C67DECE5-DF33-C570-E1C5-F302EECBDA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B6EA09-737C-F212-24FE-2679AB279B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550AAA-AF93-A353-418F-98F344B610F4}"/>
              </a:ext>
            </a:extLst>
          </p:cNvPr>
          <p:cNvSpPr>
            <a:spLocks noGrp="1" noChangeArrowheads="1"/>
          </p:cNvSpPr>
          <p:nvPr>
            <p:ph type="sldNum" sz="quarter" idx="12"/>
          </p:nvPr>
        </p:nvSpPr>
        <p:spPr>
          <a:ln/>
        </p:spPr>
        <p:txBody>
          <a:bodyPr/>
          <a:lstStyle>
            <a:lvl1pPr>
              <a:defRPr/>
            </a:lvl1pPr>
          </a:lstStyle>
          <a:p>
            <a:pPr>
              <a:defRPr/>
            </a:pPr>
            <a:fld id="{B2E7C086-4112-4183-9F6F-7FE793C2AA05}" type="slidenum">
              <a:rPr lang="en-US" altLang="en-US"/>
              <a:pPr>
                <a:defRPr/>
              </a:pPr>
              <a:t>‹#›</a:t>
            </a:fld>
            <a:endParaRPr lang="en-US" altLang="en-US"/>
          </a:p>
        </p:txBody>
      </p:sp>
    </p:spTree>
    <p:extLst>
      <p:ext uri="{BB962C8B-B14F-4D97-AF65-F5344CB8AC3E}">
        <p14:creationId xmlns:p14="http://schemas.microsoft.com/office/powerpoint/2010/main" val="3893538489"/>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152662-369C-BE69-E5B2-3238A80ED4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D8D1489-B8A4-D4D2-74D5-261F7B2CB1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B4EB125-8198-82CB-5B2A-8E51E199DA83}"/>
              </a:ext>
            </a:extLst>
          </p:cNvPr>
          <p:cNvSpPr>
            <a:spLocks noGrp="1" noChangeArrowheads="1"/>
          </p:cNvSpPr>
          <p:nvPr>
            <p:ph type="sldNum" sz="quarter" idx="12"/>
          </p:nvPr>
        </p:nvSpPr>
        <p:spPr>
          <a:ln/>
        </p:spPr>
        <p:txBody>
          <a:bodyPr/>
          <a:lstStyle>
            <a:lvl1pPr>
              <a:defRPr/>
            </a:lvl1pPr>
          </a:lstStyle>
          <a:p>
            <a:pPr>
              <a:defRPr/>
            </a:pPr>
            <a:fld id="{544AA65F-BBF0-4D8A-992B-40B3AEB5FC2A}" type="slidenum">
              <a:rPr lang="en-US" altLang="en-US"/>
              <a:pPr>
                <a:defRPr/>
              </a:pPr>
              <a:t>‹#›</a:t>
            </a:fld>
            <a:endParaRPr lang="en-US" altLang="en-US"/>
          </a:p>
        </p:txBody>
      </p:sp>
    </p:spTree>
    <p:extLst>
      <p:ext uri="{BB962C8B-B14F-4D97-AF65-F5344CB8AC3E}">
        <p14:creationId xmlns:p14="http://schemas.microsoft.com/office/powerpoint/2010/main" val="3284951731"/>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4D8FE-BEE4-3348-BB1B-6CAFA8BB50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60590B4-BF7C-984B-85BE-4C8AABA04B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1C229-501A-DCAF-E9D5-2E9B9DFFFB33}"/>
              </a:ext>
            </a:extLst>
          </p:cNvPr>
          <p:cNvSpPr>
            <a:spLocks noGrp="1" noChangeArrowheads="1"/>
          </p:cNvSpPr>
          <p:nvPr>
            <p:ph type="sldNum" sz="quarter" idx="12"/>
          </p:nvPr>
        </p:nvSpPr>
        <p:spPr>
          <a:ln/>
        </p:spPr>
        <p:txBody>
          <a:bodyPr/>
          <a:lstStyle>
            <a:lvl1pPr>
              <a:defRPr/>
            </a:lvl1pPr>
          </a:lstStyle>
          <a:p>
            <a:pPr>
              <a:defRPr/>
            </a:pPr>
            <a:fld id="{73F8F52F-E37D-41DA-A436-CBA874AEF79A}" type="slidenum">
              <a:rPr lang="en-US" altLang="en-US"/>
              <a:pPr>
                <a:defRPr/>
              </a:pPr>
              <a:t>‹#›</a:t>
            </a:fld>
            <a:endParaRPr lang="en-US" altLang="en-US"/>
          </a:p>
        </p:txBody>
      </p:sp>
    </p:spTree>
    <p:extLst>
      <p:ext uri="{BB962C8B-B14F-4D97-AF65-F5344CB8AC3E}">
        <p14:creationId xmlns:p14="http://schemas.microsoft.com/office/powerpoint/2010/main" val="1304716986"/>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044254-AA75-6CB1-EAFC-ADA496406F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3486972-6895-A7AE-6587-696025AA2F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649E29C-820E-63A3-F58C-E373E2CC5C32}"/>
              </a:ext>
            </a:extLst>
          </p:cNvPr>
          <p:cNvSpPr>
            <a:spLocks noGrp="1" noChangeArrowheads="1"/>
          </p:cNvSpPr>
          <p:nvPr>
            <p:ph type="sldNum" sz="quarter" idx="12"/>
          </p:nvPr>
        </p:nvSpPr>
        <p:spPr>
          <a:ln/>
        </p:spPr>
        <p:txBody>
          <a:bodyPr/>
          <a:lstStyle>
            <a:lvl1pPr>
              <a:defRPr/>
            </a:lvl1pPr>
          </a:lstStyle>
          <a:p>
            <a:pPr>
              <a:defRPr/>
            </a:pPr>
            <a:fld id="{8E0888B0-61AA-4E63-BE1A-B3082BEBABD0}" type="slidenum">
              <a:rPr lang="en-US" altLang="en-US"/>
              <a:pPr>
                <a:defRPr/>
              </a:pPr>
              <a:t>‹#›</a:t>
            </a:fld>
            <a:endParaRPr lang="en-US" altLang="en-US"/>
          </a:p>
        </p:txBody>
      </p:sp>
    </p:spTree>
    <p:extLst>
      <p:ext uri="{BB962C8B-B14F-4D97-AF65-F5344CB8AC3E}">
        <p14:creationId xmlns:p14="http://schemas.microsoft.com/office/powerpoint/2010/main" val="2161910266"/>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0D208E-2B63-3953-3A69-D8D8D54FF6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ECE441F-BDCE-E114-E11C-57FC7ED62A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24B45B8-931E-9A40-8B30-CBD3FFF19197}"/>
              </a:ext>
            </a:extLst>
          </p:cNvPr>
          <p:cNvSpPr>
            <a:spLocks noGrp="1" noChangeArrowheads="1"/>
          </p:cNvSpPr>
          <p:nvPr>
            <p:ph type="sldNum" sz="quarter" idx="12"/>
          </p:nvPr>
        </p:nvSpPr>
        <p:spPr>
          <a:ln/>
        </p:spPr>
        <p:txBody>
          <a:bodyPr/>
          <a:lstStyle>
            <a:lvl1pPr>
              <a:defRPr/>
            </a:lvl1pPr>
          </a:lstStyle>
          <a:p>
            <a:pPr>
              <a:defRPr/>
            </a:pPr>
            <a:fld id="{E5A3A2B0-7B61-44DE-8002-AB25BD498EA5}" type="slidenum">
              <a:rPr lang="en-US" altLang="en-US"/>
              <a:pPr>
                <a:defRPr/>
              </a:pPr>
              <a:t>‹#›</a:t>
            </a:fld>
            <a:endParaRPr lang="en-US" altLang="en-US"/>
          </a:p>
        </p:txBody>
      </p:sp>
    </p:spTree>
    <p:extLst>
      <p:ext uri="{BB962C8B-B14F-4D97-AF65-F5344CB8AC3E}">
        <p14:creationId xmlns:p14="http://schemas.microsoft.com/office/powerpoint/2010/main" val="1866293994"/>
      </p:ext>
    </p:extLst>
  </p:cSld>
  <p:clrMapOvr>
    <a:masterClrMapping/>
  </p:clrMapOvr>
  <p:transition spd="med">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0F1D61E-4F91-4AD8-D52D-9C361BB6C2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142351-BF4F-C776-9662-08918867A5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332058E-B430-80C9-FC32-134B05DF5E75}"/>
              </a:ext>
            </a:extLst>
          </p:cNvPr>
          <p:cNvSpPr>
            <a:spLocks noGrp="1" noChangeArrowheads="1"/>
          </p:cNvSpPr>
          <p:nvPr>
            <p:ph type="sldNum" sz="quarter" idx="12"/>
          </p:nvPr>
        </p:nvSpPr>
        <p:spPr>
          <a:ln/>
        </p:spPr>
        <p:txBody>
          <a:bodyPr/>
          <a:lstStyle>
            <a:lvl1pPr>
              <a:defRPr/>
            </a:lvl1pPr>
          </a:lstStyle>
          <a:p>
            <a:pPr>
              <a:defRPr/>
            </a:pPr>
            <a:fld id="{FB3A85E8-800A-454B-8B5E-2CA60238BE0A}" type="slidenum">
              <a:rPr lang="en-US" altLang="en-US"/>
              <a:pPr>
                <a:defRPr/>
              </a:pPr>
              <a:t>‹#›</a:t>
            </a:fld>
            <a:endParaRPr lang="en-US" altLang="en-US"/>
          </a:p>
        </p:txBody>
      </p:sp>
    </p:spTree>
    <p:extLst>
      <p:ext uri="{BB962C8B-B14F-4D97-AF65-F5344CB8AC3E}">
        <p14:creationId xmlns:p14="http://schemas.microsoft.com/office/powerpoint/2010/main" val="3733620635"/>
      </p:ext>
    </p:extLst>
  </p:cSld>
  <p:clrMapOvr>
    <a:masterClrMapping/>
  </p:clrMapOvr>
  <p:transition spd="med">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5BAE14-C7AB-36A5-AAFD-9E23FB7D2F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B63FAD-9616-2436-0338-F1A578205E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65DA62-4672-9A04-7BC1-F82929B134CD}"/>
              </a:ext>
            </a:extLst>
          </p:cNvPr>
          <p:cNvSpPr>
            <a:spLocks noGrp="1" noChangeArrowheads="1"/>
          </p:cNvSpPr>
          <p:nvPr>
            <p:ph type="sldNum" sz="quarter" idx="12"/>
          </p:nvPr>
        </p:nvSpPr>
        <p:spPr>
          <a:ln/>
        </p:spPr>
        <p:txBody>
          <a:bodyPr/>
          <a:lstStyle>
            <a:lvl1pPr>
              <a:defRPr/>
            </a:lvl1pPr>
          </a:lstStyle>
          <a:p>
            <a:pPr>
              <a:defRPr/>
            </a:pPr>
            <a:fld id="{9663C582-630A-4502-8FE6-3FA6DC1257A7}" type="slidenum">
              <a:rPr lang="en-US" altLang="en-US"/>
              <a:pPr>
                <a:defRPr/>
              </a:pPr>
              <a:t>‹#›</a:t>
            </a:fld>
            <a:endParaRPr lang="en-US" altLang="en-US"/>
          </a:p>
        </p:txBody>
      </p:sp>
    </p:spTree>
    <p:extLst>
      <p:ext uri="{BB962C8B-B14F-4D97-AF65-F5344CB8AC3E}">
        <p14:creationId xmlns:p14="http://schemas.microsoft.com/office/powerpoint/2010/main" val="3994283412"/>
      </p:ext>
    </p:extLst>
  </p:cSld>
  <p:clrMapOvr>
    <a:masterClrMapping/>
  </p:clrMapOvr>
  <p:transition spd="med">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77FFA1-5458-0776-2B91-8B581C03D8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41FB62A-FE94-B0A0-1DD2-AC6235460E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3543B7-4538-5AFA-2162-1CB263F65E2B}"/>
              </a:ext>
            </a:extLst>
          </p:cNvPr>
          <p:cNvSpPr>
            <a:spLocks noGrp="1" noChangeArrowheads="1"/>
          </p:cNvSpPr>
          <p:nvPr>
            <p:ph type="sldNum" sz="quarter" idx="12"/>
          </p:nvPr>
        </p:nvSpPr>
        <p:spPr>
          <a:ln/>
        </p:spPr>
        <p:txBody>
          <a:bodyPr/>
          <a:lstStyle>
            <a:lvl1pPr>
              <a:defRPr/>
            </a:lvl1pPr>
          </a:lstStyle>
          <a:p>
            <a:pPr>
              <a:defRPr/>
            </a:pPr>
            <a:fld id="{30DF8E6F-723B-4C93-9FA1-B4869C75A32E}" type="slidenum">
              <a:rPr lang="en-US" altLang="en-US"/>
              <a:pPr>
                <a:defRPr/>
              </a:pPr>
              <a:t>‹#›</a:t>
            </a:fld>
            <a:endParaRPr lang="en-US" altLang="en-US"/>
          </a:p>
        </p:txBody>
      </p:sp>
    </p:spTree>
    <p:extLst>
      <p:ext uri="{BB962C8B-B14F-4D97-AF65-F5344CB8AC3E}">
        <p14:creationId xmlns:p14="http://schemas.microsoft.com/office/powerpoint/2010/main" val="3931801119"/>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33401"/>
            <a:ext cx="2742486"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533401"/>
            <a:ext cx="802431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35BADF-C543-DD5E-EA1E-D2179F6A25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35BA875-2553-3468-D0D9-B8F022E1B1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4A10D9-36FF-F43C-FC97-EBEBDB257457}"/>
              </a:ext>
            </a:extLst>
          </p:cNvPr>
          <p:cNvSpPr>
            <a:spLocks noGrp="1" noChangeArrowheads="1"/>
          </p:cNvSpPr>
          <p:nvPr>
            <p:ph type="sldNum" sz="quarter" idx="12"/>
          </p:nvPr>
        </p:nvSpPr>
        <p:spPr>
          <a:ln/>
        </p:spPr>
        <p:txBody>
          <a:bodyPr/>
          <a:lstStyle>
            <a:lvl1pPr>
              <a:defRPr/>
            </a:lvl1pPr>
          </a:lstStyle>
          <a:p>
            <a:pPr>
              <a:defRPr/>
            </a:pPr>
            <a:fld id="{3857349E-51AE-4685-A316-65E444C09F4C}" type="slidenum">
              <a:rPr lang="en-US" altLang="en-US"/>
              <a:pPr>
                <a:defRPr/>
              </a:pPr>
              <a:t>‹#›</a:t>
            </a:fld>
            <a:endParaRPr lang="en-US" altLang="en-US"/>
          </a:p>
        </p:txBody>
      </p:sp>
    </p:spTree>
    <p:extLst>
      <p:ext uri="{BB962C8B-B14F-4D97-AF65-F5344CB8AC3E}">
        <p14:creationId xmlns:p14="http://schemas.microsoft.com/office/powerpoint/2010/main" val="1038976872"/>
      </p:ext>
    </p:extLst>
  </p:cSld>
  <p:clrMapOvr>
    <a:masterClrMapping/>
  </p:clrMapOvr>
  <p:transition spd="med">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441" y="533400"/>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441" y="4056063"/>
            <a:ext cx="5383398"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5986" y="4056063"/>
            <a:ext cx="5383398"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670DFC-4912-131A-03AC-FDC76FAC04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DC2A9DE-BF14-5D78-8D69-F45B2A49D5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AA9B9FD-EA5D-930A-8AD3-8702D1280534}"/>
              </a:ext>
            </a:extLst>
          </p:cNvPr>
          <p:cNvSpPr>
            <a:spLocks noGrp="1" noChangeArrowheads="1"/>
          </p:cNvSpPr>
          <p:nvPr>
            <p:ph type="sldNum" sz="quarter" idx="12"/>
          </p:nvPr>
        </p:nvSpPr>
        <p:spPr>
          <a:ln/>
        </p:spPr>
        <p:txBody>
          <a:bodyPr/>
          <a:lstStyle>
            <a:lvl1pPr>
              <a:defRPr/>
            </a:lvl1pPr>
          </a:lstStyle>
          <a:p>
            <a:pPr>
              <a:defRPr/>
            </a:pPr>
            <a:fld id="{577BAB49-9C26-4ED5-A6E8-A5B92F902986}" type="slidenum">
              <a:rPr lang="en-US" altLang="en-US"/>
              <a:pPr>
                <a:defRPr/>
              </a:pPr>
              <a:t>‹#›</a:t>
            </a:fld>
            <a:endParaRPr lang="en-US" altLang="en-US"/>
          </a:p>
        </p:txBody>
      </p:sp>
    </p:spTree>
    <p:extLst>
      <p:ext uri="{BB962C8B-B14F-4D97-AF65-F5344CB8AC3E}">
        <p14:creationId xmlns:p14="http://schemas.microsoft.com/office/powerpoint/2010/main" val="4005101635"/>
      </p:ext>
    </p:extLst>
  </p:cSld>
  <p:clrMapOvr>
    <a:masterClrMapping/>
  </p:clrMapOvr>
  <p:transition spd="med">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533401"/>
            <a:ext cx="10969943"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788120-CD8B-79EB-D320-8179258BE9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FE21E10-FC1C-6C77-AD27-9089CEE938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9206590-CD66-73C8-E521-5D22AE44D9C2}"/>
              </a:ext>
            </a:extLst>
          </p:cNvPr>
          <p:cNvSpPr>
            <a:spLocks noGrp="1" noChangeArrowheads="1"/>
          </p:cNvSpPr>
          <p:nvPr>
            <p:ph type="sldNum" sz="quarter" idx="12"/>
          </p:nvPr>
        </p:nvSpPr>
        <p:spPr>
          <a:ln/>
        </p:spPr>
        <p:txBody>
          <a:bodyPr/>
          <a:lstStyle>
            <a:lvl1pPr>
              <a:defRPr/>
            </a:lvl1pPr>
          </a:lstStyle>
          <a:p>
            <a:pPr>
              <a:defRPr/>
            </a:pPr>
            <a:fld id="{53EC5C5C-D21D-45BB-99F5-334F7623F218}" type="slidenum">
              <a:rPr lang="en-US" altLang="en-US"/>
              <a:pPr>
                <a:defRPr/>
              </a:pPr>
              <a:t>‹#›</a:t>
            </a:fld>
            <a:endParaRPr lang="en-US" altLang="en-US"/>
          </a:p>
        </p:txBody>
      </p:sp>
    </p:spTree>
    <p:extLst>
      <p:ext uri="{BB962C8B-B14F-4D97-AF65-F5344CB8AC3E}">
        <p14:creationId xmlns:p14="http://schemas.microsoft.com/office/powerpoint/2010/main" val="1069122303"/>
      </p:ext>
    </p:extLst>
  </p:cSld>
  <p:clrMapOvr>
    <a:masterClrMapping/>
  </p:clrMapOvr>
  <p:transition spd="med">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33400"/>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658DCE-6115-5508-0CF7-BBD595D3D0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E98DE0-E123-1B69-F021-95086144B7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7FAD70-D307-133E-4191-289786951D17}"/>
              </a:ext>
            </a:extLst>
          </p:cNvPr>
          <p:cNvSpPr>
            <a:spLocks noGrp="1" noChangeArrowheads="1"/>
          </p:cNvSpPr>
          <p:nvPr>
            <p:ph type="sldNum" sz="quarter" idx="12"/>
          </p:nvPr>
        </p:nvSpPr>
        <p:spPr>
          <a:ln/>
        </p:spPr>
        <p:txBody>
          <a:bodyPr/>
          <a:lstStyle>
            <a:lvl1pPr>
              <a:defRPr/>
            </a:lvl1pPr>
          </a:lstStyle>
          <a:p>
            <a:pPr>
              <a:defRPr/>
            </a:pPr>
            <a:fld id="{CCB86200-9F8D-4A94-8118-3A7626CB7E79}" type="slidenum">
              <a:rPr lang="en-US" altLang="en-US"/>
              <a:pPr>
                <a:defRPr/>
              </a:pPr>
              <a:t>‹#›</a:t>
            </a:fld>
            <a:endParaRPr lang="en-US" altLang="en-US"/>
          </a:p>
        </p:txBody>
      </p:sp>
    </p:spTree>
    <p:extLst>
      <p:ext uri="{BB962C8B-B14F-4D97-AF65-F5344CB8AC3E}">
        <p14:creationId xmlns:p14="http://schemas.microsoft.com/office/powerpoint/2010/main" val="4043460325"/>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533400"/>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19C762-2758-41C7-410B-4B0C8C1A2F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92B1C24-A078-42AD-439F-FA6168F1AB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D8DBA9-15F0-4F34-5F49-DB874119BF3F}"/>
              </a:ext>
            </a:extLst>
          </p:cNvPr>
          <p:cNvSpPr>
            <a:spLocks noGrp="1" noChangeArrowheads="1"/>
          </p:cNvSpPr>
          <p:nvPr>
            <p:ph type="sldNum" sz="quarter" idx="12"/>
          </p:nvPr>
        </p:nvSpPr>
        <p:spPr>
          <a:ln/>
        </p:spPr>
        <p:txBody>
          <a:bodyPr/>
          <a:lstStyle>
            <a:lvl1pPr>
              <a:defRPr/>
            </a:lvl1pPr>
          </a:lstStyle>
          <a:p>
            <a:pPr>
              <a:defRPr/>
            </a:pPr>
            <a:fld id="{48E5C0E8-07E4-4D00-8F9E-61DA402C2D08}" type="slidenum">
              <a:rPr lang="en-US" altLang="en-US"/>
              <a:pPr>
                <a:defRPr/>
              </a:pPr>
              <a:t>‹#›</a:t>
            </a:fld>
            <a:endParaRPr lang="en-US" altLang="en-US"/>
          </a:p>
        </p:txBody>
      </p:sp>
    </p:spTree>
    <p:extLst>
      <p:ext uri="{BB962C8B-B14F-4D97-AF65-F5344CB8AC3E}">
        <p14:creationId xmlns:p14="http://schemas.microsoft.com/office/powerpoint/2010/main" val="1842697378"/>
      </p:ext>
    </p:extLst>
  </p:cSld>
  <p:clrMapOvr>
    <a:masterClrMapping/>
  </p:clrMapOvr>
  <p:transition spd="med">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33400"/>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4056063"/>
            <a:ext cx="5383398"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FEA4144-E01C-FD69-F5F6-3BE18F6553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B010308-D2BF-14CA-2FC7-A14FF40C0A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5DF7892-A9D4-7C0F-D5EB-E717E92369B3}"/>
              </a:ext>
            </a:extLst>
          </p:cNvPr>
          <p:cNvSpPr>
            <a:spLocks noGrp="1" noChangeArrowheads="1"/>
          </p:cNvSpPr>
          <p:nvPr>
            <p:ph type="sldNum" sz="quarter" idx="12"/>
          </p:nvPr>
        </p:nvSpPr>
        <p:spPr>
          <a:ln/>
        </p:spPr>
        <p:txBody>
          <a:bodyPr/>
          <a:lstStyle>
            <a:lvl1pPr>
              <a:defRPr/>
            </a:lvl1pPr>
          </a:lstStyle>
          <a:p>
            <a:pPr>
              <a:defRPr/>
            </a:pPr>
            <a:fld id="{4B0580E5-0310-47AE-A4EF-388EFBD13A2B}" type="slidenum">
              <a:rPr lang="en-US" altLang="en-US"/>
              <a:pPr>
                <a:defRPr/>
              </a:pPr>
              <a:t>‹#›</a:t>
            </a:fld>
            <a:endParaRPr lang="en-US" altLang="en-US"/>
          </a:p>
        </p:txBody>
      </p:sp>
    </p:spTree>
    <p:extLst>
      <p:ext uri="{BB962C8B-B14F-4D97-AF65-F5344CB8AC3E}">
        <p14:creationId xmlns:p14="http://schemas.microsoft.com/office/powerpoint/2010/main" val="1336722865"/>
      </p:ext>
    </p:extLst>
  </p:cSld>
  <p:clrMapOvr>
    <a:masterClrMapping/>
  </p:clrMapOvr>
  <p:transition spd="med">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533400"/>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441" y="4056063"/>
            <a:ext cx="10969943"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B75028A-2619-CF53-2B68-F32A26F3EE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9DF0E1A-E8DF-8757-CBAB-5F65D60115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92F69AB-D6CC-5FDF-E399-6B1ADE3CC142}"/>
              </a:ext>
            </a:extLst>
          </p:cNvPr>
          <p:cNvSpPr>
            <a:spLocks noGrp="1" noChangeArrowheads="1"/>
          </p:cNvSpPr>
          <p:nvPr>
            <p:ph type="sldNum" sz="quarter" idx="12"/>
          </p:nvPr>
        </p:nvSpPr>
        <p:spPr>
          <a:ln/>
        </p:spPr>
        <p:txBody>
          <a:bodyPr/>
          <a:lstStyle>
            <a:lvl1pPr>
              <a:defRPr/>
            </a:lvl1pPr>
          </a:lstStyle>
          <a:p>
            <a:pPr>
              <a:defRPr/>
            </a:pPr>
            <a:fld id="{6703C66F-9A6A-4F91-B64F-61EA5C63BFD9}" type="slidenum">
              <a:rPr lang="en-US" altLang="en-US"/>
              <a:pPr>
                <a:defRPr/>
              </a:pPr>
              <a:t>‹#›</a:t>
            </a:fld>
            <a:endParaRPr lang="en-US" altLang="en-US"/>
          </a:p>
        </p:txBody>
      </p:sp>
    </p:spTree>
    <p:extLst>
      <p:ext uri="{BB962C8B-B14F-4D97-AF65-F5344CB8AC3E}">
        <p14:creationId xmlns:p14="http://schemas.microsoft.com/office/powerpoint/2010/main" val="2914274130"/>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33400"/>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828801"/>
            <a:ext cx="5383398"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4056063"/>
            <a:ext cx="5383398"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5986" y="1828801"/>
            <a:ext cx="5383398"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10C052-95EB-385A-7260-2F18405AB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31DB95D-6095-2648-B300-1703EA76B4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04F01C4C-3D68-A5E6-926F-71ECFF10B989}"/>
              </a:ext>
            </a:extLst>
          </p:cNvPr>
          <p:cNvSpPr>
            <a:spLocks noGrp="1" noChangeArrowheads="1"/>
          </p:cNvSpPr>
          <p:nvPr>
            <p:ph type="sldNum" sz="quarter" idx="12"/>
          </p:nvPr>
        </p:nvSpPr>
        <p:spPr>
          <a:ln/>
        </p:spPr>
        <p:txBody>
          <a:bodyPr/>
          <a:lstStyle>
            <a:lvl1pPr>
              <a:defRPr/>
            </a:lvl1pPr>
          </a:lstStyle>
          <a:p>
            <a:pPr>
              <a:defRPr/>
            </a:pPr>
            <a:fld id="{30E2F18E-F082-44B6-9EFC-9AA02052C6A7}" type="slidenum">
              <a:rPr lang="en-US" altLang="en-US"/>
              <a:pPr>
                <a:defRPr/>
              </a:pPr>
              <a:t>‹#›</a:t>
            </a:fld>
            <a:endParaRPr lang="en-US" altLang="en-US"/>
          </a:p>
        </p:txBody>
      </p:sp>
    </p:spTree>
    <p:extLst>
      <p:ext uri="{BB962C8B-B14F-4D97-AF65-F5344CB8AC3E}">
        <p14:creationId xmlns:p14="http://schemas.microsoft.com/office/powerpoint/2010/main" val="994882466"/>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98547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90757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65112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23860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116261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04599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9353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187740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79587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820576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364527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5"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506228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5"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4483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5"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665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5"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347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5"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85345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5"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6633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1"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1"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5"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5084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5"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6473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5"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2780888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242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0942" y="1189204"/>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629" y="1143294"/>
            <a:ext cx="7032530" cy="4268965"/>
          </a:xfrm>
        </p:spPr>
        <p:txBody>
          <a:bodyPr anchor="t">
            <a:normAutofit/>
          </a:bodyPr>
          <a:lstStyle>
            <a:lvl1pPr algn="l">
              <a:lnSpc>
                <a:spcPct val="85000"/>
              </a:lnSpc>
              <a:defRPr sz="7698"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630" y="5537926"/>
            <a:ext cx="7032530" cy="706355"/>
          </a:xfrm>
        </p:spPr>
        <p:txBody>
          <a:bodyPr>
            <a:normAutofit/>
          </a:bodyPr>
          <a:lstStyle>
            <a:lvl1pPr marL="0" indent="0" algn="l">
              <a:lnSpc>
                <a:spcPct val="114000"/>
              </a:lnSpc>
              <a:spcBef>
                <a:spcPts val="0"/>
              </a:spcBef>
              <a:buNone/>
              <a:defRPr sz="1999" b="0" i="1"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630" y="6314441"/>
            <a:ext cx="1596206" cy="365125"/>
          </a:xfrm>
        </p:spPr>
        <p:txBody>
          <a:bodyPr/>
          <a:lstStyle>
            <a:lvl1pPr algn="l">
              <a:defRPr sz="1200">
                <a:solidFill>
                  <a:schemeClr val="tx2"/>
                </a:solidFill>
              </a:defRPr>
            </a:lvl1pPr>
          </a:lstStyle>
          <a:p>
            <a:fld id="{D851B79F-7913-49CA-B278-5BE7E2BD4ACF}" type="datetime1">
              <a:rPr lang="en-US" smtClean="0"/>
              <a:t>2/17/2025</a:t>
            </a:fld>
            <a:endParaRPr lang="en-US" dirty="0"/>
          </a:p>
        </p:txBody>
      </p:sp>
      <p:sp>
        <p:nvSpPr>
          <p:cNvPr id="5" name="Footer Placeholder 4"/>
          <p:cNvSpPr>
            <a:spLocks noGrp="1"/>
          </p:cNvSpPr>
          <p:nvPr>
            <p:ph type="ftr" sz="quarter" idx="11"/>
          </p:nvPr>
        </p:nvSpPr>
        <p:spPr>
          <a:xfrm>
            <a:off x="2999810" y="6314441"/>
            <a:ext cx="5121349"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0942" y="1416217"/>
            <a:ext cx="407882"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65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656313"/>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577229317"/>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698"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1999" b="0" i="1" baseline="0">
                <a:solidFill>
                  <a:schemeClr val="accent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accent1"/>
                </a:solidFill>
              </a:defRPr>
            </a:lvl1pPr>
          </a:lstStyle>
          <a:p>
            <a:fld id="{FA482089-302B-43CC-8827-334E8906709A}" type="datetime1">
              <a:rPr lang="en-US" smtClean="0"/>
              <a:t>2/17/2025</a:t>
            </a:fld>
            <a:endParaRPr lang="en-US" dirty="0"/>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165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76384"/>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886191304"/>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614962165"/>
      </p:ext>
    </p:extLst>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665631646"/>
      </p:ext>
    </p:extLst>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700190721"/>
      </p:ext>
    </p:extLst>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5479"/>
            <a:ext cx="3837776" cy="1921022"/>
          </a:xfrm>
        </p:spPr>
        <p:txBody>
          <a:bodyPr anchor="t">
            <a:noAutofit/>
          </a:bodyPr>
          <a:lstStyle>
            <a:lvl1pPr>
              <a:lnSpc>
                <a:spcPct val="93000"/>
              </a:lnSpc>
              <a:defRPr sz="3999"/>
            </a:lvl1pPr>
          </a:lstStyle>
          <a:p>
            <a:r>
              <a:rPr lang="en-US"/>
              <a:t>Click to edit Master title style</a:t>
            </a:r>
            <a:endParaRPr lang="en-US" dirty="0"/>
          </a:p>
        </p:txBody>
      </p:sp>
      <p:sp>
        <p:nvSpPr>
          <p:cNvPr id="3" name="Content Placeholder 2"/>
          <p:cNvSpPr>
            <a:spLocks noGrp="1"/>
          </p:cNvSpPr>
          <p:nvPr>
            <p:ph idx="1"/>
          </p:nvPr>
        </p:nvSpPr>
        <p:spPr>
          <a:xfrm>
            <a:off x="5180251" y="564147"/>
            <a:ext cx="6246773" cy="5622644"/>
          </a:xfrm>
        </p:spPr>
        <p:txBody>
          <a:bodyPr/>
          <a:lstStyle>
            <a:lvl1pPr>
              <a:lnSpc>
                <a:spcPct val="112000"/>
              </a:lnSpc>
              <a:defRPr sz="1999"/>
            </a:lvl1pPr>
            <a:lvl2pPr>
              <a:lnSpc>
                <a:spcPct val="112000"/>
              </a:lnSpc>
              <a:defRPr sz="1799"/>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1802" y="2621513"/>
            <a:ext cx="3837776" cy="3239537"/>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788769046"/>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754" y="557262"/>
            <a:ext cx="3839480" cy="1919239"/>
          </a:xfrm>
        </p:spPr>
        <p:txBody>
          <a:bodyPr anchor="t">
            <a:noAutofit/>
          </a:bodyPr>
          <a:lstStyle>
            <a:lvl1pPr>
              <a:lnSpc>
                <a:spcPct val="93000"/>
              </a:lnSpc>
              <a:defRPr sz="3999"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6431" y="1"/>
            <a:ext cx="6170593" cy="6857999"/>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58754" y="2621512"/>
            <a:ext cx="3839480" cy="3236976"/>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981412966"/>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0251" y="640080"/>
            <a:ext cx="6246771"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144260725"/>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88684" y="642931"/>
            <a:ext cx="244603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7982" y="642933"/>
            <a:ext cx="7068837"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4485" y="5927132"/>
            <a:ext cx="3813863" cy="365125"/>
          </a:xfrm>
        </p:spPr>
        <p:txBody>
          <a:bodyPr/>
          <a:lstStyle/>
          <a:p>
            <a:fld id="{D6FC5362-A280-4208-A9A6-2A566397EA04}" type="datetime1">
              <a:rPr lang="en-US" smtClean="0"/>
              <a:t>2/17/2025</a:t>
            </a:fld>
            <a:endParaRPr lang="en-US" dirty="0"/>
          </a:p>
        </p:txBody>
      </p:sp>
      <p:sp>
        <p:nvSpPr>
          <p:cNvPr id="5" name="Footer Placeholder 4"/>
          <p:cNvSpPr>
            <a:spLocks noGrp="1"/>
          </p:cNvSpPr>
          <p:nvPr>
            <p:ph type="ftr" sz="quarter" idx="11"/>
          </p:nvPr>
        </p:nvSpPr>
        <p:spPr>
          <a:xfrm>
            <a:off x="6534485" y="6315950"/>
            <a:ext cx="3813863" cy="365125"/>
          </a:xfrm>
        </p:spPr>
        <p:txBody>
          <a:bodyPr/>
          <a:lstStyle/>
          <a:p>
            <a:endParaRPr lang="en-US" dirty="0"/>
          </a:p>
        </p:txBody>
      </p:sp>
      <p:sp>
        <p:nvSpPr>
          <p:cNvPr id="6" name="Slide Number Placeholder 5"/>
          <p:cNvSpPr>
            <a:spLocks noGrp="1"/>
          </p:cNvSpPr>
          <p:nvPr>
            <p:ph type="sldNum" sz="quarter" idx="12"/>
          </p:nvPr>
        </p:nvSpPr>
        <p:spPr>
          <a:xfrm>
            <a:off x="11780942" y="5607593"/>
            <a:ext cx="407882"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1" y="6199730"/>
            <a:ext cx="1025733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69229"/>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1368627608"/>
      </p:ext>
    </p:extLst>
  </p:cSld>
  <p:clrMapOvr>
    <a:masterClrMapping/>
  </p:clrMapOvr>
  <p:transition>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942011099"/>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1318581050"/>
      </p:ext>
    </p:extLst>
  </p:cSld>
  <p:clrMapOvr>
    <a:masterClrMapping/>
  </p:clrMapOvr>
  <p:transition>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EE2E70D9-B542-F1FE-E25D-1A14527BB695}"/>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149F6817-37E4-669A-4CEC-4A696EF7DD74}"/>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6F1CA049-BA87-3AC6-AF6D-6F44F7F5AF9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31D0A703-ED53-F153-0F1C-2B09E4B1C9C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5E362B48-B2B0-6078-2EED-64277E798243}"/>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1BF86E2F-95F3-A853-11A0-432EDDAA35E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243B3221-B48D-86F7-567D-38369EDEA02B}"/>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AC3F0B14-CC4D-DDFB-46D0-E3EA63FDB5AB}"/>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A61B1CF3-B814-540D-862B-631320CECB57}"/>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2623567-E266-5F52-923F-0793BA1984C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4977A1B9-E6F9-583A-D393-5C74E8B645F6}"/>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74F6723E-B043-5EEE-42E6-7115EF4C0008}"/>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01D5C396-7451-6EB5-E0E6-9EE5C961D7BE}"/>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9A5F3094-8A1D-149C-4F62-1EDD53F57EE1}"/>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C5912D36-449F-5776-F4CE-69A456BCCE0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6789B873-6D47-1A19-AD56-965F384CF549}"/>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07DFF22E-A4D2-3222-9CA4-0A63B0C7BEAC}"/>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E4617F42-E6D6-1931-C002-E6C6ED1ACA14}"/>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7EE0769C-3ADD-03A7-5CD5-6DF69D03D9B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3BE2A4C6-CD4B-11EB-A217-B7250EFBEDF3}"/>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9D38447-BD49-4523-ABDF-4EBC5F79C20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FFB31A81-0260-4EEA-EEDB-2E41525A7182}"/>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602EE701-13E9-0C9F-CAED-244A2CD0398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FB82D9F7-34E5-CE84-FD17-F8010928E2C1}"/>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8B0A0286-F8D3-4F8F-85FF-B4C3A137FCDB}"/>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50D3E266-649A-72A8-70A3-6B43EBD81012}"/>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BDAE2B3A-68AF-52FC-123D-69A952B713AF}"/>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6626A5DE-6C69-EDFD-AED1-256FAA78709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F32E3AA1-72F4-D437-6D58-5F3737727529}"/>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F10765DB-820B-67D5-E0EC-45A351C7FBD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DBC2911D-6594-3F6A-F4E9-99663F8AD1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27A98DC-F245-63C9-BC73-6D5C822A53BD}"/>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0EB6260-578F-30E6-BC27-19BE4D26404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FD2009F4-3F12-8C23-61F2-ABBA55AD62EB}"/>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6BE19CE6-5EB0-7F5A-B174-70AA6965493C}"/>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74D28931-3820-F371-FBF1-2AAFCE468F2D}"/>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E0FCAC52-2E9D-20C9-46D7-6BAF550627F1}"/>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C05E7645-2ACD-32C0-764B-F4940E542BAC}"/>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78E405F1-2791-B746-84D6-6842F1079E44}"/>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071E5B2F-46EB-EC37-28B3-7A82590A100F}"/>
              </a:ext>
            </a:extLst>
          </p:cNvPr>
          <p:cNvSpPr>
            <a:spLocks noGrp="1" noChangeArrowheads="1"/>
          </p:cNvSpPr>
          <p:nvPr>
            <p:ph type="sldNum" sz="quarter" idx="4"/>
          </p:nvPr>
        </p:nvSpPr>
        <p:spPr/>
        <p:txBody>
          <a:bodyPr/>
          <a:lstStyle>
            <a:lvl1pPr>
              <a:defRPr/>
            </a:lvl1pPr>
          </a:lstStyle>
          <a:p>
            <a:fld id="{1C31DFE3-5404-421A-9C90-780442C8CDE7}" type="slidenum">
              <a:rPr lang="en-US" altLang="en-US"/>
              <a:pPr/>
              <a:t>‹#›</a:t>
            </a:fld>
            <a:endParaRPr lang="en-US" altLang="en-US"/>
          </a:p>
        </p:txBody>
      </p:sp>
    </p:spTree>
    <p:extLst>
      <p:ext uri="{BB962C8B-B14F-4D97-AF65-F5344CB8AC3E}">
        <p14:creationId xmlns:p14="http://schemas.microsoft.com/office/powerpoint/2010/main" val="1446872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B8F4-E507-E059-9216-54C527F12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6D25F7-7DB4-5791-765A-882C36C1E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CB696-8295-073C-4A4B-B0CAC5A50A4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052004-8CF6-0AE6-FEB2-57E5953725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2B6E46B-7AA5-67DD-8801-95F54EF52B88}"/>
              </a:ext>
            </a:extLst>
          </p:cNvPr>
          <p:cNvSpPr>
            <a:spLocks noGrp="1"/>
          </p:cNvSpPr>
          <p:nvPr>
            <p:ph type="sldNum" sz="quarter" idx="12"/>
          </p:nvPr>
        </p:nvSpPr>
        <p:spPr/>
        <p:txBody>
          <a:bodyPr/>
          <a:lstStyle>
            <a:lvl1pPr>
              <a:defRPr/>
            </a:lvl1pPr>
          </a:lstStyle>
          <a:p>
            <a:fld id="{58039ED3-84C3-4C22-B9E7-6A92A8E5A05C}" type="slidenum">
              <a:rPr lang="en-US" altLang="en-US"/>
              <a:pPr/>
              <a:t>‹#›</a:t>
            </a:fld>
            <a:endParaRPr lang="en-US" altLang="en-US"/>
          </a:p>
        </p:txBody>
      </p:sp>
    </p:spTree>
    <p:extLst>
      <p:ext uri="{BB962C8B-B14F-4D97-AF65-F5344CB8AC3E}">
        <p14:creationId xmlns:p14="http://schemas.microsoft.com/office/powerpoint/2010/main" val="1529958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217B-5AFC-EE1C-5131-48F33581953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98DD9-2F0F-945F-2823-B5D800A0C65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49AA35B-2403-187B-3C04-7A1A5FF728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EDF02E-54AA-B6FD-38F2-A6DE5FC64F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CABA44-2470-AD1F-E0B6-E6D0E261E023}"/>
              </a:ext>
            </a:extLst>
          </p:cNvPr>
          <p:cNvSpPr>
            <a:spLocks noGrp="1"/>
          </p:cNvSpPr>
          <p:nvPr>
            <p:ph type="sldNum" sz="quarter" idx="12"/>
          </p:nvPr>
        </p:nvSpPr>
        <p:spPr/>
        <p:txBody>
          <a:bodyPr/>
          <a:lstStyle>
            <a:lvl1pPr>
              <a:defRPr/>
            </a:lvl1pPr>
          </a:lstStyle>
          <a:p>
            <a:fld id="{81174E7F-4EC6-4867-8F1A-0C0EE6CC8834}" type="slidenum">
              <a:rPr lang="en-US" altLang="en-US"/>
              <a:pPr/>
              <a:t>‹#›</a:t>
            </a:fld>
            <a:endParaRPr lang="en-US" altLang="en-US"/>
          </a:p>
        </p:txBody>
      </p:sp>
    </p:spTree>
    <p:extLst>
      <p:ext uri="{BB962C8B-B14F-4D97-AF65-F5344CB8AC3E}">
        <p14:creationId xmlns:p14="http://schemas.microsoft.com/office/powerpoint/2010/main" val="1123289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DD4B-3DBB-8C9B-CAB4-8389F3E4F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C56FE-BEFB-755D-514E-4B302E957508}"/>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68812-65AD-79B0-F626-74AB23B09281}"/>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9A0CAB-C7B0-1576-FCDD-FFFB1ED4ED6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0FC6E3-A906-49E8-82A1-A47000ACF1A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0F79104-C599-B1E4-CFA6-10A9B8A560BC}"/>
              </a:ext>
            </a:extLst>
          </p:cNvPr>
          <p:cNvSpPr>
            <a:spLocks noGrp="1"/>
          </p:cNvSpPr>
          <p:nvPr>
            <p:ph type="sldNum" sz="quarter" idx="12"/>
          </p:nvPr>
        </p:nvSpPr>
        <p:spPr/>
        <p:txBody>
          <a:bodyPr/>
          <a:lstStyle>
            <a:lvl1pPr>
              <a:defRPr/>
            </a:lvl1pPr>
          </a:lstStyle>
          <a:p>
            <a:fld id="{2324BD36-70ED-4FB1-B7F5-7FCD71198DAB}" type="slidenum">
              <a:rPr lang="en-US" altLang="en-US"/>
              <a:pPr/>
              <a:t>‹#›</a:t>
            </a:fld>
            <a:endParaRPr lang="en-US" altLang="en-US"/>
          </a:p>
        </p:txBody>
      </p:sp>
    </p:spTree>
    <p:extLst>
      <p:ext uri="{BB962C8B-B14F-4D97-AF65-F5344CB8AC3E}">
        <p14:creationId xmlns:p14="http://schemas.microsoft.com/office/powerpoint/2010/main" val="4230239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C7B5-17F5-43B2-0454-5CF0FBF78DB6}"/>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A2F957-6F82-FA68-F19E-107B2B13C9B4}"/>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76EB6B-3DD5-316C-B4A9-C9ABE2A70240}"/>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4FF044-4A3F-7CCD-A42F-C971EAC5AD56}"/>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9143F-1A39-260E-62BB-A74439235B91}"/>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D2249E-1E50-D86C-6D20-FA267CA61F5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2D32593-9B40-51F7-CC50-5A929D08BE8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FB5B09D-302D-EFDE-E8B5-7CA2096337BD}"/>
              </a:ext>
            </a:extLst>
          </p:cNvPr>
          <p:cNvSpPr>
            <a:spLocks noGrp="1"/>
          </p:cNvSpPr>
          <p:nvPr>
            <p:ph type="sldNum" sz="quarter" idx="12"/>
          </p:nvPr>
        </p:nvSpPr>
        <p:spPr/>
        <p:txBody>
          <a:bodyPr/>
          <a:lstStyle>
            <a:lvl1pPr>
              <a:defRPr/>
            </a:lvl1pPr>
          </a:lstStyle>
          <a:p>
            <a:fld id="{1866CC85-CFFE-4B1B-B3FE-02D74BEB65DD}" type="slidenum">
              <a:rPr lang="en-US" altLang="en-US"/>
              <a:pPr/>
              <a:t>‹#›</a:t>
            </a:fld>
            <a:endParaRPr lang="en-US" altLang="en-US"/>
          </a:p>
        </p:txBody>
      </p:sp>
    </p:spTree>
    <p:extLst>
      <p:ext uri="{BB962C8B-B14F-4D97-AF65-F5344CB8AC3E}">
        <p14:creationId xmlns:p14="http://schemas.microsoft.com/office/powerpoint/2010/main" val="1777420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9983-F513-3E8F-46F2-3D0624A23C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3D341-72C7-EC95-8A28-86921BC07BA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8EA6192-50A6-29CA-879D-4FF04D58E30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6B89EBB-DE9C-2F1A-8E20-D0560FC880D2}"/>
              </a:ext>
            </a:extLst>
          </p:cNvPr>
          <p:cNvSpPr>
            <a:spLocks noGrp="1"/>
          </p:cNvSpPr>
          <p:nvPr>
            <p:ph type="sldNum" sz="quarter" idx="12"/>
          </p:nvPr>
        </p:nvSpPr>
        <p:spPr/>
        <p:txBody>
          <a:bodyPr/>
          <a:lstStyle>
            <a:lvl1pPr>
              <a:defRPr/>
            </a:lvl1pPr>
          </a:lstStyle>
          <a:p>
            <a:fld id="{7D9460F4-1939-44DB-9F6F-2885CC971A62}" type="slidenum">
              <a:rPr lang="en-US" altLang="en-US"/>
              <a:pPr/>
              <a:t>‹#›</a:t>
            </a:fld>
            <a:endParaRPr lang="en-US" altLang="en-US"/>
          </a:p>
        </p:txBody>
      </p:sp>
    </p:spTree>
    <p:extLst>
      <p:ext uri="{BB962C8B-B14F-4D97-AF65-F5344CB8AC3E}">
        <p14:creationId xmlns:p14="http://schemas.microsoft.com/office/powerpoint/2010/main" val="448798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559FA-19C3-3626-8FB5-0FD70F7E8BC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9C5B596-58CA-BCE1-4E49-C6DD1F21A3F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2B09BDA-B442-8705-562A-E20386069C2D}"/>
              </a:ext>
            </a:extLst>
          </p:cNvPr>
          <p:cNvSpPr>
            <a:spLocks noGrp="1"/>
          </p:cNvSpPr>
          <p:nvPr>
            <p:ph type="sldNum" sz="quarter" idx="12"/>
          </p:nvPr>
        </p:nvSpPr>
        <p:spPr/>
        <p:txBody>
          <a:bodyPr/>
          <a:lstStyle>
            <a:lvl1pPr>
              <a:defRPr/>
            </a:lvl1pPr>
          </a:lstStyle>
          <a:p>
            <a:fld id="{2D2FB6EB-F3C8-43F2-B504-A686AD37F12A}" type="slidenum">
              <a:rPr lang="en-US" altLang="en-US"/>
              <a:pPr/>
              <a:t>‹#›</a:t>
            </a:fld>
            <a:endParaRPr lang="en-US" altLang="en-US"/>
          </a:p>
        </p:txBody>
      </p:sp>
    </p:spTree>
    <p:extLst>
      <p:ext uri="{BB962C8B-B14F-4D97-AF65-F5344CB8AC3E}">
        <p14:creationId xmlns:p14="http://schemas.microsoft.com/office/powerpoint/2010/main" val="2007441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CC0D-6DDA-B3DA-95F4-483ABB96F484}"/>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736CB-115D-0359-80AB-668F9B346ECC}"/>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5BC91-EDFD-2517-F721-95F71E51FD2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3BBAB-4A6D-DD9B-7DDE-52ADDB635D6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C6E45DA-8D18-0FEB-C7C8-A63F033BAC1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30AB4B7-5921-1081-7B8D-1FC21FFD428C}"/>
              </a:ext>
            </a:extLst>
          </p:cNvPr>
          <p:cNvSpPr>
            <a:spLocks noGrp="1"/>
          </p:cNvSpPr>
          <p:nvPr>
            <p:ph type="sldNum" sz="quarter" idx="12"/>
          </p:nvPr>
        </p:nvSpPr>
        <p:spPr/>
        <p:txBody>
          <a:bodyPr/>
          <a:lstStyle>
            <a:lvl1pPr>
              <a:defRPr/>
            </a:lvl1pPr>
          </a:lstStyle>
          <a:p>
            <a:fld id="{FAD48552-EC38-4AA0-A762-B7ABE105ADAB}" type="slidenum">
              <a:rPr lang="en-US" altLang="en-US"/>
              <a:pPr/>
              <a:t>‹#›</a:t>
            </a:fld>
            <a:endParaRPr lang="en-US" altLang="en-US"/>
          </a:p>
        </p:txBody>
      </p:sp>
    </p:spTree>
    <p:extLst>
      <p:ext uri="{BB962C8B-B14F-4D97-AF65-F5344CB8AC3E}">
        <p14:creationId xmlns:p14="http://schemas.microsoft.com/office/powerpoint/2010/main" val="1547072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D9F9-09AE-D9F2-CC64-6617AD1B531D}"/>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C7EAD-25D6-1A88-7F0A-99B70589CD0F}"/>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569151-E651-35FF-76A3-EEEE11FB3C81}"/>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5EBC8-6725-DCB9-2C55-2FC7E15AA4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B75F6E-2BE2-7FB5-2E5E-DE80D5FE77F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18ECA15-F75D-13E3-3A4D-B0394B9445B7}"/>
              </a:ext>
            </a:extLst>
          </p:cNvPr>
          <p:cNvSpPr>
            <a:spLocks noGrp="1"/>
          </p:cNvSpPr>
          <p:nvPr>
            <p:ph type="sldNum" sz="quarter" idx="12"/>
          </p:nvPr>
        </p:nvSpPr>
        <p:spPr/>
        <p:txBody>
          <a:bodyPr/>
          <a:lstStyle>
            <a:lvl1pPr>
              <a:defRPr/>
            </a:lvl1pPr>
          </a:lstStyle>
          <a:p>
            <a:fld id="{A5F112A2-6AC5-41BD-BD44-15054449DD60}" type="slidenum">
              <a:rPr lang="en-US" altLang="en-US"/>
              <a:pPr/>
              <a:t>‹#›</a:t>
            </a:fld>
            <a:endParaRPr lang="en-US" altLang="en-US"/>
          </a:p>
        </p:txBody>
      </p:sp>
    </p:spTree>
    <p:extLst>
      <p:ext uri="{BB962C8B-B14F-4D97-AF65-F5344CB8AC3E}">
        <p14:creationId xmlns:p14="http://schemas.microsoft.com/office/powerpoint/2010/main" val="393623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17F0-D90B-48B0-1957-C6EF81D813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0D1C06-15CE-C700-EF23-C88511AAE5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B1A8E-C405-970C-D03A-7FC244D62B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F8B882-1C5C-56F1-F101-06A4A76E89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6F4FF76-2725-2057-9B45-6EFBBE9A01F7}"/>
              </a:ext>
            </a:extLst>
          </p:cNvPr>
          <p:cNvSpPr>
            <a:spLocks noGrp="1"/>
          </p:cNvSpPr>
          <p:nvPr>
            <p:ph type="sldNum" sz="quarter" idx="12"/>
          </p:nvPr>
        </p:nvSpPr>
        <p:spPr/>
        <p:txBody>
          <a:bodyPr/>
          <a:lstStyle>
            <a:lvl1pPr>
              <a:defRPr/>
            </a:lvl1pPr>
          </a:lstStyle>
          <a:p>
            <a:fld id="{80587944-D06F-4C7A-B48D-4CC9DFF90853}" type="slidenum">
              <a:rPr lang="en-US" altLang="en-US"/>
              <a:pPr/>
              <a:t>‹#›</a:t>
            </a:fld>
            <a:endParaRPr lang="en-US" altLang="en-US"/>
          </a:p>
        </p:txBody>
      </p:sp>
    </p:spTree>
    <p:extLst>
      <p:ext uri="{BB962C8B-B14F-4D97-AF65-F5344CB8AC3E}">
        <p14:creationId xmlns:p14="http://schemas.microsoft.com/office/powerpoint/2010/main" val="1754644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42B8F-9336-50DC-6AF5-374B5E80C7D9}"/>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265D75-1023-61CD-76EC-D79338A6E974}"/>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EAFF9-D3B1-5D27-18A6-3ED17F66C8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5A8A7D-B1FD-93DD-A86F-942809CE3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50D7ED9-944B-F830-9FEA-962E92DA0D55}"/>
              </a:ext>
            </a:extLst>
          </p:cNvPr>
          <p:cNvSpPr>
            <a:spLocks noGrp="1"/>
          </p:cNvSpPr>
          <p:nvPr>
            <p:ph type="sldNum" sz="quarter" idx="12"/>
          </p:nvPr>
        </p:nvSpPr>
        <p:spPr/>
        <p:txBody>
          <a:bodyPr/>
          <a:lstStyle>
            <a:lvl1pPr>
              <a:defRPr/>
            </a:lvl1pPr>
          </a:lstStyle>
          <a:p>
            <a:fld id="{DD4B627B-6C22-4AE2-A2B9-3F736D923985}" type="slidenum">
              <a:rPr lang="en-US" altLang="en-US"/>
              <a:pPr/>
              <a:t>‹#›</a:t>
            </a:fld>
            <a:endParaRPr lang="en-US" altLang="en-US"/>
          </a:p>
        </p:txBody>
      </p:sp>
    </p:spTree>
    <p:extLst>
      <p:ext uri="{BB962C8B-B14F-4D97-AF65-F5344CB8AC3E}">
        <p14:creationId xmlns:p14="http://schemas.microsoft.com/office/powerpoint/2010/main" val="4242564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651A-377B-884D-9788-6456787290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412076-8360-8A1E-DF65-670824D8F2D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44D399-862A-6F76-CB18-1D2AD482F58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665E89-888D-E704-5EAE-B0FE580850E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B0B3920-09F5-6D4A-3869-F29176CB34B8}"/>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015C5EB-B4A5-56D8-7F13-72FDD58C9F9F}"/>
              </a:ext>
            </a:extLst>
          </p:cNvPr>
          <p:cNvSpPr>
            <a:spLocks noGrp="1"/>
          </p:cNvSpPr>
          <p:nvPr>
            <p:ph type="sldNum" sz="quarter" idx="12"/>
          </p:nvPr>
        </p:nvSpPr>
        <p:spPr>
          <a:xfrm>
            <a:off x="8735325" y="6278563"/>
            <a:ext cx="2844059" cy="457200"/>
          </a:xfrm>
        </p:spPr>
        <p:txBody>
          <a:bodyPr/>
          <a:lstStyle>
            <a:lvl1pPr>
              <a:defRPr/>
            </a:lvl1pPr>
          </a:lstStyle>
          <a:p>
            <a:fld id="{7DA3A3CB-22BE-490A-A0A2-14604CE5B796}" type="slidenum">
              <a:rPr lang="en-US" altLang="en-US"/>
              <a:pPr/>
              <a:t>‹#›</a:t>
            </a:fld>
            <a:endParaRPr lang="en-US" altLang="en-US"/>
          </a:p>
        </p:txBody>
      </p:sp>
    </p:spTree>
    <p:extLst>
      <p:ext uri="{BB962C8B-B14F-4D97-AF65-F5344CB8AC3E}">
        <p14:creationId xmlns:p14="http://schemas.microsoft.com/office/powerpoint/2010/main" val="1360552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88B0-EF59-3CAA-0B8F-BE14919AE1FC}"/>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E1625D-99F0-BDAD-869C-5B68F622305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907900-5FC2-ED55-9627-DEA8FA965A9E}"/>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1644D9D-DC5D-D189-D560-3657C3005461}"/>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9DBA0D0-95B4-D2B0-FCAE-8AC682BA269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6829BDA-4C36-1A83-DA5E-83541137FCB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CCF45EE-771D-0E74-8A08-BEC370D50B56}"/>
              </a:ext>
            </a:extLst>
          </p:cNvPr>
          <p:cNvSpPr>
            <a:spLocks noGrp="1"/>
          </p:cNvSpPr>
          <p:nvPr>
            <p:ph type="sldNum" sz="quarter" idx="12"/>
          </p:nvPr>
        </p:nvSpPr>
        <p:spPr>
          <a:xfrm>
            <a:off x="8735325" y="6278563"/>
            <a:ext cx="2844059" cy="457200"/>
          </a:xfrm>
        </p:spPr>
        <p:txBody>
          <a:bodyPr/>
          <a:lstStyle>
            <a:lvl1pPr>
              <a:defRPr/>
            </a:lvl1pPr>
          </a:lstStyle>
          <a:p>
            <a:fld id="{D7A3A1AE-E60F-41ED-B27F-AF1134C45634}" type="slidenum">
              <a:rPr lang="en-US" altLang="en-US"/>
              <a:pPr/>
              <a:t>‹#›</a:t>
            </a:fld>
            <a:endParaRPr lang="en-US" altLang="en-US"/>
          </a:p>
        </p:txBody>
      </p:sp>
    </p:spTree>
    <p:extLst>
      <p:ext uri="{BB962C8B-B14F-4D97-AF65-F5344CB8AC3E}">
        <p14:creationId xmlns:p14="http://schemas.microsoft.com/office/powerpoint/2010/main" val="1521060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8EE3-AF0D-E1BB-3B8A-97646A8E3AF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C859EA-7A09-04CE-3715-441974621637}"/>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AD99B-1AA3-51CC-3757-76BFDD8F990C}"/>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88BEF-37CD-DD9A-5633-1F5D9E02A54F}"/>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7CEC15-364A-95D3-C1FD-FB9E1D51213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8F69DE-CB16-6DDE-F7C5-B2722ECBCC02}"/>
              </a:ext>
            </a:extLst>
          </p:cNvPr>
          <p:cNvSpPr>
            <a:spLocks noGrp="1"/>
          </p:cNvSpPr>
          <p:nvPr>
            <p:ph type="sldNum" sz="quarter" idx="12"/>
          </p:nvPr>
        </p:nvSpPr>
        <p:spPr>
          <a:xfrm>
            <a:off x="8735325" y="6278563"/>
            <a:ext cx="2844059" cy="457200"/>
          </a:xfrm>
        </p:spPr>
        <p:txBody>
          <a:bodyPr/>
          <a:lstStyle>
            <a:lvl1pPr>
              <a:defRPr/>
            </a:lvl1pPr>
          </a:lstStyle>
          <a:p>
            <a:fld id="{F422A37B-0AE4-43B3-B953-837E6CF6FACB}" type="slidenum">
              <a:rPr lang="en-US" altLang="en-US"/>
              <a:pPr/>
              <a:t>‹#›</a:t>
            </a:fld>
            <a:endParaRPr lang="en-US" altLang="en-US"/>
          </a:p>
        </p:txBody>
      </p:sp>
    </p:spTree>
    <p:extLst>
      <p:ext uri="{BB962C8B-B14F-4D97-AF65-F5344CB8AC3E}">
        <p14:creationId xmlns:p14="http://schemas.microsoft.com/office/powerpoint/2010/main" val="1112875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6082BC14-7A09-D870-9935-69BD3DB1D60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43389"/>
            <a:ext cx="896598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F2E39FD6-622B-E021-27F7-CE058A4ECE8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9878" y="4243388"/>
            <a:ext cx="307471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9847E1-DC8F-B01C-772B-0E88E119E81E}"/>
              </a:ext>
            </a:extLst>
          </p:cNvPr>
          <p:cNvSpPr/>
          <p:nvPr/>
        </p:nvSpPr>
        <p:spPr>
          <a:xfrm>
            <a:off x="0" y="2590800"/>
            <a:ext cx="8965982"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B1F742E8-A0C8-459B-99E0-012453A61183}"/>
              </a:ext>
            </a:extLst>
          </p:cNvPr>
          <p:cNvSpPr/>
          <p:nvPr/>
        </p:nvSpPr>
        <p:spPr>
          <a:xfrm>
            <a:off x="9109878" y="2590800"/>
            <a:ext cx="3076832"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090250"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145" y="4394041"/>
            <a:ext cx="814201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C15D90F7-ACDD-4688-DA3B-A1109E18FC00}"/>
              </a:ext>
            </a:extLst>
          </p:cNvPr>
          <p:cNvSpPr>
            <a:spLocks noGrp="1"/>
          </p:cNvSpPr>
          <p:nvPr>
            <p:ph type="dt" sz="half" idx="10"/>
          </p:nvPr>
        </p:nvSpPr>
        <p:spPr>
          <a:xfrm>
            <a:off x="6073251" y="5935664"/>
            <a:ext cx="2742486" cy="365125"/>
          </a:xfrm>
        </p:spPr>
        <p:txBody>
          <a:bodyPr/>
          <a:lstStyle>
            <a:lvl1pPr>
              <a:defRPr/>
            </a:lvl1pPr>
          </a:lstStyle>
          <a:p>
            <a:pPr>
              <a:defRPr/>
            </a:pPr>
            <a:fld id="{E4BCA35B-1D96-4CD9-BE24-030532BBFBE8}" type="datetimeFigureOut">
              <a:rPr lang="en-US"/>
              <a:pPr>
                <a:defRPr/>
              </a:pPr>
              <a:t>2/17/2025</a:t>
            </a:fld>
            <a:endParaRPr lang="en-US" dirty="0"/>
          </a:p>
        </p:txBody>
      </p:sp>
      <p:sp>
        <p:nvSpPr>
          <p:cNvPr id="9" name="Footer Placeholder 4">
            <a:extLst>
              <a:ext uri="{FF2B5EF4-FFF2-40B4-BE49-F238E27FC236}">
                <a16:creationId xmlns:a16="http://schemas.microsoft.com/office/drawing/2014/main" id="{2FDE5653-D32E-37DB-E3CB-DF185049FDB0}"/>
              </a:ext>
            </a:extLst>
          </p:cNvPr>
          <p:cNvSpPr>
            <a:spLocks noGrp="1"/>
          </p:cNvSpPr>
          <p:nvPr>
            <p:ph type="ftr" sz="quarter" idx="11"/>
          </p:nvPr>
        </p:nvSpPr>
        <p:spPr>
          <a:xfrm>
            <a:off x="711015" y="5935664"/>
            <a:ext cx="5360121"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D31987C-2463-46B6-3437-63F267A381FB}"/>
              </a:ext>
            </a:extLst>
          </p:cNvPr>
          <p:cNvSpPr>
            <a:spLocks noGrp="1"/>
          </p:cNvSpPr>
          <p:nvPr>
            <p:ph type="sldNum" sz="quarter" idx="12"/>
          </p:nvPr>
        </p:nvSpPr>
        <p:spPr>
          <a:xfrm>
            <a:off x="9344767" y="2749551"/>
            <a:ext cx="1826208" cy="1357313"/>
          </a:xfrm>
        </p:spPr>
        <p:txBody>
          <a:bodyPr/>
          <a:lstStyle>
            <a:lvl1pPr>
              <a:defRPr/>
            </a:lvl1pPr>
          </a:lstStyle>
          <a:p>
            <a:pPr>
              <a:defRPr/>
            </a:pPr>
            <a:fld id="{23E12EA8-1BB5-4923-B157-D61AA1441D9B}" type="slidenum">
              <a:rPr lang="en-US" altLang="en-US"/>
              <a:pPr>
                <a:defRPr/>
              </a:pPr>
              <a:t>‹#›</a:t>
            </a:fld>
            <a:endParaRPr lang="en-US" altLang="en-US"/>
          </a:p>
        </p:txBody>
      </p:sp>
    </p:spTree>
    <p:extLst>
      <p:ext uri="{BB962C8B-B14F-4D97-AF65-F5344CB8AC3E}">
        <p14:creationId xmlns:p14="http://schemas.microsoft.com/office/powerpoint/2010/main" val="1446571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B43E118-D5BB-F53D-6B78-E35E29784055}"/>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C64615D7-CF9E-334C-771A-0E9A3BB1E96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002FBE20-9259-C397-7410-410D7BF32A8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0D7484A-7998-43AE-A12A-7B6B999C69B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4D8F436F-6CD6-0F8B-1C3A-69CCB1C4071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DD1B5099-26B9-E11C-FCB4-63780289364C}"/>
              </a:ext>
            </a:extLst>
          </p:cNvPr>
          <p:cNvSpPr>
            <a:spLocks noGrp="1"/>
          </p:cNvSpPr>
          <p:nvPr>
            <p:ph type="dt" sz="half" idx="10"/>
          </p:nvPr>
        </p:nvSpPr>
        <p:spPr/>
        <p:txBody>
          <a:bodyPr/>
          <a:lstStyle>
            <a:lvl1pPr>
              <a:defRPr/>
            </a:lvl1pPr>
          </a:lstStyle>
          <a:p>
            <a:pPr>
              <a:defRPr/>
            </a:pPr>
            <a:fld id="{AF33323B-F2E4-4222-BF32-4676C8AA55B9}"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1B79CC5A-1415-9B51-0E9B-84D7004FCED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A7CBCEB-690C-4021-F0D6-AE26835C72E9}"/>
              </a:ext>
            </a:extLst>
          </p:cNvPr>
          <p:cNvSpPr>
            <a:spLocks noGrp="1"/>
          </p:cNvSpPr>
          <p:nvPr>
            <p:ph type="sldNum" sz="quarter" idx="12"/>
          </p:nvPr>
        </p:nvSpPr>
        <p:spPr/>
        <p:txBody>
          <a:bodyPr/>
          <a:lstStyle>
            <a:lvl1pPr>
              <a:defRPr/>
            </a:lvl1pPr>
          </a:lstStyle>
          <a:p>
            <a:pPr>
              <a:defRPr/>
            </a:pPr>
            <a:fld id="{076D766C-B3CA-45C9-95CA-571B7D3F29CD}" type="slidenum">
              <a:rPr lang="en-US" altLang="en-US"/>
              <a:pPr>
                <a:defRPr/>
              </a:pPr>
              <a:t>‹#›</a:t>
            </a:fld>
            <a:endParaRPr lang="en-US" altLang="en-US"/>
          </a:p>
        </p:txBody>
      </p:sp>
    </p:spTree>
    <p:extLst>
      <p:ext uri="{BB962C8B-B14F-4D97-AF65-F5344CB8AC3E}">
        <p14:creationId xmlns:p14="http://schemas.microsoft.com/office/powerpoint/2010/main" val="2112721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EB8034A1-D5A0-CFAC-88F9-DAE8B1083505}"/>
              </a:ext>
            </a:extLst>
          </p:cNvPr>
          <p:cNvGrpSpPr>
            <a:grpSpLocks/>
          </p:cNvGrpSpPr>
          <p:nvPr/>
        </p:nvGrpSpPr>
        <p:grpSpPr bwMode="auto">
          <a:xfrm>
            <a:off x="1" y="2728913"/>
            <a:ext cx="12212103" cy="1676400"/>
            <a:chOff x="0" y="2895600"/>
            <a:chExt cx="9161969" cy="1677035"/>
          </a:xfrm>
        </p:grpSpPr>
        <p:pic>
          <p:nvPicPr>
            <p:cNvPr id="5" name="Picture 8" descr="HD-ShadowLong.png">
              <a:extLst>
                <a:ext uri="{FF2B5EF4-FFF2-40B4-BE49-F238E27FC236}">
                  <a16:creationId xmlns:a16="http://schemas.microsoft.com/office/drawing/2014/main" id="{794CD243-A1C3-B8C5-AF95-66B6075B9C97}"/>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5C183F75-E124-2A40-FB7E-424414691C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3CD8C2E-FB40-F31E-8D17-82A0C01003CC}"/>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1221910-6C78-D65F-3BA7-EC546F5FDBE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8" y="2869895"/>
            <a:ext cx="9183141"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668" y="4232173"/>
            <a:ext cx="9183141"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682A5EFA-1522-974E-1656-4506CC656290}"/>
              </a:ext>
            </a:extLst>
          </p:cNvPr>
          <p:cNvSpPr>
            <a:spLocks noGrp="1"/>
          </p:cNvSpPr>
          <p:nvPr>
            <p:ph type="dt" sz="half" idx="10"/>
          </p:nvPr>
        </p:nvSpPr>
        <p:spPr>
          <a:xfrm>
            <a:off x="7152470" y="5935664"/>
            <a:ext cx="2742486" cy="365125"/>
          </a:xfrm>
        </p:spPr>
        <p:txBody>
          <a:bodyPr/>
          <a:lstStyle>
            <a:lvl1pPr>
              <a:defRPr/>
            </a:lvl1pPr>
          </a:lstStyle>
          <a:p>
            <a:pPr>
              <a:defRPr/>
            </a:pPr>
            <a:fld id="{6C21CBBB-3F43-403D-AE77-CC3629CA610D}"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4BD7F85C-5D8E-C2F2-7C08-F9A1C819EC0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D0854C7-E833-4409-CB9A-EB33C886E9D2}"/>
              </a:ext>
            </a:extLst>
          </p:cNvPr>
          <p:cNvSpPr>
            <a:spLocks noGrp="1"/>
          </p:cNvSpPr>
          <p:nvPr>
            <p:ph type="sldNum" sz="quarter" idx="12"/>
          </p:nvPr>
        </p:nvSpPr>
        <p:spPr>
          <a:xfrm>
            <a:off x="10472656" y="2870201"/>
            <a:ext cx="1532068" cy="1090613"/>
          </a:xfrm>
        </p:spPr>
        <p:txBody>
          <a:bodyPr/>
          <a:lstStyle>
            <a:lvl1pPr>
              <a:defRPr/>
            </a:lvl1pPr>
          </a:lstStyle>
          <a:p>
            <a:pPr>
              <a:defRPr/>
            </a:pPr>
            <a:fld id="{13452552-D016-4E21-96AF-4A7CF2036DCD}" type="slidenum">
              <a:rPr lang="en-US" altLang="en-US"/>
              <a:pPr>
                <a:defRPr/>
              </a:pPr>
              <a:t>‹#›</a:t>
            </a:fld>
            <a:endParaRPr lang="en-US" altLang="en-US"/>
          </a:p>
        </p:txBody>
      </p:sp>
    </p:spTree>
    <p:extLst>
      <p:ext uri="{BB962C8B-B14F-4D97-AF65-F5344CB8AC3E}">
        <p14:creationId xmlns:p14="http://schemas.microsoft.com/office/powerpoint/2010/main" val="4143147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99E22FB-CB8A-D3CA-6C1C-F4AD8530B193}"/>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9A03BBB3-F975-EFDE-B818-71AAFF08A508}"/>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8DC2647E-D6EC-8B03-9026-3162716555A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90844F0-FDB5-21E5-AA7F-00454D0E884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4C77573C-FD1E-ECA0-4ABC-226A6627A6C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5" y="753228"/>
            <a:ext cx="9180795"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015" y="2336873"/>
            <a:ext cx="4476033"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3428" y="2336873"/>
            <a:ext cx="447838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3C810D13-2B73-7E73-EFCF-C4BE614C1290}"/>
              </a:ext>
            </a:extLst>
          </p:cNvPr>
          <p:cNvSpPr>
            <a:spLocks noGrp="1"/>
          </p:cNvSpPr>
          <p:nvPr>
            <p:ph type="dt" sz="half" idx="10"/>
          </p:nvPr>
        </p:nvSpPr>
        <p:spPr/>
        <p:txBody>
          <a:bodyPr/>
          <a:lstStyle>
            <a:lvl1pPr>
              <a:defRPr/>
            </a:lvl1pPr>
          </a:lstStyle>
          <a:p>
            <a:pPr>
              <a:defRPr/>
            </a:pPr>
            <a:fld id="{C3A47547-B560-4117-A2C7-8CEF28849766}"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746E0A8C-B91D-7DFE-9E43-B23F22F1B3E4}"/>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8F8C5207-2945-D947-4D8A-EBC3886394A8}"/>
              </a:ext>
            </a:extLst>
          </p:cNvPr>
          <p:cNvSpPr>
            <a:spLocks noGrp="1"/>
          </p:cNvSpPr>
          <p:nvPr>
            <p:ph type="sldNum" sz="quarter" idx="12"/>
          </p:nvPr>
        </p:nvSpPr>
        <p:spPr/>
        <p:txBody>
          <a:bodyPr/>
          <a:lstStyle>
            <a:lvl1pPr>
              <a:defRPr/>
            </a:lvl1pPr>
          </a:lstStyle>
          <a:p>
            <a:pPr>
              <a:defRPr/>
            </a:pPr>
            <a:fld id="{9CC0A7A4-C9D3-43E3-9AF6-80840400A85B}" type="slidenum">
              <a:rPr lang="en-US" altLang="en-US"/>
              <a:pPr>
                <a:defRPr/>
              </a:pPr>
              <a:t>‹#›</a:t>
            </a:fld>
            <a:endParaRPr lang="en-US" altLang="en-US"/>
          </a:p>
        </p:txBody>
      </p:sp>
    </p:spTree>
    <p:extLst>
      <p:ext uri="{BB962C8B-B14F-4D97-AF65-F5344CB8AC3E}">
        <p14:creationId xmlns:p14="http://schemas.microsoft.com/office/powerpoint/2010/main" val="467891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78F87EB4-540C-2B76-FA9A-0B5748934187}"/>
              </a:ext>
            </a:extLst>
          </p:cNvPr>
          <p:cNvGrpSpPr>
            <a:grpSpLocks/>
          </p:cNvGrpSpPr>
          <p:nvPr/>
        </p:nvGrpSpPr>
        <p:grpSpPr bwMode="auto">
          <a:xfrm>
            <a:off x="1" y="609600"/>
            <a:ext cx="12212103" cy="1676400"/>
            <a:chOff x="0" y="2895600"/>
            <a:chExt cx="9161969" cy="1677035"/>
          </a:xfrm>
        </p:grpSpPr>
        <p:pic>
          <p:nvPicPr>
            <p:cNvPr id="8" name="Picture 8" descr="HD-ShadowLong.png">
              <a:extLst>
                <a:ext uri="{FF2B5EF4-FFF2-40B4-BE49-F238E27FC236}">
                  <a16:creationId xmlns:a16="http://schemas.microsoft.com/office/drawing/2014/main" id="{205F5C14-2E5C-2B12-1381-708C64C5D055}"/>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0BAA838A-9F69-68ED-39AF-13CC6F5A9F3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8CFFD36-907D-6003-70E8-E1764706B102}"/>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148EF9D-1F6B-F406-341F-5EA4B9BA5D5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31"/>
            <a:ext cx="919298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386" y="2336875"/>
            <a:ext cx="419234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667" y="3030010"/>
            <a:ext cx="448822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08708" y="2336873"/>
            <a:ext cx="4192944"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3428" y="3030010"/>
            <a:ext cx="448822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7BE064EE-E83C-5674-CAB8-7F75376C176B}"/>
              </a:ext>
            </a:extLst>
          </p:cNvPr>
          <p:cNvSpPr>
            <a:spLocks noGrp="1"/>
          </p:cNvSpPr>
          <p:nvPr>
            <p:ph type="dt" sz="half" idx="10"/>
          </p:nvPr>
        </p:nvSpPr>
        <p:spPr/>
        <p:txBody>
          <a:bodyPr/>
          <a:lstStyle>
            <a:lvl1pPr>
              <a:defRPr/>
            </a:lvl1pPr>
          </a:lstStyle>
          <a:p>
            <a:pPr>
              <a:defRPr/>
            </a:pPr>
            <a:fld id="{9E887F63-527F-49A2-881C-AB74D88E41E5}" type="datetimeFigureOut">
              <a:rPr lang="en-US"/>
              <a:pPr>
                <a:defRPr/>
              </a:pPr>
              <a:t>2/17/2025</a:t>
            </a:fld>
            <a:endParaRPr lang="en-US" dirty="0"/>
          </a:p>
        </p:txBody>
      </p:sp>
      <p:sp>
        <p:nvSpPr>
          <p:cNvPr id="13" name="Footer Placeholder 7">
            <a:extLst>
              <a:ext uri="{FF2B5EF4-FFF2-40B4-BE49-F238E27FC236}">
                <a16:creationId xmlns:a16="http://schemas.microsoft.com/office/drawing/2014/main" id="{DCA6F582-689B-A21A-3BE6-9D9DCFEC1A3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12B173D1-31FC-94C9-68E5-FB04B4500A35}"/>
              </a:ext>
            </a:extLst>
          </p:cNvPr>
          <p:cNvSpPr>
            <a:spLocks noGrp="1"/>
          </p:cNvSpPr>
          <p:nvPr>
            <p:ph type="sldNum" sz="quarter" idx="12"/>
          </p:nvPr>
        </p:nvSpPr>
        <p:spPr/>
        <p:txBody>
          <a:bodyPr/>
          <a:lstStyle>
            <a:lvl1pPr>
              <a:defRPr/>
            </a:lvl1pPr>
          </a:lstStyle>
          <a:p>
            <a:pPr>
              <a:defRPr/>
            </a:pPr>
            <a:fld id="{D17A1169-6788-47B2-9296-F9EE98C8219F}" type="slidenum">
              <a:rPr lang="en-US" altLang="en-US"/>
              <a:pPr>
                <a:defRPr/>
              </a:pPr>
              <a:t>‹#›</a:t>
            </a:fld>
            <a:endParaRPr lang="en-US" altLang="en-US"/>
          </a:p>
        </p:txBody>
      </p:sp>
    </p:spTree>
    <p:extLst>
      <p:ext uri="{BB962C8B-B14F-4D97-AF65-F5344CB8AC3E}">
        <p14:creationId xmlns:p14="http://schemas.microsoft.com/office/powerpoint/2010/main" val="186394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B4398348-5D56-C7F8-31BA-86F599E8B19F}"/>
              </a:ext>
            </a:extLst>
          </p:cNvPr>
          <p:cNvGrpSpPr>
            <a:grpSpLocks/>
          </p:cNvGrpSpPr>
          <p:nvPr/>
        </p:nvGrpSpPr>
        <p:grpSpPr bwMode="auto">
          <a:xfrm>
            <a:off x="1" y="609600"/>
            <a:ext cx="12212103" cy="1676400"/>
            <a:chOff x="0" y="2895600"/>
            <a:chExt cx="9161969" cy="1677035"/>
          </a:xfrm>
        </p:grpSpPr>
        <p:pic>
          <p:nvPicPr>
            <p:cNvPr id="4" name="Picture 8" descr="HD-ShadowLong.png">
              <a:extLst>
                <a:ext uri="{FF2B5EF4-FFF2-40B4-BE49-F238E27FC236}">
                  <a16:creationId xmlns:a16="http://schemas.microsoft.com/office/drawing/2014/main" id="{D38D481A-4968-0036-E5D9-D8FD79E66EA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A3248285-4DB7-50FF-B3A1-C6A04656F5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EA74B6B-299B-372A-9736-4FB7F9FE569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7F4F2781-2D4B-3A66-E8C6-4C7FB776DF7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BEB6F780-21C5-06B7-4FF7-669BDD69CF55}"/>
              </a:ext>
            </a:extLst>
          </p:cNvPr>
          <p:cNvSpPr>
            <a:spLocks noGrp="1"/>
          </p:cNvSpPr>
          <p:nvPr>
            <p:ph type="dt" sz="half" idx="10"/>
          </p:nvPr>
        </p:nvSpPr>
        <p:spPr/>
        <p:txBody>
          <a:bodyPr/>
          <a:lstStyle>
            <a:lvl1pPr>
              <a:defRPr/>
            </a:lvl1pPr>
          </a:lstStyle>
          <a:p>
            <a:pPr>
              <a:defRPr/>
            </a:pPr>
            <a:fld id="{9277AAE5-3D7F-4D86-B051-D4038C6D4C6D}" type="datetimeFigureOut">
              <a:rPr lang="en-US"/>
              <a:pPr>
                <a:defRPr/>
              </a:pPr>
              <a:t>2/17/2025</a:t>
            </a:fld>
            <a:endParaRPr lang="en-US" dirty="0"/>
          </a:p>
        </p:txBody>
      </p:sp>
      <p:sp>
        <p:nvSpPr>
          <p:cNvPr id="9" name="Footer Placeholder 3">
            <a:extLst>
              <a:ext uri="{FF2B5EF4-FFF2-40B4-BE49-F238E27FC236}">
                <a16:creationId xmlns:a16="http://schemas.microsoft.com/office/drawing/2014/main" id="{AD628DDD-70D9-6403-5746-C3E34D12C81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3A56D8B9-5AB3-798B-C8F3-75D4B68ADD4A}"/>
              </a:ext>
            </a:extLst>
          </p:cNvPr>
          <p:cNvSpPr>
            <a:spLocks noGrp="1"/>
          </p:cNvSpPr>
          <p:nvPr>
            <p:ph type="sldNum" sz="quarter" idx="12"/>
          </p:nvPr>
        </p:nvSpPr>
        <p:spPr/>
        <p:txBody>
          <a:bodyPr/>
          <a:lstStyle>
            <a:lvl1pPr>
              <a:defRPr/>
            </a:lvl1pPr>
          </a:lstStyle>
          <a:p>
            <a:pPr>
              <a:defRPr/>
            </a:pPr>
            <a:fld id="{745AF3EA-72EF-4E48-A7EC-992E402E0E43}" type="slidenum">
              <a:rPr lang="en-US" altLang="en-US"/>
              <a:pPr>
                <a:defRPr/>
              </a:pPr>
              <a:t>‹#›</a:t>
            </a:fld>
            <a:endParaRPr lang="en-US" altLang="en-US"/>
          </a:p>
        </p:txBody>
      </p:sp>
    </p:spTree>
    <p:extLst>
      <p:ext uri="{BB962C8B-B14F-4D97-AF65-F5344CB8AC3E}">
        <p14:creationId xmlns:p14="http://schemas.microsoft.com/office/powerpoint/2010/main" val="2385775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9E895DA3-486A-77E2-1A96-1DDEAE5A08A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86439" y="1973263"/>
            <a:ext cx="192566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252ADE9-34DC-CB6A-B54B-6D80CBA24001}"/>
              </a:ext>
            </a:extLst>
          </p:cNvPr>
          <p:cNvSpPr/>
          <p:nvPr/>
        </p:nvSpPr>
        <p:spPr>
          <a:xfrm>
            <a:off x="10277973" y="609601"/>
            <a:ext cx="1910852"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7839CD7F-7AD1-E309-4672-75CB163EF5C6}"/>
              </a:ext>
            </a:extLst>
          </p:cNvPr>
          <p:cNvSpPr>
            <a:spLocks noGrp="1"/>
          </p:cNvSpPr>
          <p:nvPr>
            <p:ph type="dt" sz="half" idx="10"/>
          </p:nvPr>
        </p:nvSpPr>
        <p:spPr/>
        <p:txBody>
          <a:bodyPr/>
          <a:lstStyle>
            <a:lvl1pPr>
              <a:defRPr/>
            </a:lvl1pPr>
          </a:lstStyle>
          <a:p>
            <a:pPr>
              <a:defRPr/>
            </a:pPr>
            <a:fld id="{469C2934-75E2-433E-BEC0-3E7D417BBBD8}" type="datetimeFigureOut">
              <a:rPr lang="en-US"/>
              <a:pPr>
                <a:defRPr/>
              </a:pPr>
              <a:t>2/17/2025</a:t>
            </a:fld>
            <a:endParaRPr lang="en-US" dirty="0"/>
          </a:p>
        </p:txBody>
      </p:sp>
      <p:sp>
        <p:nvSpPr>
          <p:cNvPr id="5" name="Footer Placeholder 2">
            <a:extLst>
              <a:ext uri="{FF2B5EF4-FFF2-40B4-BE49-F238E27FC236}">
                <a16:creationId xmlns:a16="http://schemas.microsoft.com/office/drawing/2014/main" id="{883F5636-A0D7-7F9F-DC61-C9B37E6DC1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31BA3018-036D-79C7-0518-6962D6C662D9}"/>
              </a:ext>
            </a:extLst>
          </p:cNvPr>
          <p:cNvSpPr>
            <a:spLocks noGrp="1"/>
          </p:cNvSpPr>
          <p:nvPr>
            <p:ph type="sldNum" sz="quarter" idx="12"/>
          </p:nvPr>
        </p:nvSpPr>
        <p:spPr/>
        <p:txBody>
          <a:bodyPr/>
          <a:lstStyle>
            <a:lvl1pPr>
              <a:defRPr/>
            </a:lvl1pPr>
          </a:lstStyle>
          <a:p>
            <a:pPr>
              <a:defRPr/>
            </a:pPr>
            <a:fld id="{685A6C51-B7C5-4848-8128-F8B308387109}" type="slidenum">
              <a:rPr lang="en-US" altLang="en-US"/>
              <a:pPr>
                <a:defRPr/>
              </a:pPr>
              <a:t>‹#›</a:t>
            </a:fld>
            <a:endParaRPr lang="en-US" altLang="en-US"/>
          </a:p>
        </p:txBody>
      </p:sp>
    </p:spTree>
    <p:extLst>
      <p:ext uri="{BB962C8B-B14F-4D97-AF65-F5344CB8AC3E}">
        <p14:creationId xmlns:p14="http://schemas.microsoft.com/office/powerpoint/2010/main" val="12049263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BCB31B57-1F40-37EC-F147-D68EE0A11F78}"/>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CC858C82-8F98-DA55-8E42-9B37D55E954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7CA6A6B1-1B1A-248C-0E58-D5061CB88EF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1AFC6E6-C136-56F8-0677-56D1FA51AC1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96AA439-4071-7A58-0988-CED008E3E2E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7"/>
            <a:ext cx="9192984"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4626" y="2336875"/>
            <a:ext cx="5217025"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016" y="2336874"/>
            <a:ext cx="3727349"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092B3FC4-76BB-7E15-DE00-863CF4D6C837}"/>
              </a:ext>
            </a:extLst>
          </p:cNvPr>
          <p:cNvSpPr>
            <a:spLocks noGrp="1"/>
          </p:cNvSpPr>
          <p:nvPr>
            <p:ph type="dt" sz="half" idx="10"/>
          </p:nvPr>
        </p:nvSpPr>
        <p:spPr/>
        <p:txBody>
          <a:bodyPr/>
          <a:lstStyle>
            <a:lvl1pPr>
              <a:defRPr/>
            </a:lvl1pPr>
          </a:lstStyle>
          <a:p>
            <a:pPr>
              <a:defRPr/>
            </a:pPr>
            <a:fld id="{84148451-B240-4BB5-8F76-DBFB24BF2468}"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3E903557-BAB9-1231-BBF2-A78C4F70C358}"/>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BC6201F8-8926-93B7-B511-BA7C6712835A}"/>
              </a:ext>
            </a:extLst>
          </p:cNvPr>
          <p:cNvSpPr>
            <a:spLocks noGrp="1"/>
          </p:cNvSpPr>
          <p:nvPr>
            <p:ph type="sldNum" sz="quarter" idx="12"/>
          </p:nvPr>
        </p:nvSpPr>
        <p:spPr/>
        <p:txBody>
          <a:bodyPr/>
          <a:lstStyle>
            <a:lvl1pPr>
              <a:defRPr/>
            </a:lvl1pPr>
          </a:lstStyle>
          <a:p>
            <a:pPr>
              <a:defRPr/>
            </a:pPr>
            <a:fld id="{3F6E8065-DAC7-42BE-84D7-834C13550B7B}" type="slidenum">
              <a:rPr lang="en-US" altLang="en-US"/>
              <a:pPr>
                <a:defRPr/>
              </a:pPr>
              <a:t>‹#›</a:t>
            </a:fld>
            <a:endParaRPr lang="en-US" altLang="en-US"/>
          </a:p>
        </p:txBody>
      </p:sp>
    </p:spTree>
    <p:extLst>
      <p:ext uri="{BB962C8B-B14F-4D97-AF65-F5344CB8AC3E}">
        <p14:creationId xmlns:p14="http://schemas.microsoft.com/office/powerpoint/2010/main" val="2418390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A9E117B6-9E47-BDAF-F03B-CC8A722EAE3E}"/>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98970539-C1E5-C08B-5BC5-D12C706D5B6F}"/>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CCDCC695-C4BC-83ED-E13C-E79BCC24C37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C407B8E-9134-7BE3-3337-F8AA86C7233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6B76DA0-CD39-89B0-9C42-A1966D89C13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0056" y="2336874"/>
            <a:ext cx="522159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667" y="2336875"/>
            <a:ext cx="3730344"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FA0B9D0E-5E13-2C2F-81B0-8C296DAC02CB}"/>
              </a:ext>
            </a:extLst>
          </p:cNvPr>
          <p:cNvSpPr>
            <a:spLocks noGrp="1"/>
          </p:cNvSpPr>
          <p:nvPr>
            <p:ph type="dt" sz="half" idx="10"/>
          </p:nvPr>
        </p:nvSpPr>
        <p:spPr/>
        <p:txBody>
          <a:bodyPr/>
          <a:lstStyle>
            <a:lvl1pPr>
              <a:defRPr/>
            </a:lvl1pPr>
          </a:lstStyle>
          <a:p>
            <a:pPr>
              <a:defRPr/>
            </a:pPr>
            <a:fld id="{92FAF3C5-FBA7-40C9-88C9-56ABAEAF44A5}"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4C47F941-A02C-2C6E-D9B1-6B6040F3757C}"/>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AF8E1416-52D7-CF16-D886-15CD2D6DFDE1}"/>
              </a:ext>
            </a:extLst>
          </p:cNvPr>
          <p:cNvSpPr>
            <a:spLocks noGrp="1"/>
          </p:cNvSpPr>
          <p:nvPr>
            <p:ph type="sldNum" sz="quarter" idx="12"/>
          </p:nvPr>
        </p:nvSpPr>
        <p:spPr/>
        <p:txBody>
          <a:bodyPr/>
          <a:lstStyle>
            <a:lvl1pPr>
              <a:defRPr/>
            </a:lvl1pPr>
          </a:lstStyle>
          <a:p>
            <a:pPr>
              <a:defRPr/>
            </a:pPr>
            <a:fld id="{0B7E3992-0B49-4958-AC3E-00F09B0702E0}" type="slidenum">
              <a:rPr lang="en-US" altLang="en-US"/>
              <a:pPr>
                <a:defRPr/>
              </a:pPr>
              <a:t>‹#›</a:t>
            </a:fld>
            <a:endParaRPr lang="en-US" altLang="en-US"/>
          </a:p>
        </p:txBody>
      </p:sp>
    </p:spTree>
    <p:extLst>
      <p:ext uri="{BB962C8B-B14F-4D97-AF65-F5344CB8AC3E}">
        <p14:creationId xmlns:p14="http://schemas.microsoft.com/office/powerpoint/2010/main" val="4203144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5AEA2639-CEDE-18A2-27E6-EF87F211301C}"/>
              </a:ext>
            </a:extLst>
          </p:cNvPr>
          <p:cNvGrpSpPr>
            <a:grpSpLocks/>
          </p:cNvGrpSpPr>
          <p:nvPr/>
        </p:nvGrpSpPr>
        <p:grpSpPr bwMode="auto">
          <a:xfrm>
            <a:off x="1" y="4572000"/>
            <a:ext cx="12212103" cy="1676400"/>
            <a:chOff x="0" y="2895600"/>
            <a:chExt cx="9161969" cy="1677035"/>
          </a:xfrm>
        </p:grpSpPr>
        <p:pic>
          <p:nvPicPr>
            <p:cNvPr id="6" name="Picture 8" descr="HD-ShadowLong.png">
              <a:extLst>
                <a:ext uri="{FF2B5EF4-FFF2-40B4-BE49-F238E27FC236}">
                  <a16:creationId xmlns:a16="http://schemas.microsoft.com/office/drawing/2014/main" id="{28BFD218-B9BC-57D3-781D-46058E3368B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9C99AB97-C7E5-0DA1-F397-D74351FD023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40DD9C2-64D7-2259-1182-A5F0CDB2E2B1}"/>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BA21C7B-A353-EE9A-E513-434F51F5F19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9" y="4711617"/>
            <a:ext cx="9190633"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667" y="609599"/>
            <a:ext cx="9192984"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016" y="5256099"/>
            <a:ext cx="9190635"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F1049422-C3A9-2EE1-CD6D-BC522D4B9FE0}"/>
              </a:ext>
            </a:extLst>
          </p:cNvPr>
          <p:cNvSpPr>
            <a:spLocks noGrp="1"/>
          </p:cNvSpPr>
          <p:nvPr>
            <p:ph type="dt" sz="half" idx="10"/>
          </p:nvPr>
        </p:nvSpPr>
        <p:spPr/>
        <p:txBody>
          <a:bodyPr/>
          <a:lstStyle>
            <a:lvl1pPr>
              <a:defRPr/>
            </a:lvl1pPr>
          </a:lstStyle>
          <a:p>
            <a:pPr>
              <a:defRPr/>
            </a:pPr>
            <a:fld id="{7B31FAAD-DD9E-454C-BDB3-7C1CD18936E9}"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8F6A29F3-0AB8-F2DF-C594-D3A575ACDD48}"/>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56B20E5E-0921-C931-7DC2-727DE44C7E8C}"/>
              </a:ext>
            </a:extLst>
          </p:cNvPr>
          <p:cNvSpPr>
            <a:spLocks noGrp="1"/>
          </p:cNvSpPr>
          <p:nvPr>
            <p:ph type="sldNum" sz="quarter" idx="12"/>
          </p:nvPr>
        </p:nvSpPr>
        <p:spPr>
          <a:xfrm>
            <a:off x="10472656" y="4711701"/>
            <a:ext cx="1532068" cy="1090613"/>
          </a:xfrm>
        </p:spPr>
        <p:txBody>
          <a:bodyPr/>
          <a:lstStyle>
            <a:lvl1pPr>
              <a:defRPr/>
            </a:lvl1pPr>
          </a:lstStyle>
          <a:p>
            <a:pPr>
              <a:defRPr/>
            </a:pPr>
            <a:fld id="{47E69CD5-03E9-4196-BE9B-FE77F0AF5605}" type="slidenum">
              <a:rPr lang="en-US" altLang="en-US"/>
              <a:pPr>
                <a:defRPr/>
              </a:pPr>
              <a:t>‹#›</a:t>
            </a:fld>
            <a:endParaRPr lang="en-US" altLang="en-US"/>
          </a:p>
        </p:txBody>
      </p:sp>
    </p:spTree>
    <p:extLst>
      <p:ext uri="{BB962C8B-B14F-4D97-AF65-F5344CB8AC3E}">
        <p14:creationId xmlns:p14="http://schemas.microsoft.com/office/powerpoint/2010/main" val="437325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46EEE353-1A69-1CB0-EF8B-99A08584E8F8}"/>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2B7ACC6C-C9A7-F7D4-D0F5-A02E78B91CB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E45AA94F-3403-4B99-0B7A-062CC04680F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1706004-A5EF-8626-4EAD-FBDFC69C4191}"/>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2855FC77-BC89-25A1-B62E-3EC29165881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8825" y="609597"/>
            <a:ext cx="9192984"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4710340"/>
            <a:ext cx="9183143"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C68F4A87-8F8B-44E9-32FF-2967B16C9EBA}"/>
              </a:ext>
            </a:extLst>
          </p:cNvPr>
          <p:cNvSpPr>
            <a:spLocks noGrp="1"/>
          </p:cNvSpPr>
          <p:nvPr>
            <p:ph type="dt" sz="half" idx="10"/>
          </p:nvPr>
        </p:nvSpPr>
        <p:spPr/>
        <p:txBody>
          <a:bodyPr/>
          <a:lstStyle>
            <a:lvl1pPr>
              <a:defRPr/>
            </a:lvl1pPr>
          </a:lstStyle>
          <a:p>
            <a:pPr>
              <a:defRPr/>
            </a:pPr>
            <a:fld id="{8B13DD36-B51B-4CC6-AD0D-2E4E9D8DA68F}"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31F902EF-3650-95F7-0385-F7D0AF7B2DE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0DAB1354-0976-C020-1ADC-8930B69A4C43}"/>
              </a:ext>
            </a:extLst>
          </p:cNvPr>
          <p:cNvSpPr>
            <a:spLocks noGrp="1"/>
          </p:cNvSpPr>
          <p:nvPr>
            <p:ph type="sldNum" sz="quarter" idx="12"/>
          </p:nvPr>
        </p:nvSpPr>
        <p:spPr>
          <a:xfrm>
            <a:off x="10472656" y="4711701"/>
            <a:ext cx="1532068" cy="1090613"/>
          </a:xfrm>
        </p:spPr>
        <p:txBody>
          <a:bodyPr/>
          <a:lstStyle>
            <a:lvl1pPr>
              <a:defRPr/>
            </a:lvl1pPr>
          </a:lstStyle>
          <a:p>
            <a:pPr>
              <a:defRPr/>
            </a:pPr>
            <a:fld id="{D1F07697-94A9-4256-B13E-9D2A8E4E87FE}" type="slidenum">
              <a:rPr lang="en-US" altLang="en-US"/>
              <a:pPr>
                <a:defRPr/>
              </a:pPr>
              <a:t>‹#›</a:t>
            </a:fld>
            <a:endParaRPr lang="en-US" altLang="en-US"/>
          </a:p>
        </p:txBody>
      </p:sp>
    </p:spTree>
    <p:extLst>
      <p:ext uri="{BB962C8B-B14F-4D97-AF65-F5344CB8AC3E}">
        <p14:creationId xmlns:p14="http://schemas.microsoft.com/office/powerpoint/2010/main" val="948763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64C1482E-A011-0F9D-4C7B-F19703555044}"/>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7EA02886-0582-C02D-1006-EF07B929566D}"/>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F2C9FE46-8891-6083-1A30-E79F8CF901E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3BCA8E0-E0D5-8E71-5331-D3AA4FD124D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3EE7CA5A-E979-252B-BB16-042730791D2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7BD5C18A-B597-BEDC-C448-E4A93F1293FB}"/>
              </a:ext>
            </a:extLst>
          </p:cNvPr>
          <p:cNvSpPr txBox="1"/>
          <p:nvPr/>
        </p:nvSpPr>
        <p:spPr>
          <a:xfrm>
            <a:off x="361856" y="747714"/>
            <a:ext cx="711015"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A876E63B-63B0-25CA-F4C2-6E9DE18E4C18}"/>
              </a:ext>
            </a:extLst>
          </p:cNvPr>
          <p:cNvSpPr txBox="1"/>
          <p:nvPr/>
        </p:nvSpPr>
        <p:spPr>
          <a:xfrm>
            <a:off x="9287632" y="2998788"/>
            <a:ext cx="609441"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629" y="616984"/>
            <a:ext cx="8564632"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8908" y="3660763"/>
            <a:ext cx="7981562"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667" y="4710340"/>
            <a:ext cx="9202828"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EE980467-1FFC-5E17-1D68-7D77DC3A24D6}"/>
              </a:ext>
            </a:extLst>
          </p:cNvPr>
          <p:cNvSpPr>
            <a:spLocks noGrp="1"/>
          </p:cNvSpPr>
          <p:nvPr>
            <p:ph type="dt" sz="half" idx="14"/>
          </p:nvPr>
        </p:nvSpPr>
        <p:spPr/>
        <p:txBody>
          <a:bodyPr/>
          <a:lstStyle>
            <a:lvl1pPr>
              <a:defRPr/>
            </a:lvl1pPr>
          </a:lstStyle>
          <a:p>
            <a:pPr>
              <a:defRPr/>
            </a:pPr>
            <a:fld id="{469639E8-2FA8-47A1-93D8-533515F4167B}" type="datetimeFigureOut">
              <a:rPr lang="en-US"/>
              <a:pPr>
                <a:defRPr/>
              </a:pPr>
              <a:t>2/17/2025</a:t>
            </a:fld>
            <a:endParaRPr lang="en-US" dirty="0"/>
          </a:p>
        </p:txBody>
      </p:sp>
      <p:sp>
        <p:nvSpPr>
          <p:cNvPr id="13" name="Footer Placeholder 5">
            <a:extLst>
              <a:ext uri="{FF2B5EF4-FFF2-40B4-BE49-F238E27FC236}">
                <a16:creationId xmlns:a16="http://schemas.microsoft.com/office/drawing/2014/main" id="{876BDE27-746B-2A9F-0035-D1143E6207F7}"/>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FB926CBC-A482-C023-1D03-E345AED35BB4}"/>
              </a:ext>
            </a:extLst>
          </p:cNvPr>
          <p:cNvSpPr>
            <a:spLocks noGrp="1"/>
          </p:cNvSpPr>
          <p:nvPr>
            <p:ph type="sldNum" sz="quarter" idx="16"/>
          </p:nvPr>
        </p:nvSpPr>
        <p:spPr>
          <a:xfrm>
            <a:off x="10472656" y="4710113"/>
            <a:ext cx="1532068" cy="1090612"/>
          </a:xfrm>
        </p:spPr>
        <p:txBody>
          <a:bodyPr/>
          <a:lstStyle>
            <a:lvl1pPr>
              <a:defRPr/>
            </a:lvl1pPr>
          </a:lstStyle>
          <a:p>
            <a:pPr>
              <a:defRPr/>
            </a:pPr>
            <a:fld id="{D16F1EA5-2797-4B76-81BC-9B63D78B9200}" type="slidenum">
              <a:rPr lang="en-US" altLang="en-US"/>
              <a:pPr>
                <a:defRPr/>
              </a:pPr>
              <a:t>‹#›</a:t>
            </a:fld>
            <a:endParaRPr lang="en-US" altLang="en-US"/>
          </a:p>
        </p:txBody>
      </p:sp>
    </p:spTree>
    <p:extLst>
      <p:ext uri="{BB962C8B-B14F-4D97-AF65-F5344CB8AC3E}">
        <p14:creationId xmlns:p14="http://schemas.microsoft.com/office/powerpoint/2010/main" val="1823030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F4366B6-89BF-CB74-CF6F-4DBF7FD27F94}"/>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27E90A2B-DC7A-B2A4-031C-2B22F80A456C}"/>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09C883C9-EC3B-D721-02E6-0272BEFAD4A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AF16109-70E4-D472-672F-671F994DEA7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E4E077B-F055-46B1-4560-17A7FD6FDEA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6" y="4710340"/>
            <a:ext cx="919298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5300150"/>
            <a:ext cx="9192984"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55D1B1E1-7E8D-41CA-97B2-E71A570891B1}"/>
              </a:ext>
            </a:extLst>
          </p:cNvPr>
          <p:cNvSpPr>
            <a:spLocks noGrp="1"/>
          </p:cNvSpPr>
          <p:nvPr>
            <p:ph type="dt" sz="half" idx="10"/>
          </p:nvPr>
        </p:nvSpPr>
        <p:spPr/>
        <p:txBody>
          <a:bodyPr/>
          <a:lstStyle>
            <a:lvl1pPr>
              <a:defRPr/>
            </a:lvl1pPr>
          </a:lstStyle>
          <a:p>
            <a:pPr>
              <a:defRPr/>
            </a:pPr>
            <a:fld id="{5B0D0C1F-FE7C-472A-8E84-82F50BE8FB98}"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717227F2-0C36-3A78-7C17-32ADF266ECA7}"/>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8BDB8ECB-64F9-8731-5BE4-2B58A3B7387B}"/>
              </a:ext>
            </a:extLst>
          </p:cNvPr>
          <p:cNvSpPr>
            <a:spLocks noGrp="1"/>
          </p:cNvSpPr>
          <p:nvPr>
            <p:ph type="sldNum" sz="quarter" idx="12"/>
          </p:nvPr>
        </p:nvSpPr>
        <p:spPr>
          <a:xfrm>
            <a:off x="10472656" y="4710113"/>
            <a:ext cx="1532068" cy="1090612"/>
          </a:xfrm>
        </p:spPr>
        <p:txBody>
          <a:bodyPr/>
          <a:lstStyle>
            <a:lvl1pPr>
              <a:defRPr/>
            </a:lvl1pPr>
          </a:lstStyle>
          <a:p>
            <a:pPr>
              <a:defRPr/>
            </a:pPr>
            <a:fld id="{8CD5F9D8-6788-4293-BFEC-1370523BA96C}" type="slidenum">
              <a:rPr lang="en-US" altLang="en-US"/>
              <a:pPr>
                <a:defRPr/>
              </a:pPr>
              <a:t>‹#›</a:t>
            </a:fld>
            <a:endParaRPr lang="en-US" altLang="en-US"/>
          </a:p>
        </p:txBody>
      </p:sp>
    </p:spTree>
    <p:extLst>
      <p:ext uri="{BB962C8B-B14F-4D97-AF65-F5344CB8AC3E}">
        <p14:creationId xmlns:p14="http://schemas.microsoft.com/office/powerpoint/2010/main" val="3470524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20366CCC-081C-2B52-339F-211C13D75C3D}"/>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D69179B7-EAD9-812D-9B4E-0143E03261C8}"/>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1C814362-5C06-98D7-EDB9-F7EEBB7C532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1DB0B7-A57D-E4B6-F2E0-21230956921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FFD0D53F-783A-CAA6-5F0A-FFDA348D720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09987" y="2329489"/>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515" y="3015291"/>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6885"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8613" y="3007907"/>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6367"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6209" y="3007906"/>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C9F87DCE-8089-F3BD-C51B-81D3EA9F7489}"/>
              </a:ext>
            </a:extLst>
          </p:cNvPr>
          <p:cNvSpPr>
            <a:spLocks noGrp="1"/>
          </p:cNvSpPr>
          <p:nvPr>
            <p:ph type="dt" sz="half" idx="18"/>
          </p:nvPr>
        </p:nvSpPr>
        <p:spPr/>
        <p:txBody>
          <a:bodyPr/>
          <a:lstStyle>
            <a:lvl1pPr>
              <a:defRPr/>
            </a:lvl1pPr>
          </a:lstStyle>
          <a:p>
            <a:pPr>
              <a:defRPr/>
            </a:pPr>
            <a:fld id="{1D1A5CC1-A7AF-4C46-942B-67BCEE52F5E8}" type="datetimeFigureOut">
              <a:rPr lang="en-US"/>
              <a:pPr>
                <a:defRPr/>
              </a:pPr>
              <a:t>2/17/2025</a:t>
            </a:fld>
            <a:endParaRPr lang="en-US" dirty="0"/>
          </a:p>
        </p:txBody>
      </p:sp>
      <p:sp>
        <p:nvSpPr>
          <p:cNvPr id="14" name="Footer Placeholder 3">
            <a:extLst>
              <a:ext uri="{FF2B5EF4-FFF2-40B4-BE49-F238E27FC236}">
                <a16:creationId xmlns:a16="http://schemas.microsoft.com/office/drawing/2014/main" id="{61CBFEB5-9F6D-E24D-54D5-09FB28A418F9}"/>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26D7BE13-DE49-EF55-2167-3C6399D00408}"/>
              </a:ext>
            </a:extLst>
          </p:cNvPr>
          <p:cNvSpPr>
            <a:spLocks noGrp="1"/>
          </p:cNvSpPr>
          <p:nvPr>
            <p:ph type="sldNum" sz="quarter" idx="20"/>
          </p:nvPr>
        </p:nvSpPr>
        <p:spPr/>
        <p:txBody>
          <a:bodyPr/>
          <a:lstStyle>
            <a:lvl1pPr>
              <a:defRPr/>
            </a:lvl1pPr>
          </a:lstStyle>
          <a:p>
            <a:pPr>
              <a:defRPr/>
            </a:pPr>
            <a:fld id="{06E73845-660B-43C2-9A31-50AC6A5F1D48}" type="slidenum">
              <a:rPr lang="en-US" altLang="en-US"/>
              <a:pPr>
                <a:defRPr/>
              </a:pPr>
              <a:t>‹#›</a:t>
            </a:fld>
            <a:endParaRPr lang="en-US" altLang="en-US"/>
          </a:p>
        </p:txBody>
      </p:sp>
    </p:spTree>
    <p:extLst>
      <p:ext uri="{BB962C8B-B14F-4D97-AF65-F5344CB8AC3E}">
        <p14:creationId xmlns:p14="http://schemas.microsoft.com/office/powerpoint/2010/main" val="3444719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C89AB598-3E0E-B70D-2681-41468BDBBA8F}"/>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59536E91-D9BC-BCB4-E8A1-AA9EBD57AD0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B3CA827C-AE6F-5596-426D-6365384303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03735EE-8170-1E6C-ADCA-A488C65A651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F31EF0F-FA44-52DB-28DF-410C432ABB1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671" y="4297503"/>
            <a:ext cx="292224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671" y="2336873"/>
            <a:ext cx="292224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671" y="4873765"/>
            <a:ext cx="2922248"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6332" y="4297503"/>
            <a:ext cx="295265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6332" y="2336873"/>
            <a:ext cx="295265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4981" y="4873764"/>
            <a:ext cx="295656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2889" y="4297503"/>
            <a:ext cx="292501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2887" y="2336873"/>
            <a:ext cx="292501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2763" y="4873762"/>
            <a:ext cx="292888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EB1ECEB1-283F-F66E-9979-244B4345860D}"/>
              </a:ext>
            </a:extLst>
          </p:cNvPr>
          <p:cNvSpPr>
            <a:spLocks noGrp="1"/>
          </p:cNvSpPr>
          <p:nvPr>
            <p:ph type="dt" sz="half" idx="23"/>
          </p:nvPr>
        </p:nvSpPr>
        <p:spPr/>
        <p:txBody>
          <a:bodyPr/>
          <a:lstStyle>
            <a:lvl1pPr>
              <a:defRPr/>
            </a:lvl1pPr>
          </a:lstStyle>
          <a:p>
            <a:pPr>
              <a:defRPr/>
            </a:pPr>
            <a:fld id="{BD8A0EDD-6F29-4AD4-AEA6-9E1E467088CA}" type="datetimeFigureOut">
              <a:rPr lang="en-US"/>
              <a:pPr>
                <a:defRPr/>
              </a:pPr>
              <a:t>2/17/2025</a:t>
            </a:fld>
            <a:endParaRPr lang="en-US" dirty="0"/>
          </a:p>
        </p:txBody>
      </p:sp>
      <p:sp>
        <p:nvSpPr>
          <p:cNvPr id="8" name="Footer Placeholder 3">
            <a:extLst>
              <a:ext uri="{FF2B5EF4-FFF2-40B4-BE49-F238E27FC236}">
                <a16:creationId xmlns:a16="http://schemas.microsoft.com/office/drawing/2014/main" id="{F7868212-5554-AD8B-45DF-7DB4F74FB1CD}"/>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ED2DD099-BE7A-EE80-7E56-599BAB4C9DBF}"/>
              </a:ext>
            </a:extLst>
          </p:cNvPr>
          <p:cNvSpPr>
            <a:spLocks noGrp="1"/>
          </p:cNvSpPr>
          <p:nvPr>
            <p:ph type="sldNum" sz="quarter" idx="25"/>
          </p:nvPr>
        </p:nvSpPr>
        <p:spPr/>
        <p:txBody>
          <a:bodyPr/>
          <a:lstStyle>
            <a:lvl1pPr>
              <a:defRPr/>
            </a:lvl1pPr>
          </a:lstStyle>
          <a:p>
            <a:pPr>
              <a:defRPr/>
            </a:pPr>
            <a:fld id="{2F2727C1-D7D7-48E7-B1EA-C7D81146A276}" type="slidenum">
              <a:rPr lang="en-US" altLang="en-US"/>
              <a:pPr>
                <a:defRPr/>
              </a:pPr>
              <a:t>‹#›</a:t>
            </a:fld>
            <a:endParaRPr lang="en-US" altLang="en-US"/>
          </a:p>
        </p:txBody>
      </p:sp>
    </p:spTree>
    <p:extLst>
      <p:ext uri="{BB962C8B-B14F-4D97-AF65-F5344CB8AC3E}">
        <p14:creationId xmlns:p14="http://schemas.microsoft.com/office/powerpoint/2010/main" val="242760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F5B3802-337D-DB53-930D-44E2AF05C450}"/>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DB39B728-859A-8D71-BAB2-1EE43A68AC5D}"/>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9B64E9F2-47AC-EDC8-D183-572067DEEC5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7F7C08B-AADA-2DBC-E61C-CFDF046A8D5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3D0B3B56-3DC0-F651-B60D-A3409C9058E2}"/>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D214F678-975F-3721-13F7-9443FBBEB025}"/>
              </a:ext>
            </a:extLst>
          </p:cNvPr>
          <p:cNvSpPr>
            <a:spLocks noGrp="1"/>
          </p:cNvSpPr>
          <p:nvPr>
            <p:ph type="dt" sz="half" idx="10"/>
          </p:nvPr>
        </p:nvSpPr>
        <p:spPr/>
        <p:txBody>
          <a:bodyPr/>
          <a:lstStyle>
            <a:lvl1pPr>
              <a:defRPr/>
            </a:lvl1pPr>
          </a:lstStyle>
          <a:p>
            <a:pPr>
              <a:defRPr/>
            </a:pPr>
            <a:fld id="{71F60857-6D91-4C5D-8AB7-56C25CC891B7}"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DB33B698-3C32-10CC-15A5-9F184F0F2C0D}"/>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5AD18A19-7547-4DC1-EF69-B0F35AFFB61C}"/>
              </a:ext>
            </a:extLst>
          </p:cNvPr>
          <p:cNvSpPr>
            <a:spLocks noGrp="1"/>
          </p:cNvSpPr>
          <p:nvPr>
            <p:ph type="sldNum" sz="quarter" idx="12"/>
          </p:nvPr>
        </p:nvSpPr>
        <p:spPr/>
        <p:txBody>
          <a:bodyPr/>
          <a:lstStyle>
            <a:lvl1pPr>
              <a:defRPr/>
            </a:lvl1pPr>
          </a:lstStyle>
          <a:p>
            <a:pPr>
              <a:defRPr/>
            </a:pPr>
            <a:fld id="{B966B712-986B-457C-B93C-19D7D6F36479}" type="slidenum">
              <a:rPr lang="en-US" altLang="en-US"/>
              <a:pPr>
                <a:defRPr/>
              </a:pPr>
              <a:t>‹#›</a:t>
            </a:fld>
            <a:endParaRPr lang="en-US" altLang="en-US"/>
          </a:p>
        </p:txBody>
      </p:sp>
    </p:spTree>
    <p:extLst>
      <p:ext uri="{BB962C8B-B14F-4D97-AF65-F5344CB8AC3E}">
        <p14:creationId xmlns:p14="http://schemas.microsoft.com/office/powerpoint/2010/main" val="1096680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4DE71FE7-10BC-E268-1882-9C104BB3E30E}"/>
              </a:ext>
            </a:extLst>
          </p:cNvPr>
          <p:cNvGrpSpPr>
            <a:grpSpLocks/>
          </p:cNvGrpSpPr>
          <p:nvPr/>
        </p:nvGrpSpPr>
        <p:grpSpPr bwMode="auto">
          <a:xfrm rot="5400000">
            <a:off x="7241248" y="2520395"/>
            <a:ext cx="6862763" cy="1821975"/>
            <a:chOff x="2281445" y="609600"/>
            <a:chExt cx="6862555" cy="1368199"/>
          </a:xfrm>
        </p:grpSpPr>
        <p:sp>
          <p:nvSpPr>
            <p:cNvPr id="5" name="Rectangle 4">
              <a:extLst>
                <a:ext uri="{FF2B5EF4-FFF2-40B4-BE49-F238E27FC236}">
                  <a16:creationId xmlns:a16="http://schemas.microsoft.com/office/drawing/2014/main" id="{4E616A05-D988-0A94-0035-434CC4CA7DBD}"/>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8F9BC6E-4CD2-7BF3-2759-BCA4BCABA5D7}"/>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0472" y="609597"/>
            <a:ext cx="1425765"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145" y="609599"/>
            <a:ext cx="8766195"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D3D3BD3-9395-7A13-C67B-1CEFCA76790B}"/>
              </a:ext>
            </a:extLst>
          </p:cNvPr>
          <p:cNvSpPr>
            <a:spLocks noGrp="1"/>
          </p:cNvSpPr>
          <p:nvPr>
            <p:ph type="dt" sz="half" idx="10"/>
          </p:nvPr>
        </p:nvSpPr>
        <p:spPr>
          <a:xfrm>
            <a:off x="6703854" y="5935664"/>
            <a:ext cx="2742486" cy="365125"/>
          </a:xfrm>
        </p:spPr>
        <p:txBody>
          <a:bodyPr/>
          <a:lstStyle>
            <a:lvl1pPr>
              <a:defRPr/>
            </a:lvl1pPr>
          </a:lstStyle>
          <a:p>
            <a:pPr>
              <a:defRPr/>
            </a:pPr>
            <a:fld id="{B1FBD47E-3ADD-4695-8967-0AC6D2C67B74}" type="datetimeFigureOut">
              <a:rPr lang="en-US"/>
              <a:pPr>
                <a:defRPr/>
              </a:pPr>
              <a:t>2/17/2025</a:t>
            </a:fld>
            <a:endParaRPr lang="en-US" dirty="0"/>
          </a:p>
        </p:txBody>
      </p:sp>
      <p:sp>
        <p:nvSpPr>
          <p:cNvPr id="8" name="Footer Placeholder 4">
            <a:extLst>
              <a:ext uri="{FF2B5EF4-FFF2-40B4-BE49-F238E27FC236}">
                <a16:creationId xmlns:a16="http://schemas.microsoft.com/office/drawing/2014/main" id="{7D2F9118-3519-C006-A53D-A70EE5527896}"/>
              </a:ext>
            </a:extLst>
          </p:cNvPr>
          <p:cNvSpPr>
            <a:spLocks noGrp="1"/>
          </p:cNvSpPr>
          <p:nvPr>
            <p:ph type="ftr" sz="quarter" idx="11"/>
          </p:nvPr>
        </p:nvSpPr>
        <p:spPr>
          <a:xfrm>
            <a:off x="679274" y="5935664"/>
            <a:ext cx="6024580"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9AB61B-DAC4-CE0A-14EE-B1D38D4837B2}"/>
              </a:ext>
            </a:extLst>
          </p:cNvPr>
          <p:cNvSpPr>
            <a:spLocks noGrp="1"/>
          </p:cNvSpPr>
          <p:nvPr>
            <p:ph type="sldNum" sz="quarter" idx="12"/>
          </p:nvPr>
        </p:nvSpPr>
        <p:spPr>
          <a:xfrm>
            <a:off x="9905537" y="5432426"/>
            <a:ext cx="1532068" cy="1273175"/>
          </a:xfrm>
        </p:spPr>
        <p:txBody>
          <a:bodyPr anchor="t"/>
          <a:lstStyle>
            <a:lvl1pPr algn="ctr">
              <a:defRPr/>
            </a:lvl1pPr>
          </a:lstStyle>
          <a:p>
            <a:pPr>
              <a:defRPr/>
            </a:pPr>
            <a:fld id="{883388D1-732F-4A1D-B34B-9BE952B098D8}" type="slidenum">
              <a:rPr lang="en-US" altLang="en-US"/>
              <a:pPr>
                <a:defRPr/>
              </a:pPr>
              <a:t>‹#›</a:t>
            </a:fld>
            <a:endParaRPr lang="en-US" altLang="en-US"/>
          </a:p>
        </p:txBody>
      </p:sp>
    </p:spTree>
    <p:extLst>
      <p:ext uri="{BB962C8B-B14F-4D97-AF65-F5344CB8AC3E}">
        <p14:creationId xmlns:p14="http://schemas.microsoft.com/office/powerpoint/2010/main" val="678353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CA2BFFB6-D0D9-2DB3-ADE8-4692303464F6}"/>
              </a:ext>
            </a:extLst>
          </p:cNvPr>
          <p:cNvGrpSpPr>
            <a:grpSpLocks/>
          </p:cNvGrpSpPr>
          <p:nvPr/>
        </p:nvGrpSpPr>
        <p:grpSpPr bwMode="auto">
          <a:xfrm>
            <a:off x="0" y="1"/>
            <a:ext cx="12188825" cy="6856413"/>
            <a:chOff x="0" y="0"/>
            <a:chExt cx="5760" cy="4319"/>
          </a:xfrm>
        </p:grpSpPr>
        <p:sp>
          <p:nvSpPr>
            <p:cNvPr id="37891" name="Freeform 3">
              <a:extLst>
                <a:ext uri="{FF2B5EF4-FFF2-40B4-BE49-F238E27FC236}">
                  <a16:creationId xmlns:a16="http://schemas.microsoft.com/office/drawing/2014/main" id="{A7B0AF37-917E-9138-837E-AC1794F77CDF}"/>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073777BA-702D-DFE0-CC6E-D6116CE6A2F8}"/>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C4A37930-7923-DB4D-2634-1974E3323EE8}"/>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FFF0E553-2D76-3F50-8ACA-267352974CB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104DADE8-71DB-F9B9-3D9A-06E65D8C0B8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4E17E6B0-FE3F-03CF-325B-44262EAC0CD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11CF73F2-C4E6-B8B7-F40F-53074233F3D5}"/>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B9FF2E9C-873D-E964-2DF1-F06D1237CD3B}"/>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2D109DC9-7448-ABB9-C5A4-2D8CC64A658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011B2A00-AE3A-23C2-4BDA-9CCAD22F6AD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096D0377-39CF-700E-9E57-5DB731003DC2}"/>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AA06142C-FD5E-2EE5-B533-FBBD546B12A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CA59E401-A23C-AB6F-B031-B6F9D085211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BDAFA42D-938C-C234-9F46-1EF766DEC216}"/>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703FE02B-E098-F245-A8BE-D95812AA361B}"/>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EDA9DA95-FEE6-3003-DC26-0F33FBD2291E}"/>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CC0B5CF9-74BD-33A0-F5D5-9C612DCCDB4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EE3EAACA-B286-41FD-877D-C4AFDE2A798D}"/>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35A734A9-2A2D-27A8-E35C-520E1C88EFED}"/>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C46D59BC-D845-5530-605A-520558AB78FB}"/>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C826F9C7-72E9-62FD-0CF9-180690F3B89B}"/>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0431E755-C76C-236C-E9B7-7964234CD79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4BF3D38F-5EC8-A94F-D993-3EDF3BE91DE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82F65E26-C728-19A9-7166-FA2BEA9F8A5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5FD761BA-5FC1-50AF-BD80-C26F281F3521}"/>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C3476157-4092-8A7F-DD8B-C71568E16B11}"/>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81302A1C-5CF9-6E16-6CDA-6D7541A07A3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569B55BD-FA09-7FEA-4422-EF088D19D39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1D5A72AB-55F0-DB10-7DDB-689BDCE3EE10}"/>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AE500060-988D-92DD-F02C-7D137AE628D1}"/>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56A70528-8DDB-07DA-BE71-893C0C6C8FA1}"/>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040479FD-6F33-5A23-0FD1-D2647069F2AA}"/>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EC4C97F6-8565-F849-5CF8-39F8C0B05A59}"/>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EE493206-9076-C2B2-B18A-573E353C246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1335CD6D-6D32-CB03-8D1E-4514405731B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11AF3E3E-33DC-8377-B4BA-4EE9A36AB14F}"/>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8F478C01-9A21-EB98-643E-F72C4A5DCA31}"/>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BACF9363-C095-8675-F4D1-8A9BB779F58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D65DEA22-7878-2D34-5358-0D9B1F0C085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B6E22B8E-FC63-32C6-E86F-1B4D15315759}"/>
              </a:ext>
            </a:extLst>
          </p:cNvPr>
          <p:cNvSpPr>
            <a:spLocks noGrp="1" noChangeArrowheads="1"/>
          </p:cNvSpPr>
          <p:nvPr>
            <p:ph type="ctrTitle" sz="quarter"/>
          </p:nvPr>
        </p:nvSpPr>
        <p:spPr>
          <a:xfrm>
            <a:off x="609441" y="1600200"/>
            <a:ext cx="10969943"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AD182107-90A5-2DE9-D986-6E5D4D840DFF}"/>
              </a:ext>
            </a:extLst>
          </p:cNvPr>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E90ACF08-62FF-84AA-561E-17668BA320C7}"/>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F6A04AFA-D26B-5E23-04C5-1CDCF332B29B}"/>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67FD1993-1CD3-D450-D462-5C92CAA68F52}"/>
              </a:ext>
            </a:extLst>
          </p:cNvPr>
          <p:cNvSpPr>
            <a:spLocks noGrp="1" noChangeArrowheads="1"/>
          </p:cNvSpPr>
          <p:nvPr>
            <p:ph type="sldNum" sz="quarter" idx="4"/>
          </p:nvPr>
        </p:nvSpPr>
        <p:spPr/>
        <p:txBody>
          <a:bodyPr/>
          <a:lstStyle>
            <a:lvl1pPr>
              <a:defRPr/>
            </a:lvl1pPr>
          </a:lstStyle>
          <a:p>
            <a:fld id="{58364734-5C02-4713-BAE7-8D5B1E3830B2}" type="slidenum">
              <a:rPr lang="en-US" altLang="en-US"/>
              <a:pPr/>
              <a:t>‹#›</a:t>
            </a:fld>
            <a:endParaRPr lang="en-US" altLang="en-US"/>
          </a:p>
        </p:txBody>
      </p:sp>
    </p:spTree>
    <p:extLst>
      <p:ext uri="{BB962C8B-B14F-4D97-AF65-F5344CB8AC3E}">
        <p14:creationId xmlns:p14="http://schemas.microsoft.com/office/powerpoint/2010/main" val="1068362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BE8D-0679-E3CE-22EF-AC417056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5FB76-E806-DED9-798E-67E45C2DDC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61C1-BBEC-856C-8567-075D9EE165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456B46-A2B7-5C01-AAF3-E0D3F00CC6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55E454E-9BF9-8D48-E371-D9D51B8BCE70}"/>
              </a:ext>
            </a:extLst>
          </p:cNvPr>
          <p:cNvSpPr>
            <a:spLocks noGrp="1"/>
          </p:cNvSpPr>
          <p:nvPr>
            <p:ph type="sldNum" sz="quarter" idx="12"/>
          </p:nvPr>
        </p:nvSpPr>
        <p:spPr/>
        <p:txBody>
          <a:bodyPr/>
          <a:lstStyle>
            <a:lvl1pPr>
              <a:defRPr/>
            </a:lvl1pPr>
          </a:lstStyle>
          <a:p>
            <a:fld id="{FD2EFD01-3A5C-4B2C-821F-B08CAF9447F5}" type="slidenum">
              <a:rPr lang="en-US" altLang="en-US"/>
              <a:pPr/>
              <a:t>‹#›</a:t>
            </a:fld>
            <a:endParaRPr lang="en-US" altLang="en-US"/>
          </a:p>
        </p:txBody>
      </p:sp>
    </p:spTree>
    <p:extLst>
      <p:ext uri="{BB962C8B-B14F-4D97-AF65-F5344CB8AC3E}">
        <p14:creationId xmlns:p14="http://schemas.microsoft.com/office/powerpoint/2010/main" val="3196646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3E3E-A71C-E730-92C3-D8D4A6F23DBD}"/>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E5E9CD-3BE2-0363-E14C-144DEA250B0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FE5F21-C305-7CE4-92E6-2C4E924091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16C2357-C2EA-6999-0493-CF23A7587F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B11C22-A4AE-92D6-0556-8C0E91DB2838}"/>
              </a:ext>
            </a:extLst>
          </p:cNvPr>
          <p:cNvSpPr>
            <a:spLocks noGrp="1"/>
          </p:cNvSpPr>
          <p:nvPr>
            <p:ph type="sldNum" sz="quarter" idx="12"/>
          </p:nvPr>
        </p:nvSpPr>
        <p:spPr/>
        <p:txBody>
          <a:bodyPr/>
          <a:lstStyle>
            <a:lvl1pPr>
              <a:defRPr/>
            </a:lvl1pPr>
          </a:lstStyle>
          <a:p>
            <a:fld id="{D6B1C50C-FB06-487E-B7BD-9C378AB81391}" type="slidenum">
              <a:rPr lang="en-US" altLang="en-US"/>
              <a:pPr/>
              <a:t>‹#›</a:t>
            </a:fld>
            <a:endParaRPr lang="en-US" altLang="en-US"/>
          </a:p>
        </p:txBody>
      </p:sp>
    </p:spTree>
    <p:extLst>
      <p:ext uri="{BB962C8B-B14F-4D97-AF65-F5344CB8AC3E}">
        <p14:creationId xmlns:p14="http://schemas.microsoft.com/office/powerpoint/2010/main" val="255340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1147-7B8A-2CD9-E355-D564228C2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AD7B2-633A-9ED3-D029-AEE54F697C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970655-830B-FF3F-E205-964AA3D2518D}"/>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1FFEE6-B05C-0D6F-5A17-082B7300F90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03193A-A4B8-1492-C576-5DD6E3FB06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D22B25-2E0B-7883-9263-8D54F0FA55D6}"/>
              </a:ext>
            </a:extLst>
          </p:cNvPr>
          <p:cNvSpPr>
            <a:spLocks noGrp="1"/>
          </p:cNvSpPr>
          <p:nvPr>
            <p:ph type="sldNum" sz="quarter" idx="12"/>
          </p:nvPr>
        </p:nvSpPr>
        <p:spPr/>
        <p:txBody>
          <a:bodyPr/>
          <a:lstStyle>
            <a:lvl1pPr>
              <a:defRPr/>
            </a:lvl1pPr>
          </a:lstStyle>
          <a:p>
            <a:fld id="{C866F104-492B-476F-8064-4BB35CB170B2}" type="slidenum">
              <a:rPr lang="en-US" altLang="en-US"/>
              <a:pPr/>
              <a:t>‹#›</a:t>
            </a:fld>
            <a:endParaRPr lang="en-US" altLang="en-US"/>
          </a:p>
        </p:txBody>
      </p:sp>
    </p:spTree>
    <p:extLst>
      <p:ext uri="{BB962C8B-B14F-4D97-AF65-F5344CB8AC3E}">
        <p14:creationId xmlns:p14="http://schemas.microsoft.com/office/powerpoint/2010/main" val="321165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1FD0-ABAA-AF64-6B4D-05649676365F}"/>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DAFDFD-4726-94DE-8071-13D24BC2695D}"/>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981A7-AF02-A9B4-B5B3-780A1F51A672}"/>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C7EFE-4EE9-419D-67CE-437EF3951D09}"/>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45FE1D-FDB8-36AE-088F-113718460BC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49ED2-0E13-DEF5-0848-F0450C103E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49A4D33-0FC6-8981-68A2-99467D611A9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8987552-FA4D-2986-9903-6C78DC5E6619}"/>
              </a:ext>
            </a:extLst>
          </p:cNvPr>
          <p:cNvSpPr>
            <a:spLocks noGrp="1"/>
          </p:cNvSpPr>
          <p:nvPr>
            <p:ph type="sldNum" sz="quarter" idx="12"/>
          </p:nvPr>
        </p:nvSpPr>
        <p:spPr/>
        <p:txBody>
          <a:bodyPr/>
          <a:lstStyle>
            <a:lvl1pPr>
              <a:defRPr/>
            </a:lvl1pPr>
          </a:lstStyle>
          <a:p>
            <a:fld id="{3750723F-5EDD-464E-BF65-79A317D15708}" type="slidenum">
              <a:rPr lang="en-US" altLang="en-US"/>
              <a:pPr/>
              <a:t>‹#›</a:t>
            </a:fld>
            <a:endParaRPr lang="en-US" altLang="en-US"/>
          </a:p>
        </p:txBody>
      </p:sp>
    </p:spTree>
    <p:extLst>
      <p:ext uri="{BB962C8B-B14F-4D97-AF65-F5344CB8AC3E}">
        <p14:creationId xmlns:p14="http://schemas.microsoft.com/office/powerpoint/2010/main" val="3072423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2407-6C1F-B3F1-BD61-AB0ACAA792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36FAD6-8215-9297-60C6-921EF24355B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DC713BC-37A8-4CCF-DA15-D125B3A2FBF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FE5C04B-FCD6-CBD2-E2AA-0ED08DA6AC7A}"/>
              </a:ext>
            </a:extLst>
          </p:cNvPr>
          <p:cNvSpPr>
            <a:spLocks noGrp="1"/>
          </p:cNvSpPr>
          <p:nvPr>
            <p:ph type="sldNum" sz="quarter" idx="12"/>
          </p:nvPr>
        </p:nvSpPr>
        <p:spPr/>
        <p:txBody>
          <a:bodyPr/>
          <a:lstStyle>
            <a:lvl1pPr>
              <a:defRPr/>
            </a:lvl1pPr>
          </a:lstStyle>
          <a:p>
            <a:fld id="{9DCB5959-8C6C-4C52-B9BD-BA8E3E94B491}" type="slidenum">
              <a:rPr lang="en-US" altLang="en-US"/>
              <a:pPr/>
              <a:t>‹#›</a:t>
            </a:fld>
            <a:endParaRPr lang="en-US" altLang="en-US"/>
          </a:p>
        </p:txBody>
      </p:sp>
    </p:spTree>
    <p:extLst>
      <p:ext uri="{BB962C8B-B14F-4D97-AF65-F5344CB8AC3E}">
        <p14:creationId xmlns:p14="http://schemas.microsoft.com/office/powerpoint/2010/main" val="2106321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A1FB3-E50B-D7BC-66AA-D31C692BFEA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95BBEE-A707-1DDB-BB6F-0B4DE6024ED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646BC10-F7D5-8880-7386-AC31F46F372F}"/>
              </a:ext>
            </a:extLst>
          </p:cNvPr>
          <p:cNvSpPr>
            <a:spLocks noGrp="1"/>
          </p:cNvSpPr>
          <p:nvPr>
            <p:ph type="sldNum" sz="quarter" idx="12"/>
          </p:nvPr>
        </p:nvSpPr>
        <p:spPr/>
        <p:txBody>
          <a:bodyPr/>
          <a:lstStyle>
            <a:lvl1pPr>
              <a:defRPr/>
            </a:lvl1pPr>
          </a:lstStyle>
          <a:p>
            <a:fld id="{2B09296A-31F6-474D-95E9-1A34B882E5C8}" type="slidenum">
              <a:rPr lang="en-US" altLang="en-US"/>
              <a:pPr/>
              <a:t>‹#›</a:t>
            </a:fld>
            <a:endParaRPr lang="en-US" altLang="en-US"/>
          </a:p>
        </p:txBody>
      </p:sp>
    </p:spTree>
    <p:extLst>
      <p:ext uri="{BB962C8B-B14F-4D97-AF65-F5344CB8AC3E}">
        <p14:creationId xmlns:p14="http://schemas.microsoft.com/office/powerpoint/2010/main" val="2922280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B161-6590-C9C3-C239-930B0B6BC835}"/>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5004FD-AF03-B435-748B-FAB569CF6629}"/>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B3E00E-EFA7-7F5E-27C3-05501C0E8593}"/>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606D7D-25B9-6C2A-C0A9-A5620F3F4D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75AEC3E-8A4A-3ED4-416B-987256C0031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AC405A0-834D-3282-DDA3-03EDBE8C8222}"/>
              </a:ext>
            </a:extLst>
          </p:cNvPr>
          <p:cNvSpPr>
            <a:spLocks noGrp="1"/>
          </p:cNvSpPr>
          <p:nvPr>
            <p:ph type="sldNum" sz="quarter" idx="12"/>
          </p:nvPr>
        </p:nvSpPr>
        <p:spPr/>
        <p:txBody>
          <a:bodyPr/>
          <a:lstStyle>
            <a:lvl1pPr>
              <a:defRPr/>
            </a:lvl1pPr>
          </a:lstStyle>
          <a:p>
            <a:fld id="{D642AD27-99CB-48CD-9B08-5FCC294867BC}" type="slidenum">
              <a:rPr lang="en-US" altLang="en-US"/>
              <a:pPr/>
              <a:t>‹#›</a:t>
            </a:fld>
            <a:endParaRPr lang="en-US" altLang="en-US"/>
          </a:p>
        </p:txBody>
      </p:sp>
    </p:spTree>
    <p:extLst>
      <p:ext uri="{BB962C8B-B14F-4D97-AF65-F5344CB8AC3E}">
        <p14:creationId xmlns:p14="http://schemas.microsoft.com/office/powerpoint/2010/main" val="111308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9203-6B84-6F80-6D08-38D930400E45}"/>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E84723-88BA-C1A7-4EF6-79A64C720C25}"/>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093A3-7934-095B-CB32-82733A91F9E1}"/>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4F318-A774-1021-5D74-C1950F62D01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3123F52-CE16-73E2-5254-82DBE7988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70F78BB-53F1-E36E-76C1-67455EA3E1F6}"/>
              </a:ext>
            </a:extLst>
          </p:cNvPr>
          <p:cNvSpPr>
            <a:spLocks noGrp="1"/>
          </p:cNvSpPr>
          <p:nvPr>
            <p:ph type="sldNum" sz="quarter" idx="12"/>
          </p:nvPr>
        </p:nvSpPr>
        <p:spPr/>
        <p:txBody>
          <a:bodyPr/>
          <a:lstStyle>
            <a:lvl1pPr>
              <a:defRPr/>
            </a:lvl1pPr>
          </a:lstStyle>
          <a:p>
            <a:fld id="{9945CCC3-3C11-4A8C-8940-63BB48702C85}" type="slidenum">
              <a:rPr lang="en-US" altLang="en-US"/>
              <a:pPr/>
              <a:t>‹#›</a:t>
            </a:fld>
            <a:endParaRPr lang="en-US" altLang="en-US"/>
          </a:p>
        </p:txBody>
      </p:sp>
    </p:spTree>
    <p:extLst>
      <p:ext uri="{BB962C8B-B14F-4D97-AF65-F5344CB8AC3E}">
        <p14:creationId xmlns:p14="http://schemas.microsoft.com/office/powerpoint/2010/main" val="3534588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9A78-06BD-C0A6-C206-31D591CAA1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91E9CC-A527-F981-9992-A16B4BF04F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DF52C-663D-5C06-C5C7-396A9996A4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72799EA-0FD2-C1CD-A8B2-861031CC23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32EBC3-B3F3-7993-9F43-9F650B729164}"/>
              </a:ext>
            </a:extLst>
          </p:cNvPr>
          <p:cNvSpPr>
            <a:spLocks noGrp="1"/>
          </p:cNvSpPr>
          <p:nvPr>
            <p:ph type="sldNum" sz="quarter" idx="12"/>
          </p:nvPr>
        </p:nvSpPr>
        <p:spPr/>
        <p:txBody>
          <a:bodyPr/>
          <a:lstStyle>
            <a:lvl1pPr>
              <a:defRPr/>
            </a:lvl1pPr>
          </a:lstStyle>
          <a:p>
            <a:fld id="{C5FAAD4D-2F69-4AFD-A3B4-705B28B9D587}" type="slidenum">
              <a:rPr lang="en-US" altLang="en-US"/>
              <a:pPr/>
              <a:t>‹#›</a:t>
            </a:fld>
            <a:endParaRPr lang="en-US" altLang="en-US"/>
          </a:p>
        </p:txBody>
      </p:sp>
    </p:spTree>
    <p:extLst>
      <p:ext uri="{BB962C8B-B14F-4D97-AF65-F5344CB8AC3E}">
        <p14:creationId xmlns:p14="http://schemas.microsoft.com/office/powerpoint/2010/main" val="3532363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951161-E4BE-381B-EA26-14D19DEE3092}"/>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7E613-241D-EA48-8F25-FDA1BB72D9E3}"/>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1E2B-7EA0-3B5D-DAA1-A72B2AE5F8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E0FABF6-2157-B868-6636-D9756D0499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4F79A5-4123-FBD1-3CE6-D98BA872CB41}"/>
              </a:ext>
            </a:extLst>
          </p:cNvPr>
          <p:cNvSpPr>
            <a:spLocks noGrp="1"/>
          </p:cNvSpPr>
          <p:nvPr>
            <p:ph type="sldNum" sz="quarter" idx="12"/>
          </p:nvPr>
        </p:nvSpPr>
        <p:spPr/>
        <p:txBody>
          <a:bodyPr/>
          <a:lstStyle>
            <a:lvl1pPr>
              <a:defRPr/>
            </a:lvl1pPr>
          </a:lstStyle>
          <a:p>
            <a:fld id="{334358B1-4D1D-48A4-AE24-6CA5B140F39C}" type="slidenum">
              <a:rPr lang="en-US" altLang="en-US"/>
              <a:pPr/>
              <a:t>‹#›</a:t>
            </a:fld>
            <a:endParaRPr lang="en-US" altLang="en-US"/>
          </a:p>
        </p:txBody>
      </p:sp>
    </p:spTree>
    <p:extLst>
      <p:ext uri="{BB962C8B-B14F-4D97-AF65-F5344CB8AC3E}">
        <p14:creationId xmlns:p14="http://schemas.microsoft.com/office/powerpoint/2010/main" val="2319260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7AE5-FFAB-968B-F8CC-893513C5519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1C89EE1-33EB-4EDB-CF45-AB7F96873673}"/>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C29F2-7232-7B68-B3AE-2D12B50016B4}"/>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CBE9AA-99F4-A110-B9BE-1C2FA4012179}"/>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797C9F-B19A-E66B-8D0B-F2C2CD5EFD51}"/>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F49FEFE-8962-CA7F-CF68-468D449CA025}"/>
              </a:ext>
            </a:extLst>
          </p:cNvPr>
          <p:cNvSpPr>
            <a:spLocks noGrp="1"/>
          </p:cNvSpPr>
          <p:nvPr>
            <p:ph type="sldNum" sz="quarter" idx="12"/>
          </p:nvPr>
        </p:nvSpPr>
        <p:spPr>
          <a:xfrm>
            <a:off x="8735325" y="6243638"/>
            <a:ext cx="2844059" cy="457200"/>
          </a:xfrm>
        </p:spPr>
        <p:txBody>
          <a:bodyPr/>
          <a:lstStyle>
            <a:lvl1pPr>
              <a:defRPr/>
            </a:lvl1pPr>
          </a:lstStyle>
          <a:p>
            <a:fld id="{E39A1B65-A91F-472A-831E-14A1587430A7}" type="slidenum">
              <a:rPr lang="en-US" altLang="en-US"/>
              <a:pPr/>
              <a:t>‹#›</a:t>
            </a:fld>
            <a:endParaRPr lang="en-US" altLang="en-US"/>
          </a:p>
        </p:txBody>
      </p:sp>
    </p:spTree>
    <p:extLst>
      <p:ext uri="{BB962C8B-B14F-4D97-AF65-F5344CB8AC3E}">
        <p14:creationId xmlns:p14="http://schemas.microsoft.com/office/powerpoint/2010/main" val="2979512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8A15-E138-FCAF-E9F7-9F6B5FA33EB1}"/>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D1404-BA36-3969-2E63-D89BDF21B26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24186-1220-9C8F-9028-A596A5153A40}"/>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2671F-A720-98DB-11D1-D67947C69038}"/>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E774A2-79D7-E5E4-CE78-99C1F45EAE24}"/>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FF1725C-5D0F-070E-F0DF-CE37A531E6AA}"/>
              </a:ext>
            </a:extLst>
          </p:cNvPr>
          <p:cNvSpPr>
            <a:spLocks noGrp="1"/>
          </p:cNvSpPr>
          <p:nvPr>
            <p:ph type="sldNum" sz="quarter" idx="12"/>
          </p:nvPr>
        </p:nvSpPr>
        <p:spPr>
          <a:xfrm>
            <a:off x="8735325" y="6243638"/>
            <a:ext cx="2844059" cy="457200"/>
          </a:xfrm>
        </p:spPr>
        <p:txBody>
          <a:bodyPr/>
          <a:lstStyle>
            <a:lvl1pPr>
              <a:defRPr/>
            </a:lvl1pPr>
          </a:lstStyle>
          <a:p>
            <a:fld id="{20DFC3C2-C44B-4946-97E8-FB8A87C5005E}" type="slidenum">
              <a:rPr lang="en-US" altLang="en-US"/>
              <a:pPr/>
              <a:t>‹#›</a:t>
            </a:fld>
            <a:endParaRPr lang="en-US" altLang="en-US"/>
          </a:p>
        </p:txBody>
      </p:sp>
    </p:spTree>
    <p:extLst>
      <p:ext uri="{BB962C8B-B14F-4D97-AF65-F5344CB8AC3E}">
        <p14:creationId xmlns:p14="http://schemas.microsoft.com/office/powerpoint/2010/main" val="3217035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1DA9-ACE3-C0B2-B10A-937B8381634C}"/>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9C3E0C-EE53-EEDD-27F7-5E341A9080A6}"/>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22DE05-6F1F-FE38-97DB-93F54DECD6EA}"/>
              </a:ext>
            </a:extLst>
          </p:cNvPr>
          <p:cNvSpPr>
            <a:spLocks noGrp="1"/>
          </p:cNvSpPr>
          <p:nvPr>
            <p:ph sz="quarter" idx="2"/>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FDA4128-5AFE-25F9-3C46-A11C67F3C75E}"/>
              </a:ext>
            </a:extLst>
          </p:cNvPr>
          <p:cNvSpPr>
            <a:spLocks noGrp="1"/>
          </p:cNvSpPr>
          <p:nvPr>
            <p:ph sz="half" idx="3"/>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D2C6CE5-856F-4B6C-742E-69C2DC7BD832}"/>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906938F-583E-DA88-6B69-D43EF7D8A351}"/>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2AF8953-B2DA-16D3-C05B-C430F9A93284}"/>
              </a:ext>
            </a:extLst>
          </p:cNvPr>
          <p:cNvSpPr>
            <a:spLocks noGrp="1"/>
          </p:cNvSpPr>
          <p:nvPr>
            <p:ph type="sldNum" sz="quarter" idx="12"/>
          </p:nvPr>
        </p:nvSpPr>
        <p:spPr>
          <a:xfrm>
            <a:off x="8735325" y="6243638"/>
            <a:ext cx="2844059" cy="457200"/>
          </a:xfrm>
        </p:spPr>
        <p:txBody>
          <a:bodyPr/>
          <a:lstStyle>
            <a:lvl1pPr>
              <a:defRPr/>
            </a:lvl1pPr>
          </a:lstStyle>
          <a:p>
            <a:fld id="{435EC066-91E0-4B50-8AAB-8759A0C67398}" type="slidenum">
              <a:rPr lang="en-US" altLang="en-US"/>
              <a:pPr/>
              <a:t>‹#›</a:t>
            </a:fld>
            <a:endParaRPr lang="en-US" altLang="en-US"/>
          </a:p>
        </p:txBody>
      </p:sp>
    </p:spTree>
    <p:extLst>
      <p:ext uri="{BB962C8B-B14F-4D97-AF65-F5344CB8AC3E}">
        <p14:creationId xmlns:p14="http://schemas.microsoft.com/office/powerpoint/2010/main" val="2252372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E5A6-D9E9-49A2-7046-7594D8398996}"/>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74FD23-52AC-B472-DAE5-9855DE1A65CD}"/>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A5915-712A-D6BF-FCAE-68E178EF8E84}"/>
              </a:ext>
            </a:extLst>
          </p:cNvPr>
          <p:cNvSpPr>
            <a:spLocks noGrp="1"/>
          </p:cNvSpPr>
          <p:nvPr>
            <p:ph sz="quarter" idx="2"/>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A05DD6-6163-91D6-1E30-EBD62E3470E6}"/>
              </a:ext>
            </a:extLst>
          </p:cNvPr>
          <p:cNvSpPr>
            <a:spLocks noGrp="1"/>
          </p:cNvSpPr>
          <p:nvPr>
            <p:ph type="body" sz="half" idx="3"/>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F865AF1-16F9-A155-9599-19E9772A7E0B}"/>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FB14101-92C5-00E1-B2BF-B3C991A6BFEC}"/>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92D6E5F-F93C-62AC-3816-92F8758F9D08}"/>
              </a:ext>
            </a:extLst>
          </p:cNvPr>
          <p:cNvSpPr>
            <a:spLocks noGrp="1"/>
          </p:cNvSpPr>
          <p:nvPr>
            <p:ph type="sldNum" sz="quarter" idx="12"/>
          </p:nvPr>
        </p:nvSpPr>
        <p:spPr>
          <a:xfrm>
            <a:off x="8735325" y="6243638"/>
            <a:ext cx="2844059" cy="457200"/>
          </a:xfrm>
        </p:spPr>
        <p:txBody>
          <a:bodyPr/>
          <a:lstStyle>
            <a:lvl1pPr>
              <a:defRPr/>
            </a:lvl1pPr>
          </a:lstStyle>
          <a:p>
            <a:fld id="{F6082BAF-A1FA-4CBF-9F02-9033659B58DF}" type="slidenum">
              <a:rPr lang="en-US" altLang="en-US"/>
              <a:pPr/>
              <a:t>‹#›</a:t>
            </a:fld>
            <a:endParaRPr lang="en-US" altLang="en-US"/>
          </a:p>
        </p:txBody>
      </p:sp>
    </p:spTree>
    <p:extLst>
      <p:ext uri="{BB962C8B-B14F-4D97-AF65-F5344CB8AC3E}">
        <p14:creationId xmlns:p14="http://schemas.microsoft.com/office/powerpoint/2010/main" val="3260467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43C1A0-E962-D892-F84B-D85F71E2F56F}"/>
              </a:ext>
            </a:extLst>
          </p:cNvPr>
          <p:cNvSpPr>
            <a:spLocks noGrp="1"/>
          </p:cNvSpPr>
          <p:nvPr>
            <p:ph/>
          </p:nvPr>
        </p:nvSpPr>
        <p:spPr>
          <a:xfrm>
            <a:off x="609441" y="277813"/>
            <a:ext cx="10969943"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8F6A926-5EE4-9625-FA33-5C90745198D3}"/>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7B082E2-EAD0-5C4A-1A33-525158057CE2}"/>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AAE50A1-D0DF-E0C0-0EF7-25BC95C4189B}"/>
              </a:ext>
            </a:extLst>
          </p:cNvPr>
          <p:cNvSpPr>
            <a:spLocks noGrp="1"/>
          </p:cNvSpPr>
          <p:nvPr>
            <p:ph type="sldNum" sz="quarter" idx="12"/>
          </p:nvPr>
        </p:nvSpPr>
        <p:spPr>
          <a:xfrm>
            <a:off x="8735325" y="6243638"/>
            <a:ext cx="2844059" cy="457200"/>
          </a:xfrm>
        </p:spPr>
        <p:txBody>
          <a:bodyPr/>
          <a:lstStyle>
            <a:lvl1pPr>
              <a:defRPr/>
            </a:lvl1pPr>
          </a:lstStyle>
          <a:p>
            <a:fld id="{8E7E7D32-4BF0-4DF6-BB1C-28A5FDB53A4B}" type="slidenum">
              <a:rPr lang="en-US" altLang="en-US"/>
              <a:pPr/>
              <a:t>‹#›</a:t>
            </a:fld>
            <a:endParaRPr lang="en-US" altLang="en-US"/>
          </a:p>
        </p:txBody>
      </p:sp>
    </p:spTree>
    <p:extLst>
      <p:ext uri="{BB962C8B-B14F-4D97-AF65-F5344CB8AC3E}">
        <p14:creationId xmlns:p14="http://schemas.microsoft.com/office/powerpoint/2010/main" val="2972437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F2A0-2E99-2C95-5C4A-D2158B2DB2E1}"/>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FD96DBA-2E6E-86F9-A708-C3199517BD2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B16E45-E3D6-1AF1-90A1-C80704EC0551}"/>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F80C2DB-6D3E-3F3A-FC9B-6F605EF34A88}"/>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8E2E348-E821-463B-E480-648646B22196}"/>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DB14E5E-879D-E82C-AB8A-A87BEF762EC0}"/>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C98B853-3A62-C94B-B667-DCFE0636A0C8}"/>
              </a:ext>
            </a:extLst>
          </p:cNvPr>
          <p:cNvSpPr>
            <a:spLocks noGrp="1"/>
          </p:cNvSpPr>
          <p:nvPr>
            <p:ph type="sldNum" sz="quarter" idx="12"/>
          </p:nvPr>
        </p:nvSpPr>
        <p:spPr>
          <a:xfrm>
            <a:off x="8735325" y="6243638"/>
            <a:ext cx="2844059" cy="457200"/>
          </a:xfrm>
        </p:spPr>
        <p:txBody>
          <a:bodyPr/>
          <a:lstStyle>
            <a:lvl1pPr>
              <a:defRPr/>
            </a:lvl1pPr>
          </a:lstStyle>
          <a:p>
            <a:fld id="{2023B6E7-7919-4B81-A681-1D2369638B05}" type="slidenum">
              <a:rPr lang="en-US" altLang="en-US"/>
              <a:pPr/>
              <a:t>‹#›</a:t>
            </a:fld>
            <a:endParaRPr lang="en-US" altLang="en-US"/>
          </a:p>
        </p:txBody>
      </p:sp>
    </p:spTree>
    <p:extLst>
      <p:ext uri="{BB962C8B-B14F-4D97-AF65-F5344CB8AC3E}">
        <p14:creationId xmlns:p14="http://schemas.microsoft.com/office/powerpoint/2010/main" val="531978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10" name="Group 10">
            <a:extLst>
              <a:ext uri="{FF2B5EF4-FFF2-40B4-BE49-F238E27FC236}">
                <a16:creationId xmlns:a16="http://schemas.microsoft.com/office/drawing/2014/main" id="{C143C4CF-CA77-EED6-C7D1-C849AAE15BB2}"/>
              </a:ext>
            </a:extLst>
          </p:cNvPr>
          <p:cNvGrpSpPr>
            <a:grpSpLocks/>
          </p:cNvGrpSpPr>
          <p:nvPr/>
        </p:nvGrpSpPr>
        <p:grpSpPr bwMode="auto">
          <a:xfrm>
            <a:off x="507868" y="457200"/>
            <a:ext cx="11194251" cy="5562600"/>
            <a:chOff x="240" y="288"/>
            <a:chExt cx="5290" cy="3504"/>
          </a:xfrm>
        </p:grpSpPr>
        <p:sp>
          <p:nvSpPr>
            <p:cNvPr id="25602" name="Rectangle 2">
              <a:extLst>
                <a:ext uri="{FF2B5EF4-FFF2-40B4-BE49-F238E27FC236}">
                  <a16:creationId xmlns:a16="http://schemas.microsoft.com/office/drawing/2014/main" id="{E6B9EFAB-A0B4-30DB-485C-B645A92C7081}"/>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8" name="Rectangle 8">
              <a:extLst>
                <a:ext uri="{FF2B5EF4-FFF2-40B4-BE49-F238E27FC236}">
                  <a16:creationId xmlns:a16="http://schemas.microsoft.com/office/drawing/2014/main" id="{9CC44022-8ABB-10F4-7E3B-50E8B23E961E}"/>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9" name="Line 9">
              <a:extLst>
                <a:ext uri="{FF2B5EF4-FFF2-40B4-BE49-F238E27FC236}">
                  <a16:creationId xmlns:a16="http://schemas.microsoft.com/office/drawing/2014/main" id="{1DA763BF-FE56-1CA3-0D17-FCEC6E84DB21}"/>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a:extLst>
              <a:ext uri="{FF2B5EF4-FFF2-40B4-BE49-F238E27FC236}">
                <a16:creationId xmlns:a16="http://schemas.microsoft.com/office/drawing/2014/main" id="{4B416D90-D84E-E002-9F76-996D6FE30869}"/>
              </a:ext>
            </a:extLst>
          </p:cNvPr>
          <p:cNvSpPr>
            <a:spLocks noGrp="1" noChangeArrowheads="1"/>
          </p:cNvSpPr>
          <p:nvPr>
            <p:ph type="ctrTitle"/>
          </p:nvPr>
        </p:nvSpPr>
        <p:spPr>
          <a:xfrm>
            <a:off x="1625177" y="838200"/>
            <a:ext cx="9040045" cy="2559050"/>
          </a:xfrm>
        </p:spPr>
        <p:txBody>
          <a:bodyPr anchorCtr="1"/>
          <a:lstStyle>
            <a:lvl1pPr algn="ctr">
              <a:defRPr sz="6200"/>
            </a:lvl1pPr>
          </a:lstStyle>
          <a:p>
            <a:pPr lvl="0"/>
            <a:r>
              <a:rPr lang="en-US" altLang="en-US" noProof="0"/>
              <a:t>Click to edit Master title style</a:t>
            </a:r>
          </a:p>
        </p:txBody>
      </p:sp>
      <p:sp>
        <p:nvSpPr>
          <p:cNvPr id="25604" name="Rectangle 4">
            <a:extLst>
              <a:ext uri="{FF2B5EF4-FFF2-40B4-BE49-F238E27FC236}">
                <a16:creationId xmlns:a16="http://schemas.microsoft.com/office/drawing/2014/main" id="{F692BF86-3642-2422-D3A5-32DA1F937635}"/>
              </a:ext>
            </a:extLst>
          </p:cNvPr>
          <p:cNvSpPr>
            <a:spLocks noGrp="1" noChangeArrowheads="1"/>
          </p:cNvSpPr>
          <p:nvPr>
            <p:ph type="subTitle" idx="1"/>
          </p:nvPr>
        </p:nvSpPr>
        <p:spPr>
          <a:xfrm>
            <a:off x="1828324" y="3733800"/>
            <a:ext cx="8532178"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5605" name="Rectangle 5">
            <a:extLst>
              <a:ext uri="{FF2B5EF4-FFF2-40B4-BE49-F238E27FC236}">
                <a16:creationId xmlns:a16="http://schemas.microsoft.com/office/drawing/2014/main" id="{5DA769C3-9F65-6678-57C8-4DEBDB73AE90}"/>
              </a:ext>
            </a:extLst>
          </p:cNvPr>
          <p:cNvSpPr>
            <a:spLocks noGrp="1" noChangeArrowheads="1"/>
          </p:cNvSpPr>
          <p:nvPr>
            <p:ph type="dt" sz="half" idx="2"/>
          </p:nvPr>
        </p:nvSpPr>
        <p:spPr>
          <a:xfrm>
            <a:off x="715248" y="6248400"/>
            <a:ext cx="2738253" cy="457200"/>
          </a:xfrm>
        </p:spPr>
        <p:txBody>
          <a:bodyPr/>
          <a:lstStyle>
            <a:lvl1pPr>
              <a:defRPr/>
            </a:lvl1pPr>
          </a:lstStyle>
          <a:p>
            <a:endParaRPr lang="en-US" altLang="en-US"/>
          </a:p>
        </p:txBody>
      </p:sp>
      <p:sp>
        <p:nvSpPr>
          <p:cNvPr id="25606" name="Rectangle 6">
            <a:extLst>
              <a:ext uri="{FF2B5EF4-FFF2-40B4-BE49-F238E27FC236}">
                <a16:creationId xmlns:a16="http://schemas.microsoft.com/office/drawing/2014/main" id="{1A3990E8-13A3-877F-96C3-D68804E12EB2}"/>
              </a:ext>
            </a:extLst>
          </p:cNvPr>
          <p:cNvSpPr>
            <a:spLocks noGrp="1" noChangeArrowheads="1"/>
          </p:cNvSpPr>
          <p:nvPr>
            <p:ph type="ftr" sz="quarter" idx="3"/>
          </p:nvPr>
        </p:nvSpPr>
        <p:spPr>
          <a:xfrm>
            <a:off x="4333805" y="6248400"/>
            <a:ext cx="3849215" cy="457200"/>
          </a:xfrm>
        </p:spPr>
        <p:txBody>
          <a:bodyPr/>
          <a:lstStyle>
            <a:lvl1pPr>
              <a:defRPr/>
            </a:lvl1pPr>
          </a:lstStyle>
          <a:p>
            <a:endParaRPr lang="en-US" altLang="en-US"/>
          </a:p>
        </p:txBody>
      </p:sp>
      <p:sp>
        <p:nvSpPr>
          <p:cNvPr id="25607" name="Rectangle 7">
            <a:extLst>
              <a:ext uri="{FF2B5EF4-FFF2-40B4-BE49-F238E27FC236}">
                <a16:creationId xmlns:a16="http://schemas.microsoft.com/office/drawing/2014/main" id="{7115E6A5-38B9-1C77-4518-14F0738C9D04}"/>
              </a:ext>
            </a:extLst>
          </p:cNvPr>
          <p:cNvSpPr>
            <a:spLocks noGrp="1" noChangeArrowheads="1"/>
          </p:cNvSpPr>
          <p:nvPr>
            <p:ph type="sldNum" sz="quarter" idx="4"/>
          </p:nvPr>
        </p:nvSpPr>
        <p:spPr>
          <a:xfrm>
            <a:off x="9048509" y="6257925"/>
            <a:ext cx="2539339" cy="457200"/>
          </a:xfrm>
        </p:spPr>
        <p:txBody>
          <a:bodyPr/>
          <a:lstStyle>
            <a:lvl1pPr>
              <a:defRPr/>
            </a:lvl1pPr>
          </a:lstStyle>
          <a:p>
            <a:fld id="{C56D6426-49B0-4CF3-8D66-49BA42564A76}" type="slidenum">
              <a:rPr lang="en-US" altLang="en-US"/>
              <a:pPr/>
              <a:t>‹#›</a:t>
            </a:fld>
            <a:endParaRPr lang="en-US" altLang="en-US"/>
          </a:p>
        </p:txBody>
      </p:sp>
    </p:spTree>
    <p:extLst>
      <p:ext uri="{BB962C8B-B14F-4D97-AF65-F5344CB8AC3E}">
        <p14:creationId xmlns:p14="http://schemas.microsoft.com/office/powerpoint/2010/main" val="319007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theme" Target="../theme/theme10.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3.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2.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21" Type="http://schemas.openxmlformats.org/officeDocument/2006/relationships/image" Target="../media/image9.png"/><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8.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7.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9.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AC4E34C-E2C6-4117-0859-3E8901986363}"/>
              </a:ext>
            </a:extLst>
          </p:cNvPr>
          <p:cNvSpPr>
            <a:spLocks noGrp="1" noChangeArrowheads="1"/>
          </p:cNvSpPr>
          <p:nvPr>
            <p:ph type="title"/>
          </p:nvPr>
        </p:nvSpPr>
        <p:spPr bwMode="auto">
          <a:xfrm>
            <a:off x="609441" y="533400"/>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189A57CB-39D4-CAE6-1C4E-03C58466F51A}"/>
              </a:ext>
            </a:extLst>
          </p:cNvPr>
          <p:cNvSpPr>
            <a:spLocks noGrp="1" noChangeArrowheads="1"/>
          </p:cNvSpPr>
          <p:nvPr>
            <p:ph type="body" idx="1"/>
          </p:nvPr>
        </p:nvSpPr>
        <p:spPr bwMode="auto">
          <a:xfrm>
            <a:off x="609441" y="1828801"/>
            <a:ext cx="10969943"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A27F48DE-CF32-7FFA-2216-36B072D67266}"/>
              </a:ext>
            </a:extLst>
          </p:cNvPr>
          <p:cNvSpPr>
            <a:spLocks noGrp="1" noChangeArrowheads="1"/>
          </p:cNvSpPr>
          <p:nvPr>
            <p:ph type="dt" sz="half" idx="2"/>
          </p:nvPr>
        </p:nvSpPr>
        <p:spPr bwMode="auto">
          <a:xfrm>
            <a:off x="609441" y="6248400"/>
            <a:ext cx="2234618"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B2F48EE1-F78B-44CE-B0C3-DBF402E9A39D}"/>
              </a:ext>
            </a:extLst>
          </p:cNvPr>
          <p:cNvSpPr>
            <a:spLocks noGrp="1" noChangeArrowheads="1"/>
          </p:cNvSpPr>
          <p:nvPr>
            <p:ph type="ftr" sz="quarter" idx="3"/>
          </p:nvPr>
        </p:nvSpPr>
        <p:spPr bwMode="auto">
          <a:xfrm>
            <a:off x="4164515" y="6248400"/>
            <a:ext cx="385979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1687C019-C687-05FF-F397-6070A8FFFDDF}"/>
              </a:ext>
            </a:extLst>
          </p:cNvPr>
          <p:cNvSpPr>
            <a:spLocks noGrp="1" noChangeArrowheads="1"/>
          </p:cNvSpPr>
          <p:nvPr>
            <p:ph type="sldNum" sz="quarter" idx="4"/>
          </p:nvPr>
        </p:nvSpPr>
        <p:spPr bwMode="auto">
          <a:xfrm>
            <a:off x="9040045" y="6248400"/>
            <a:ext cx="2539339"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a:defRPr/>
            </a:pPr>
            <a:fld id="{67B96E06-2CFD-411D-BCE7-6F62F3EB19C8}" type="slidenum">
              <a:rPr lang="en-US" altLang="en-US"/>
              <a:pPr>
                <a:defRPr/>
              </a:pPr>
              <a:t>‹#›</a:t>
            </a:fld>
            <a:endParaRPr lang="en-US" altLang="en-US"/>
          </a:p>
        </p:txBody>
      </p:sp>
      <p:grpSp>
        <p:nvGrpSpPr>
          <p:cNvPr id="3079" name="Group 7">
            <a:extLst>
              <a:ext uri="{FF2B5EF4-FFF2-40B4-BE49-F238E27FC236}">
                <a16:creationId xmlns:a16="http://schemas.microsoft.com/office/drawing/2014/main" id="{831F7060-59A5-5686-7624-FE1AC3A1ACB0}"/>
              </a:ext>
            </a:extLst>
          </p:cNvPr>
          <p:cNvGrpSpPr>
            <a:grpSpLocks/>
          </p:cNvGrpSpPr>
          <p:nvPr/>
        </p:nvGrpSpPr>
        <p:grpSpPr bwMode="auto">
          <a:xfrm>
            <a:off x="372436" y="152400"/>
            <a:ext cx="11579384" cy="1600200"/>
            <a:chOff x="176" y="96"/>
            <a:chExt cx="5472" cy="1008"/>
          </a:xfrm>
        </p:grpSpPr>
        <p:sp>
          <p:nvSpPr>
            <p:cNvPr id="3080" name="Line 8">
              <a:extLst>
                <a:ext uri="{FF2B5EF4-FFF2-40B4-BE49-F238E27FC236}">
                  <a16:creationId xmlns:a16="http://schemas.microsoft.com/office/drawing/2014/main" id="{63B412AD-649D-E7B2-31A5-B0194FECAEE6}"/>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2F0308B6-1922-E93E-D67B-6C6533978F5C}"/>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CDABBD3C-0E14-7FBC-3844-E98B949FE9DC}"/>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A21013F4-EEAE-F19B-77BF-68480097ED88}"/>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F665F0AD-2618-C925-1989-D6E83E4D795E}"/>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017453754"/>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422085655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4063" r:id="rId21"/>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2/17/2025</a:t>
            </a:fld>
            <a:endParaRPr lang="en-US" dirty="0"/>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8652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split orient="vert"/>
  </p:transition>
  <p:hf hdr="0" ftr="0" dt="0"/>
  <p:txStyles>
    <p:titleStyle>
      <a:lvl1pPr algn="r" defTabSz="914126" rtl="0" eaLnBrk="1" latinLnBrk="0" hangingPunct="1">
        <a:lnSpc>
          <a:spcPct val="90000"/>
        </a:lnSpc>
        <a:spcBef>
          <a:spcPct val="0"/>
        </a:spcBef>
        <a:buNone/>
        <a:defRPr sz="4999" b="0" i="1" kern="1200" baseline="0">
          <a:solidFill>
            <a:schemeClr val="accent1"/>
          </a:solidFill>
          <a:latin typeface="+mj-lt"/>
          <a:ea typeface="+mj-ea"/>
          <a:cs typeface="+mj-cs"/>
        </a:defRPr>
      </a:lvl1pPr>
    </p:titleStyle>
    <p:bodyStyle>
      <a:lvl1pPr marL="283379" indent="-283379" algn="l" defTabSz="914126" rtl="0" eaLnBrk="1" latinLnBrk="0" hangingPunct="1">
        <a:lnSpc>
          <a:spcPct val="112000"/>
        </a:lnSpc>
        <a:spcBef>
          <a:spcPts val="900"/>
        </a:spcBef>
        <a:buFont typeface="Arial" panose="020B0604020202020204" pitchFamily="34" charset="0"/>
        <a:buChar char="•"/>
        <a:defRPr sz="1999" kern="1200" baseline="0">
          <a:solidFill>
            <a:schemeClr val="tx1">
              <a:lumMod val="85000"/>
              <a:lumOff val="15000"/>
            </a:schemeClr>
          </a:solidFill>
          <a:latin typeface="+mn-lt"/>
          <a:ea typeface="+mn-ea"/>
          <a:cs typeface="+mn-cs"/>
        </a:defRPr>
      </a:lvl1pPr>
      <a:lvl2pPr marL="283379" indent="-283379" algn="l" defTabSz="914126" rtl="0" eaLnBrk="1" latinLnBrk="0" hangingPunct="1">
        <a:lnSpc>
          <a:spcPct val="112000"/>
        </a:lnSpc>
        <a:spcBef>
          <a:spcPts val="900"/>
        </a:spcBef>
        <a:buFont typeface="Corbel" panose="020B0503020204020204" pitchFamily="34" charset="0"/>
        <a:buChar char="–"/>
        <a:defRPr sz="1799" kern="1200" baseline="0">
          <a:solidFill>
            <a:schemeClr val="tx1">
              <a:lumMod val="85000"/>
              <a:lumOff val="15000"/>
            </a:schemeClr>
          </a:solidFill>
          <a:latin typeface="+mn-lt"/>
          <a:ea typeface="+mn-ea"/>
          <a:cs typeface="+mn-cs"/>
        </a:defRPr>
      </a:lvl2pPr>
      <a:lvl3pPr marL="283379" indent="-283379" algn="l" defTabSz="914126"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379" indent="-283379" algn="l" defTabSz="914126"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379" indent="-283379" algn="l" defTabSz="914126"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379" indent="-283379" algn="l" defTabSz="914126"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379" indent="-283379" algn="l" defTabSz="914126"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51D7B982-5432-6D23-CE4F-37F36B45A2A3}"/>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DA0D488A-C8CB-7991-1197-89F7FD08043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33AFDE38-31D1-EC40-93C2-430674656EB5}"/>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C2C16DB-4FF7-2308-2D9C-A7ED9112AE6F}"/>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AC5AD87C-4F86-05A9-760B-3293690D9E5F}"/>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A6A26491-AE08-4CA8-78EF-1379D00266E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445E00D7-8C3F-8F76-8A7A-1E8DA3E96756}"/>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9A4E9ECC-2153-F295-9C99-12F2E86C507D}"/>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F2C210DD-F823-29EF-A553-6A5008F99C7B}"/>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CB115FA5-A2BF-94BB-8E0E-AA2DB5F2D35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69F85706-0C14-6C3B-555D-04A2D5F87F9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20EF8AB9-264C-F771-8538-B1E84B31068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29CDFE4B-3657-352C-78BC-88A59E1FFBE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05724CB-6212-E396-4C2B-11B6696EFF84}"/>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3C31AE15-DCF4-187F-FAA3-28F14797D77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67E9B2CB-E2A9-444D-B9D4-4C1B53F3E228}"/>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1A807096-1F3D-5243-0BF8-66F0A95D77B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D002B0D-C1AE-74A3-9814-474B3D97876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8FD9DF6-3276-ADF4-17F6-1BE7EB8EB385}"/>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4721C947-30A9-7ED5-C2C3-7D9E92F3BDBC}"/>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2754D781-6651-8A2C-6FBF-DBAAF0BAEFAB}"/>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516237EB-5EBF-EAEB-9ED6-42DC0D9BFC6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78A0F363-86D7-685B-E303-1BA9F758B8CB}"/>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E237C168-B626-2871-1C3B-8C9BD74316E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2658192F-92BA-F0E1-B77C-58F42A04F92A}"/>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2D7E8C14-D76D-BD3B-4729-F5791EAC39BC}"/>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EE9409DB-4D41-492F-D652-5E2D806E5403}"/>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50252B35-4D7C-704F-DBF6-94064116F952}"/>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3752E15B-2F4E-14C9-0F3A-0A0D07AADB4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EF0B8756-38A3-8AD5-7936-F22CA632A119}"/>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FD89BD98-603C-7BCF-CE58-F93C5A64E46B}"/>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1EB46A91-437F-D8AD-6BCB-88DB3CE011E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CDC8C3-10CE-FE1A-AF46-97DBD97884D8}"/>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1986E0B3-159E-0278-5224-C075A9C5BFC0}"/>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603FDD70-9A05-5202-5AD1-F746DD0BFA8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DB978BD3-BC7A-4C38-25E7-9768F1444E84}"/>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76110AE1-7AAD-91AB-F803-96D29E4637B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890CCE14-40FB-6165-A217-6EC652D5F04F}"/>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C28C39BD-9426-F593-8952-56D725921F3E}"/>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9BFBDF47-0E8D-7D2E-CBFD-07CFB69B63AA}"/>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E7508DB3-A47D-4590-ABED-4FEF54D9FD86}" type="slidenum">
              <a:rPr lang="en-US" altLang="en-US"/>
              <a:pPr/>
              <a:t>‹#›</a:t>
            </a:fld>
            <a:endParaRPr lang="en-US" altLang="en-US"/>
          </a:p>
        </p:txBody>
      </p:sp>
    </p:spTree>
    <p:extLst>
      <p:ext uri="{BB962C8B-B14F-4D97-AF65-F5344CB8AC3E}">
        <p14:creationId xmlns:p14="http://schemas.microsoft.com/office/powerpoint/2010/main" val="188076210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4D354416-1F16-CFD0-B2C5-150224B4982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29309580-E574-EF95-19B5-C5D8832DA502}"/>
              </a:ext>
            </a:extLst>
          </p:cNvPr>
          <p:cNvSpPr>
            <a:spLocks noGrp="1"/>
          </p:cNvSpPr>
          <p:nvPr>
            <p:ph type="title"/>
          </p:nvPr>
        </p:nvSpPr>
        <p:spPr bwMode="auto">
          <a:xfrm>
            <a:off x="708899" y="752475"/>
            <a:ext cx="9192406"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31DB1A2-C657-3C6A-F49D-258ED295289C}"/>
              </a:ext>
            </a:extLst>
          </p:cNvPr>
          <p:cNvSpPr>
            <a:spLocks noGrp="1"/>
          </p:cNvSpPr>
          <p:nvPr>
            <p:ph type="body" idx="1"/>
          </p:nvPr>
        </p:nvSpPr>
        <p:spPr bwMode="auto">
          <a:xfrm>
            <a:off x="711015" y="2336800"/>
            <a:ext cx="9181826"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7692894-9CB0-6C2D-225E-A3299ABFE104}"/>
              </a:ext>
            </a:extLst>
          </p:cNvPr>
          <p:cNvSpPr>
            <a:spLocks noGrp="1"/>
          </p:cNvSpPr>
          <p:nvPr>
            <p:ph type="dt" sz="half" idx="2"/>
          </p:nvPr>
        </p:nvSpPr>
        <p:spPr>
          <a:xfrm>
            <a:off x="7154587" y="5935664"/>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E24E9FF1-3399-4182-BE6F-68FDB3C8CB66}" type="datetimeFigureOut">
              <a:rPr lang="en-US"/>
              <a:pPr>
                <a:defRPr/>
              </a:pPr>
              <a:t>2/17/2025</a:t>
            </a:fld>
            <a:endParaRPr lang="en-US" dirty="0"/>
          </a:p>
        </p:txBody>
      </p:sp>
      <p:sp>
        <p:nvSpPr>
          <p:cNvPr id="5" name="Footer Placeholder 4">
            <a:extLst>
              <a:ext uri="{FF2B5EF4-FFF2-40B4-BE49-F238E27FC236}">
                <a16:creationId xmlns:a16="http://schemas.microsoft.com/office/drawing/2014/main" id="{25D3D0FD-C959-1E47-23C5-F894E8885462}"/>
              </a:ext>
            </a:extLst>
          </p:cNvPr>
          <p:cNvSpPr>
            <a:spLocks noGrp="1"/>
          </p:cNvSpPr>
          <p:nvPr>
            <p:ph type="ftr" sz="quarter" idx="3"/>
          </p:nvPr>
        </p:nvSpPr>
        <p:spPr>
          <a:xfrm>
            <a:off x="711015" y="5935664"/>
            <a:ext cx="6443572"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AAEC5D5-E266-2661-D7AD-E61AA6FDF38C}"/>
              </a:ext>
            </a:extLst>
          </p:cNvPr>
          <p:cNvSpPr>
            <a:spLocks noGrp="1"/>
          </p:cNvSpPr>
          <p:nvPr>
            <p:ph type="sldNum" sz="quarter" idx="4"/>
          </p:nvPr>
        </p:nvSpPr>
        <p:spPr>
          <a:xfrm>
            <a:off x="10462075" y="752475"/>
            <a:ext cx="1542649"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pPr>
              <a:defRPr/>
            </a:pPr>
            <a:fld id="{60432A5A-0686-43CF-8243-4DF76722F1E9}" type="slidenum">
              <a:rPr lang="en-US" altLang="en-US"/>
              <a:pPr>
                <a:defRPr/>
              </a:pPr>
              <a:t>‹#›</a:t>
            </a:fld>
            <a:endParaRPr lang="en-US" altLang="en-US"/>
          </a:p>
        </p:txBody>
      </p:sp>
    </p:spTree>
    <p:extLst>
      <p:ext uri="{BB962C8B-B14F-4D97-AF65-F5344CB8AC3E}">
        <p14:creationId xmlns:p14="http://schemas.microsoft.com/office/powerpoint/2010/main" val="3552299270"/>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Lst>
  <p:hf sldNum="0"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17267882-3733-0D5C-99D5-E02C952D9B51}"/>
              </a:ext>
            </a:extLst>
          </p:cNvPr>
          <p:cNvGrpSpPr>
            <a:grpSpLocks/>
          </p:cNvGrpSpPr>
          <p:nvPr/>
        </p:nvGrpSpPr>
        <p:grpSpPr bwMode="auto">
          <a:xfrm>
            <a:off x="0" y="1"/>
            <a:ext cx="12188825" cy="6856413"/>
            <a:chOff x="0" y="0"/>
            <a:chExt cx="5760" cy="4319"/>
          </a:xfrm>
        </p:grpSpPr>
        <p:sp>
          <p:nvSpPr>
            <p:cNvPr id="36867" name="Freeform 3">
              <a:extLst>
                <a:ext uri="{FF2B5EF4-FFF2-40B4-BE49-F238E27FC236}">
                  <a16:creationId xmlns:a16="http://schemas.microsoft.com/office/drawing/2014/main" id="{7486FDB3-A0B0-0135-F420-F55B7F48FA1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FA6F5473-FC96-E50C-BC90-815396A6F4CB}"/>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04C5ED83-A11A-3308-B63C-09BADAC790E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8BD5C657-34F7-F4BA-44F0-21005D0BA27E}"/>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000A20C9-3F29-8034-245D-979308915E00}"/>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B0E0081C-453E-50EB-60E5-17FE102426E2}"/>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C7592216-005B-0142-EE4E-F9E72F7DF3F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51437B69-EDB9-0D7D-AFED-27390BF404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C9FC917B-27E7-0873-F4ED-305A25050146}"/>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0397821C-5C8D-C541-0A4E-ED58F4D0905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21F22F1C-3BD2-38A5-4C22-92E0CDB5E26D}"/>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2962620A-20C6-F080-5D86-723D0C4BD03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866C91BF-6671-6B17-FB7C-EB0300438EF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51F04BBA-F091-755C-C0AD-6C38D260192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507097AB-56F3-65BD-EC35-84D00867EBA4}"/>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2871C1BB-61D3-D84A-4D2B-EAC7A84FA7BA}"/>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6CB666AD-6593-8DEA-552B-5075BC90727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942CF169-744E-678D-3776-293C5491146F}"/>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7A493BC6-4F36-F6F9-9078-5181D6F30FB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905442C9-1DDC-610C-4DC4-A32AC79F794E}"/>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FA2B3E2C-6178-D4D6-F81B-CDE6AA7665FA}"/>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7586FE31-8674-895F-14E2-0DF5959D9490}"/>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BE1EE05E-785F-0132-F76C-ECB1D6C87A7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DA73D8BE-44EE-D144-1B00-6EAE2761DC88}"/>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077ED520-47E8-997D-C277-E58C897F39EE}"/>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26E48372-5A8B-1A24-352C-6190852C04D4}"/>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1EF41D36-E7D9-7003-B33B-C664431C9B0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40E3A4E7-BA48-2643-3781-AE71C5870AC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E9594464-DA31-395A-E12B-15BBC384F4F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D873B588-651E-EF34-A4FB-9ACB0BD10409}"/>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BF9D5CDD-1608-190C-3041-920E98D764BA}"/>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F60DB159-03D0-7A70-2BB6-363E7B841232}"/>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A2ABC87B-588A-15EB-C081-56388D37EC2C}"/>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C7117A27-0FFE-A1E5-1849-F018C8E4B98C}"/>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7132E0FE-3792-5C7E-9D19-09CB991C5F5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9557F18F-5FFC-6BC3-E35A-12A1702B140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3CAA6AB1-47D3-7E90-4573-B54B4AA76A90}"/>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05C416DA-6263-9AE4-451D-625CBF56B80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E257C00F-EA4B-65F0-3CD4-5E9D29618C7A}"/>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BD6A8100-99BD-6FA3-0BFF-F765C623E154}"/>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EFB0420F-5D23-2C35-F988-7322E27C2D89}"/>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EE25A7A8-9A4E-6EDD-69D9-1ADEEC2040DC}"/>
              </a:ext>
            </a:extLst>
          </p:cNvPr>
          <p:cNvSpPr>
            <a:spLocks noGrp="1" noChangeArrowheads="1"/>
          </p:cNvSpPr>
          <p:nvPr>
            <p:ph type="dt" sz="half" idx="2"/>
          </p:nvPr>
        </p:nvSpPr>
        <p:spPr bwMode="auto">
          <a:xfrm>
            <a:off x="609441"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5F27BBE0-E6C5-A44D-7ADF-D75F4C3C0375}"/>
              </a:ext>
            </a:extLst>
          </p:cNvPr>
          <p:cNvSpPr>
            <a:spLocks noGrp="1" noChangeArrowheads="1"/>
          </p:cNvSpPr>
          <p:nvPr>
            <p:ph type="ftr" sz="quarter" idx="3"/>
          </p:nvPr>
        </p:nvSpPr>
        <p:spPr bwMode="auto">
          <a:xfrm>
            <a:off x="416451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9CDC3F52-E86E-B53F-3B90-18B820843132}"/>
              </a:ext>
            </a:extLst>
          </p:cNvPr>
          <p:cNvSpPr>
            <a:spLocks noGrp="1" noChangeArrowheads="1"/>
          </p:cNvSpPr>
          <p:nvPr>
            <p:ph type="sldNum" sz="quarter" idx="4"/>
          </p:nvPr>
        </p:nvSpPr>
        <p:spPr bwMode="auto">
          <a:xfrm>
            <a:off x="8735325"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05E8A332-F30E-4732-812C-C6CA744ADADD}" type="slidenum">
              <a:rPr lang="en-US" altLang="en-US"/>
              <a:pPr/>
              <a:t>‹#›</a:t>
            </a:fld>
            <a:endParaRPr lang="en-US" altLang="en-US"/>
          </a:p>
        </p:txBody>
      </p:sp>
    </p:spTree>
    <p:extLst>
      <p:ext uri="{BB962C8B-B14F-4D97-AF65-F5344CB8AC3E}">
        <p14:creationId xmlns:p14="http://schemas.microsoft.com/office/powerpoint/2010/main" val="831926542"/>
      </p:ext>
    </p:extLst>
  </p:cSld>
  <p:clrMap bg1="dk2" tx1="lt1" bg2="dk1"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04" name="Group 28">
            <a:extLst>
              <a:ext uri="{FF2B5EF4-FFF2-40B4-BE49-F238E27FC236}">
                <a16:creationId xmlns:a16="http://schemas.microsoft.com/office/drawing/2014/main" id="{3F378384-21A8-5B63-826E-A023227E287A}"/>
              </a:ext>
            </a:extLst>
          </p:cNvPr>
          <p:cNvGrpSpPr>
            <a:grpSpLocks/>
          </p:cNvGrpSpPr>
          <p:nvPr/>
        </p:nvGrpSpPr>
        <p:grpSpPr bwMode="auto">
          <a:xfrm>
            <a:off x="304721" y="228600"/>
            <a:ext cx="11579384" cy="5943600"/>
            <a:chOff x="144" y="144"/>
            <a:chExt cx="5472" cy="3744"/>
          </a:xfrm>
        </p:grpSpPr>
        <p:sp>
          <p:nvSpPr>
            <p:cNvPr id="24578" name="Rectangle 2">
              <a:extLst>
                <a:ext uri="{FF2B5EF4-FFF2-40B4-BE49-F238E27FC236}">
                  <a16:creationId xmlns:a16="http://schemas.microsoft.com/office/drawing/2014/main" id="{FAD519B3-599D-0965-4890-4917D1FC1A38}"/>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79" name="Rectangle 3">
              <a:extLst>
                <a:ext uri="{FF2B5EF4-FFF2-40B4-BE49-F238E27FC236}">
                  <a16:creationId xmlns:a16="http://schemas.microsoft.com/office/drawing/2014/main" id="{037EF90B-604F-5967-5633-F198B44D8C0E}"/>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85" name="Line 9">
              <a:extLst>
                <a:ext uri="{FF2B5EF4-FFF2-40B4-BE49-F238E27FC236}">
                  <a16:creationId xmlns:a16="http://schemas.microsoft.com/office/drawing/2014/main" id="{504FDAE7-BFC6-6CBA-A9CC-BB3B7A67A083}"/>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4580" name="Rectangle 4">
            <a:extLst>
              <a:ext uri="{FF2B5EF4-FFF2-40B4-BE49-F238E27FC236}">
                <a16:creationId xmlns:a16="http://schemas.microsoft.com/office/drawing/2014/main" id="{BA0DF965-DC55-96C9-77AD-CED76E6B7DA2}"/>
              </a:ext>
            </a:extLst>
          </p:cNvPr>
          <p:cNvSpPr>
            <a:spLocks noGrp="1" noChangeArrowheads="1"/>
          </p:cNvSpPr>
          <p:nvPr>
            <p:ph type="title"/>
          </p:nvPr>
        </p:nvSpPr>
        <p:spPr bwMode="auto">
          <a:xfrm>
            <a:off x="711015" y="473075"/>
            <a:ext cx="1086836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81" name="Rectangle 5">
            <a:extLst>
              <a:ext uri="{FF2B5EF4-FFF2-40B4-BE49-F238E27FC236}">
                <a16:creationId xmlns:a16="http://schemas.microsoft.com/office/drawing/2014/main" id="{5CBDE6EF-40A8-C690-039B-98026BAE0D56}"/>
              </a:ext>
            </a:extLst>
          </p:cNvPr>
          <p:cNvSpPr>
            <a:spLocks noGrp="1" noChangeArrowheads="1"/>
          </p:cNvSpPr>
          <p:nvPr>
            <p:ph type="body" idx="1"/>
          </p:nvPr>
        </p:nvSpPr>
        <p:spPr bwMode="auto">
          <a:xfrm>
            <a:off x="711015" y="1828800"/>
            <a:ext cx="1086836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B16339D8-A64D-84BB-17F0-F0B67BA9D87B}"/>
              </a:ext>
            </a:extLst>
          </p:cNvPr>
          <p:cNvSpPr>
            <a:spLocks noGrp="1" noChangeArrowheads="1"/>
          </p:cNvSpPr>
          <p:nvPr>
            <p:ph type="dt" sz="half" idx="2"/>
          </p:nvPr>
        </p:nvSpPr>
        <p:spPr bwMode="auto">
          <a:xfrm>
            <a:off x="711015" y="6248400"/>
            <a:ext cx="27424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vl1pPr>
          </a:lstStyle>
          <a:p>
            <a:endParaRPr lang="en-US" altLang="en-US"/>
          </a:p>
        </p:txBody>
      </p:sp>
      <p:sp>
        <p:nvSpPr>
          <p:cNvPr id="24583" name="Rectangle 7">
            <a:extLst>
              <a:ext uri="{FF2B5EF4-FFF2-40B4-BE49-F238E27FC236}">
                <a16:creationId xmlns:a16="http://schemas.microsoft.com/office/drawing/2014/main" id="{86405016-9906-1445-8AC4-9F002F9B29FF}"/>
              </a:ext>
            </a:extLst>
          </p:cNvPr>
          <p:cNvSpPr>
            <a:spLocks noGrp="1" noChangeArrowheads="1"/>
          </p:cNvSpPr>
          <p:nvPr>
            <p:ph type="ftr" sz="quarter" idx="3"/>
          </p:nvPr>
        </p:nvSpPr>
        <p:spPr bwMode="auto">
          <a:xfrm>
            <a:off x="431687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vl1pPr>
          </a:lstStyle>
          <a:p>
            <a:endParaRPr lang="en-US" altLang="en-US"/>
          </a:p>
        </p:txBody>
      </p:sp>
      <p:sp>
        <p:nvSpPr>
          <p:cNvPr id="24584" name="Rectangle 8">
            <a:extLst>
              <a:ext uri="{FF2B5EF4-FFF2-40B4-BE49-F238E27FC236}">
                <a16:creationId xmlns:a16="http://schemas.microsoft.com/office/drawing/2014/main" id="{61783672-A60F-5936-89EB-0922B36740E5}"/>
              </a:ext>
            </a:extLst>
          </p:cNvPr>
          <p:cNvSpPr>
            <a:spLocks noGrp="1" noChangeArrowheads="1"/>
          </p:cNvSpPr>
          <p:nvPr>
            <p:ph type="sldNum" sz="quarter" idx="4"/>
          </p:nvPr>
        </p:nvSpPr>
        <p:spPr bwMode="auto">
          <a:xfrm>
            <a:off x="9040045" y="6248400"/>
            <a:ext cx="253933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lvl1pPr>
          </a:lstStyle>
          <a:p>
            <a:fld id="{D3E469D7-59BF-4F5D-92B6-CDF12FCF3C89}" type="slidenum">
              <a:rPr lang="en-US" altLang="en-US"/>
              <a:pPr/>
              <a:t>‹#›</a:t>
            </a:fld>
            <a:endParaRPr lang="en-US" altLang="en-US"/>
          </a:p>
        </p:txBody>
      </p:sp>
    </p:spTree>
    <p:extLst>
      <p:ext uri="{BB962C8B-B14F-4D97-AF65-F5344CB8AC3E}">
        <p14:creationId xmlns:p14="http://schemas.microsoft.com/office/powerpoint/2010/main" val="1183313517"/>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89899" y="0"/>
            <a:ext cx="914162"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543" y="365760"/>
            <a:ext cx="9690116"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543" y="1828801"/>
            <a:ext cx="8593122"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4483" y="998585"/>
            <a:ext cx="1904999" cy="365030"/>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2/17/2025</a:t>
            </a:fld>
            <a:endParaRPr lang="en-US" dirty="0"/>
          </a:p>
        </p:txBody>
      </p:sp>
      <p:sp>
        <p:nvSpPr>
          <p:cNvPr id="5" name="Footer Placeholder 4"/>
          <p:cNvSpPr>
            <a:spLocks noGrp="1"/>
          </p:cNvSpPr>
          <p:nvPr>
            <p:ph type="ftr" sz="quarter" idx="3"/>
          </p:nvPr>
        </p:nvSpPr>
        <p:spPr>
          <a:xfrm rot="16200000">
            <a:off x="9956281" y="4046585"/>
            <a:ext cx="3581400" cy="365030"/>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89899" y="6172201"/>
            <a:ext cx="914162" cy="593725"/>
          </a:xfrm>
          <a:prstGeom prst="rect">
            <a:avLst/>
          </a:prstGeom>
        </p:spPr>
        <p:txBody>
          <a:bodyPr vert="horz" lIns="45720" tIns="45720" rIns="45720" bIns="45720" rtlCol="0" anchor="ctr">
            <a:normAutofit/>
          </a:bodyPr>
          <a:lstStyle>
            <a:lvl1pPr algn="ctr">
              <a:defRPr sz="3599">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3379155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ftr="0" dt="0"/>
  <p:txStyles>
    <p:title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p:titleStyle>
    <p:body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b="-1562"/>
          <a:stretch/>
        </p:blipFill>
        <p:spPr bwMode="black">
          <a:xfrm>
            <a:off x="0" y="6126480"/>
            <a:ext cx="12188825" cy="742950"/>
          </a:xfrm>
          <a:prstGeom prst="rect">
            <a:avLst/>
          </a:prstGeom>
        </p:spPr>
      </p:pic>
      <p:sp>
        <p:nvSpPr>
          <p:cNvPr id="2" name="Title Placeholder 1"/>
          <p:cNvSpPr>
            <a:spLocks noGrp="1"/>
          </p:cNvSpPr>
          <p:nvPr>
            <p:ph type="title"/>
          </p:nvPr>
        </p:nvSpPr>
        <p:spPr>
          <a:xfrm>
            <a:off x="1451202" y="804520"/>
            <a:ext cx="9600774"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202" y="2015733"/>
            <a:ext cx="9600774"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2171" y="330370"/>
            <a:ext cx="349980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1E67BCC-4C11-4A4A-B6B4-01F1E98322FA}" type="datetime1">
              <a:rPr lang="en-US" smtClean="0"/>
              <a:t>2/17/2025</a:t>
            </a:fld>
            <a:endParaRPr lang="en-US" dirty="0"/>
          </a:p>
        </p:txBody>
      </p:sp>
      <p:sp>
        <p:nvSpPr>
          <p:cNvPr id="5" name="Footer Placeholder 4"/>
          <p:cNvSpPr>
            <a:spLocks noGrp="1"/>
          </p:cNvSpPr>
          <p:nvPr>
            <p:ph type="ftr" sz="quarter" idx="3"/>
          </p:nvPr>
        </p:nvSpPr>
        <p:spPr>
          <a:xfrm>
            <a:off x="1451201" y="329308"/>
            <a:ext cx="593728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79935" y="798973"/>
            <a:ext cx="810808" cy="503578"/>
          </a:xfrm>
          <a:prstGeom prst="rect">
            <a:avLst/>
          </a:prstGeom>
        </p:spPr>
        <p:txBody>
          <a:bodyPr vert="horz" lIns="91440" tIns="45720" rIns="91440" bIns="45720" rtlCol="0" anchor="t"/>
          <a:lstStyle>
            <a:lvl1pPr algn="r">
              <a:defRPr sz="2799">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0478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Lst>
  <p:hf hdr="0" dt="0"/>
  <p:txStyles>
    <p:titleStyle>
      <a:lvl1pPr algn="l" defTabSz="914126" rtl="0" eaLnBrk="1" latinLnBrk="0" hangingPunct="1">
        <a:lnSpc>
          <a:spcPct val="90000"/>
        </a:lnSpc>
        <a:spcBef>
          <a:spcPct val="0"/>
        </a:spcBef>
        <a:buNone/>
        <a:defRPr sz="3199" b="0" i="0" kern="1200" cap="all">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3.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13.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C000"/>
                </a:solidFill>
                <a:latin typeface="Gill Sans MT"/>
              </a:rPr>
              <a:t>Early Christianity after the New Testament</a:t>
            </a:r>
            <a:endParaRPr kumimoji="0" lang="en-US" sz="3200" b="0" i="0" u="none" strike="noStrike" kern="1200" cap="none" spc="0" normalizeH="0" baseline="0" noProof="0" dirty="0">
              <a:ln>
                <a:noFill/>
              </a:ln>
              <a:solidFill>
                <a:srgbClr val="FFC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13</a:t>
            </a:r>
          </a:p>
        </p:txBody>
      </p:sp>
    </p:spTree>
    <p:extLst>
      <p:ext uri="{BB962C8B-B14F-4D97-AF65-F5344CB8AC3E}">
        <p14:creationId xmlns:p14="http://schemas.microsoft.com/office/powerpoint/2010/main" val="7015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9C88-99D1-05EA-399D-A94D89DF5AC2}"/>
              </a:ext>
            </a:extLst>
          </p:cNvPr>
          <p:cNvSpPr>
            <a:spLocks noGrp="1"/>
          </p:cNvSpPr>
          <p:nvPr>
            <p:ph type="title"/>
          </p:nvPr>
        </p:nvSpPr>
        <p:spPr>
          <a:xfrm>
            <a:off x="616191" y="136525"/>
            <a:ext cx="10969943" cy="4282027"/>
          </a:xfrm>
        </p:spPr>
        <p:txBody>
          <a:bodyPr/>
          <a:lstStyle/>
          <a:p>
            <a:pPr marL="457200">
              <a:spcBef>
                <a:spcPts val="600"/>
              </a:spcBef>
              <a:spcAft>
                <a:spcPts val="1200"/>
              </a:spcAft>
            </a:pPr>
            <a:r>
              <a:rPr lang="en-US" sz="3600" b="1" dirty="0">
                <a:solidFill>
                  <a:srgbClr val="00FFFF"/>
                </a:solidFill>
              </a:rPr>
              <a:t>2 Corinthians 13:13 (</a:t>
            </a:r>
            <a:r>
              <a:rPr lang="en-US" sz="3600" dirty="0">
                <a:solidFill>
                  <a:srgbClr val="00FFFF"/>
                </a:solidFill>
                <a:latin typeface="Old English Text MT" panose="03040902040508030806" pitchFamily="66" charset="0"/>
              </a:rPr>
              <a:t>p</a:t>
            </a:r>
            <a:r>
              <a:rPr lang="en-US" sz="3200" dirty="0">
                <a:solidFill>
                  <a:srgbClr val="00FFFF"/>
                </a:solidFill>
              </a:rPr>
              <a:t>46</a:t>
            </a:r>
            <a:r>
              <a:rPr lang="en-US" sz="3600" b="1" dirty="0">
                <a:solidFill>
                  <a:srgbClr val="00FFFF"/>
                </a:solidFill>
              </a:rPr>
              <a:t>)</a:t>
            </a:r>
            <a:br>
              <a:rPr lang="en-US" sz="3600" b="1" dirty="0">
                <a:solidFill>
                  <a:srgbClr val="00FFFF"/>
                </a:solidFill>
              </a:rPr>
            </a:br>
            <a:r>
              <a:rPr lang="en-US" sz="2400" i="1" dirty="0">
                <a:solidFill>
                  <a:schemeClr val="tx1"/>
                </a:solidFill>
              </a:rPr>
              <a:t>“[The] grace of the Lord Jesus Christ and the love of [God] and the fellowship of the Holy Spirit [be] with you all.”</a:t>
            </a:r>
            <a:br>
              <a:rPr lang="en-US" sz="2400" i="1" dirty="0">
                <a:solidFill>
                  <a:schemeClr val="tx1"/>
                </a:solidFill>
              </a:rPr>
            </a:br>
            <a:br>
              <a:rPr lang="en-US" sz="2400" i="1" dirty="0">
                <a:solidFill>
                  <a:schemeClr val="tx1"/>
                </a:solidFill>
              </a:rPr>
            </a:br>
            <a:r>
              <a:rPr lang="en-US" sz="2400" i="1" dirty="0">
                <a:solidFill>
                  <a:schemeClr val="tx1"/>
                </a:solidFill>
              </a:rPr>
              <a:t>Here, the sacred names “Lord,” “Jesus,” and “Christ” have all been abbreviated with a line drawn over them.</a:t>
            </a:r>
            <a:br>
              <a:rPr lang="en-US" sz="800" i="1" dirty="0">
                <a:solidFill>
                  <a:schemeClr val="tx1"/>
                </a:solidFill>
              </a:rPr>
            </a:br>
            <a:br>
              <a:rPr lang="en-US" sz="2400" i="1" dirty="0">
                <a:solidFill>
                  <a:schemeClr val="tx1"/>
                </a:solidFill>
              </a:rPr>
            </a:br>
            <a:r>
              <a:rPr lang="en-US" sz="2400" i="1" dirty="0">
                <a:solidFill>
                  <a:schemeClr val="accent2">
                    <a:lumMod val="20000"/>
                    <a:lumOff val="80000"/>
                  </a:schemeClr>
                </a:solidFill>
              </a:rPr>
              <a:t>	</a:t>
            </a:r>
            <a:r>
              <a:rPr lang="en-US" sz="2400" dirty="0">
                <a:solidFill>
                  <a:schemeClr val="accent2">
                    <a:lumMod val="20000"/>
                    <a:lumOff val="80000"/>
                  </a:schemeClr>
                </a:solidFill>
                <a:latin typeface="Greekth" panose="02020803070505020304" pitchFamily="18" charset="0"/>
              </a:rPr>
              <a:t>KURIOU	=	KU	=	</a:t>
            </a:r>
            <a:r>
              <a:rPr lang="en-US" sz="2400" dirty="0">
                <a:solidFill>
                  <a:schemeClr val="accent2">
                    <a:lumMod val="20000"/>
                    <a:lumOff val="80000"/>
                  </a:schemeClr>
                </a:solidFill>
                <a:latin typeface="+mn-lt"/>
              </a:rPr>
              <a:t>Lord</a:t>
            </a:r>
            <a:br>
              <a:rPr lang="en-US" sz="2400" dirty="0">
                <a:solidFill>
                  <a:schemeClr val="accent2">
                    <a:lumMod val="20000"/>
                    <a:lumOff val="80000"/>
                  </a:schemeClr>
                </a:solidFill>
                <a:latin typeface="Greekth" panose="02020803070505020304" pitchFamily="18" charset="0"/>
              </a:rPr>
            </a:br>
            <a:r>
              <a:rPr lang="en-US" sz="2400" dirty="0">
                <a:solidFill>
                  <a:schemeClr val="accent2">
                    <a:lumMod val="20000"/>
                    <a:lumOff val="80000"/>
                  </a:schemeClr>
                </a:solidFill>
                <a:latin typeface="Greekth" panose="02020803070505020304" pitchFamily="18" charset="0"/>
              </a:rPr>
              <a:t>	IHSOU	=	IHU	=	</a:t>
            </a:r>
            <a:r>
              <a:rPr lang="en-US" sz="2400" dirty="0">
                <a:solidFill>
                  <a:schemeClr val="accent2">
                    <a:lumMod val="20000"/>
                    <a:lumOff val="80000"/>
                  </a:schemeClr>
                </a:solidFill>
                <a:latin typeface="+mn-lt"/>
              </a:rPr>
              <a:t>Jesus</a:t>
            </a:r>
            <a:br>
              <a:rPr lang="en-US" sz="2400" dirty="0">
                <a:solidFill>
                  <a:schemeClr val="accent2">
                    <a:lumMod val="20000"/>
                    <a:lumOff val="80000"/>
                  </a:schemeClr>
                </a:solidFill>
                <a:latin typeface="Greekth" panose="02020803070505020304" pitchFamily="18" charset="0"/>
              </a:rPr>
            </a:br>
            <a:r>
              <a:rPr lang="en-US" sz="2400" dirty="0">
                <a:solidFill>
                  <a:schemeClr val="accent2">
                    <a:lumMod val="20000"/>
                    <a:lumOff val="80000"/>
                  </a:schemeClr>
                </a:solidFill>
                <a:latin typeface="Greekth" panose="02020803070505020304" pitchFamily="18" charset="0"/>
              </a:rPr>
              <a:t>	XRISTOU	=	XRU	=	</a:t>
            </a:r>
            <a:r>
              <a:rPr lang="en-US" sz="2400" dirty="0">
                <a:solidFill>
                  <a:schemeClr val="accent2">
                    <a:lumMod val="20000"/>
                    <a:lumOff val="80000"/>
                  </a:schemeClr>
                </a:solidFill>
                <a:latin typeface="+mn-lt"/>
              </a:rPr>
              <a:t>Christ</a:t>
            </a:r>
            <a:endParaRPr lang="en-US" sz="2400" b="1" dirty="0">
              <a:solidFill>
                <a:schemeClr val="accent2">
                  <a:lumMod val="20000"/>
                  <a:lumOff val="80000"/>
                </a:schemeClr>
              </a:solidFill>
            </a:endParaRPr>
          </a:p>
        </p:txBody>
      </p:sp>
      <p:pic>
        <p:nvPicPr>
          <p:cNvPr id="6" name="Content Placeholder 5">
            <a:extLst>
              <a:ext uri="{FF2B5EF4-FFF2-40B4-BE49-F238E27FC236}">
                <a16:creationId xmlns:a16="http://schemas.microsoft.com/office/drawing/2014/main" id="{96E57979-940C-F900-0AAF-FC8BE79F52F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21608" y="4648200"/>
            <a:ext cx="10969625" cy="1843627"/>
          </a:xfrm>
        </p:spPr>
      </p:pic>
      <p:sp>
        <p:nvSpPr>
          <p:cNvPr id="4" name="Slide Number Placeholder 3">
            <a:extLst>
              <a:ext uri="{FF2B5EF4-FFF2-40B4-BE49-F238E27FC236}">
                <a16:creationId xmlns:a16="http://schemas.microsoft.com/office/drawing/2014/main" id="{354A879A-26A9-47B1-14B0-209E9DA6D95E}"/>
              </a:ext>
            </a:extLst>
          </p:cNvPr>
          <p:cNvSpPr>
            <a:spLocks noGrp="1"/>
          </p:cNvSpPr>
          <p:nvPr>
            <p:ph type="sldNum" sz="quarter" idx="12"/>
          </p:nvPr>
        </p:nvSpPr>
        <p:spPr/>
        <p:txBody>
          <a:bodyPr/>
          <a:lstStyle/>
          <a:p>
            <a:fld id="{D0D7128A-618D-4316-9566-2C1485AE0830}" type="slidenum">
              <a:rPr lang="en-US" altLang="en-US" smtClean="0"/>
              <a:pPr/>
              <a:t>10</a:t>
            </a:fld>
            <a:endParaRPr lang="en-US" altLang="en-US"/>
          </a:p>
        </p:txBody>
      </p:sp>
      <p:sp>
        <p:nvSpPr>
          <p:cNvPr id="7" name="Rectangle 6">
            <a:extLst>
              <a:ext uri="{FF2B5EF4-FFF2-40B4-BE49-F238E27FC236}">
                <a16:creationId xmlns:a16="http://schemas.microsoft.com/office/drawing/2014/main" id="{A22BC65E-42CB-C610-7242-D602B1193965}"/>
              </a:ext>
            </a:extLst>
          </p:cNvPr>
          <p:cNvSpPr/>
          <p:nvPr/>
        </p:nvSpPr>
        <p:spPr>
          <a:xfrm>
            <a:off x="4037012" y="4630198"/>
            <a:ext cx="8382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81D928-32DD-8443-9928-A0E2640F48DC}"/>
              </a:ext>
            </a:extLst>
          </p:cNvPr>
          <p:cNvSpPr/>
          <p:nvPr/>
        </p:nvSpPr>
        <p:spPr>
          <a:xfrm>
            <a:off x="5103812" y="4630198"/>
            <a:ext cx="9906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659617-07CB-ABE1-0A2A-F7FAAC9F644A}"/>
              </a:ext>
            </a:extLst>
          </p:cNvPr>
          <p:cNvSpPr/>
          <p:nvPr/>
        </p:nvSpPr>
        <p:spPr>
          <a:xfrm>
            <a:off x="6094412" y="4630198"/>
            <a:ext cx="11430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D7BEA12-43C9-3A5B-3BDF-DEFAD8183107}"/>
              </a:ext>
            </a:extLst>
          </p:cNvPr>
          <p:cNvCxnSpPr/>
          <p:nvPr/>
        </p:nvCxnSpPr>
        <p:spPr>
          <a:xfrm>
            <a:off x="4341812" y="31242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91A47-B9D5-68B0-CC4E-4553BF60642E}"/>
              </a:ext>
            </a:extLst>
          </p:cNvPr>
          <p:cNvCxnSpPr>
            <a:cxnSpLocks/>
          </p:cNvCxnSpPr>
          <p:nvPr/>
        </p:nvCxnSpPr>
        <p:spPr>
          <a:xfrm>
            <a:off x="4341812" y="350520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3A60BE-61DB-9C6D-B6E4-29295E37C21E}"/>
              </a:ext>
            </a:extLst>
          </p:cNvPr>
          <p:cNvCxnSpPr>
            <a:cxnSpLocks/>
          </p:cNvCxnSpPr>
          <p:nvPr/>
        </p:nvCxnSpPr>
        <p:spPr>
          <a:xfrm>
            <a:off x="4341812"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90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CA9C-EDA9-1940-9D5D-BEFB0A3C5752}"/>
              </a:ext>
            </a:extLst>
          </p:cNvPr>
          <p:cNvSpPr>
            <a:spLocks noGrp="1"/>
          </p:cNvSpPr>
          <p:nvPr>
            <p:ph type="title"/>
          </p:nvPr>
        </p:nvSpPr>
        <p:spPr>
          <a:xfrm>
            <a:off x="609441" y="136525"/>
            <a:ext cx="10969943" cy="1384300"/>
          </a:xfrm>
        </p:spPr>
        <p:txBody>
          <a:bodyPr/>
          <a:lstStyle/>
          <a:p>
            <a:r>
              <a:rPr lang="en-US" b="1" dirty="0">
                <a:solidFill>
                  <a:srgbClr val="00FFFF"/>
                </a:solidFill>
              </a:rPr>
              <a:t>Christograms</a:t>
            </a:r>
          </a:p>
        </p:txBody>
      </p:sp>
      <p:sp>
        <p:nvSpPr>
          <p:cNvPr id="3" name="Content Placeholder 2">
            <a:extLst>
              <a:ext uri="{FF2B5EF4-FFF2-40B4-BE49-F238E27FC236}">
                <a16:creationId xmlns:a16="http://schemas.microsoft.com/office/drawing/2014/main" id="{C9024D39-CF8C-6A5A-B2B4-BE1B6864989B}"/>
              </a:ext>
            </a:extLst>
          </p:cNvPr>
          <p:cNvSpPr>
            <a:spLocks noGrp="1"/>
          </p:cNvSpPr>
          <p:nvPr>
            <p:ph idx="1"/>
          </p:nvPr>
        </p:nvSpPr>
        <p:spPr>
          <a:xfrm>
            <a:off x="609441" y="1481104"/>
            <a:ext cx="7542371" cy="1795496"/>
          </a:xfrm>
        </p:spPr>
        <p:txBody>
          <a:bodyPr/>
          <a:lstStyle/>
          <a:p>
            <a:pPr marL="0" indent="0">
              <a:buNone/>
            </a:pPr>
            <a:r>
              <a:rPr lang="en-US" dirty="0"/>
              <a:t>Other early similar literary combinations include the </a:t>
            </a:r>
            <a:r>
              <a:rPr lang="en-US" i="1" dirty="0"/>
              <a:t>chi-rho</a:t>
            </a:r>
            <a:r>
              <a:rPr lang="en-US" dirty="0"/>
              <a:t>, looking something like this:</a:t>
            </a:r>
          </a:p>
          <a:p>
            <a:pPr marL="0" indent="0">
              <a:buNone/>
            </a:pPr>
            <a:endParaRPr lang="en-US" dirty="0"/>
          </a:p>
        </p:txBody>
      </p:sp>
      <p:sp>
        <p:nvSpPr>
          <p:cNvPr id="4" name="Slide Number Placeholder 3">
            <a:extLst>
              <a:ext uri="{FF2B5EF4-FFF2-40B4-BE49-F238E27FC236}">
                <a16:creationId xmlns:a16="http://schemas.microsoft.com/office/drawing/2014/main" id="{45C6B745-EE83-A19A-EA6C-417D835E692B}"/>
              </a:ext>
            </a:extLst>
          </p:cNvPr>
          <p:cNvSpPr>
            <a:spLocks noGrp="1"/>
          </p:cNvSpPr>
          <p:nvPr>
            <p:ph type="sldNum" sz="quarter" idx="12"/>
          </p:nvPr>
        </p:nvSpPr>
        <p:spPr/>
        <p:txBody>
          <a:bodyPr/>
          <a:lstStyle/>
          <a:p>
            <a:fld id="{D0D7128A-618D-4316-9566-2C1485AE0830}" type="slidenum">
              <a:rPr lang="en-US" altLang="en-US" smtClean="0"/>
              <a:pPr/>
              <a:t>11</a:t>
            </a:fld>
            <a:endParaRPr lang="en-US" altLang="en-US"/>
          </a:p>
        </p:txBody>
      </p:sp>
      <p:pic>
        <p:nvPicPr>
          <p:cNvPr id="11266" name="Picture 2">
            <a:extLst>
              <a:ext uri="{FF2B5EF4-FFF2-40B4-BE49-F238E27FC236}">
                <a16:creationId xmlns:a16="http://schemas.microsoft.com/office/drawing/2014/main" id="{68320998-BA82-CB36-743F-0AC329BE49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826" y="3276600"/>
            <a:ext cx="6903779" cy="2968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611455-4D73-81C8-F4A4-60E8EF54CBCA}"/>
              </a:ext>
            </a:extLst>
          </p:cNvPr>
          <p:cNvSpPr txBox="1"/>
          <p:nvPr/>
        </p:nvSpPr>
        <p:spPr>
          <a:xfrm>
            <a:off x="8735325" y="4267200"/>
            <a:ext cx="2616887" cy="369332"/>
          </a:xfrm>
          <a:prstGeom prst="rect">
            <a:avLst/>
          </a:prstGeom>
          <a:noFill/>
        </p:spPr>
        <p:txBody>
          <a:bodyPr wrap="square" rtlCol="0">
            <a:spAutoFit/>
          </a:bodyPr>
          <a:lstStyle/>
          <a:p>
            <a:r>
              <a:rPr lang="en-US" dirty="0"/>
              <a:t>Ca. AD 340</a:t>
            </a:r>
          </a:p>
        </p:txBody>
      </p:sp>
      <p:pic>
        <p:nvPicPr>
          <p:cNvPr id="1028" name="Picture 4" descr="Chi Rho - Wikipedia">
            <a:extLst>
              <a:ext uri="{FF2B5EF4-FFF2-40B4-BE49-F238E27FC236}">
                <a16:creationId xmlns:a16="http://schemas.microsoft.com/office/drawing/2014/main" id="{1DF5A3AE-C16C-004F-2FA0-2DDACEF36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4087" y="445532"/>
            <a:ext cx="3166533" cy="4191000"/>
          </a:xfrm>
          <a:prstGeom prst="rect">
            <a:avLst/>
          </a:prstGeom>
          <a:solidFill>
            <a:schemeClr val="tx1"/>
          </a:solidFill>
        </p:spPr>
      </p:pic>
      <p:sp>
        <p:nvSpPr>
          <p:cNvPr id="6" name="TextBox 5">
            <a:extLst>
              <a:ext uri="{FF2B5EF4-FFF2-40B4-BE49-F238E27FC236}">
                <a16:creationId xmlns:a16="http://schemas.microsoft.com/office/drawing/2014/main" id="{69758124-EC9A-7DD3-DF6A-CB0213FA422C}"/>
              </a:ext>
            </a:extLst>
          </p:cNvPr>
          <p:cNvSpPr txBox="1"/>
          <p:nvPr/>
        </p:nvSpPr>
        <p:spPr>
          <a:xfrm>
            <a:off x="8379882" y="4866870"/>
            <a:ext cx="3554941" cy="1600438"/>
          </a:xfrm>
          <a:prstGeom prst="rect">
            <a:avLst/>
          </a:prstGeom>
          <a:noFill/>
        </p:spPr>
        <p:txBody>
          <a:bodyPr wrap="square" rtlCol="0">
            <a:spAutoFit/>
          </a:bodyPr>
          <a:lstStyle/>
          <a:p>
            <a:pPr algn="ctr"/>
            <a:r>
              <a:rPr lang="en-US" sz="2000" b="1" dirty="0"/>
              <a:t>These are the first two letters in the name “Christ” superimposed over each other.</a:t>
            </a:r>
          </a:p>
          <a:p>
            <a:endParaRPr lang="en-US" dirty="0"/>
          </a:p>
        </p:txBody>
      </p:sp>
    </p:spTree>
    <p:extLst>
      <p:ext uri="{BB962C8B-B14F-4D97-AF65-F5344CB8AC3E}">
        <p14:creationId xmlns:p14="http://schemas.microsoft.com/office/powerpoint/2010/main" val="462075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31A6A-703B-9949-03A7-636FF22EBB90}"/>
              </a:ext>
            </a:extLst>
          </p:cNvPr>
          <p:cNvSpPr>
            <a:spLocks noGrp="1"/>
          </p:cNvSpPr>
          <p:nvPr>
            <p:ph type="title"/>
          </p:nvPr>
        </p:nvSpPr>
        <p:spPr>
          <a:xfrm>
            <a:off x="760412" y="228600"/>
            <a:ext cx="4265771" cy="6184900"/>
          </a:xfrm>
        </p:spPr>
        <p:txBody>
          <a:bodyPr/>
          <a:lstStyle/>
          <a:p>
            <a:pPr algn="r"/>
            <a:r>
              <a:rPr lang="en-US" sz="2400" dirty="0"/>
              <a:t>Even in the 21</a:t>
            </a:r>
            <a:r>
              <a:rPr lang="en-US" sz="2400" baseline="30000" dirty="0"/>
              <a:t>st</a:t>
            </a:r>
            <a:r>
              <a:rPr lang="en-US" sz="2400" dirty="0"/>
              <a:t> century, liturgical churches continue to use these ancient symbols, such as the </a:t>
            </a:r>
            <a:r>
              <a:rPr lang="en-US" sz="2400" i="1" dirty="0"/>
              <a:t>chi-rho</a:t>
            </a:r>
            <a:r>
              <a:rPr lang="en-US" sz="2400" dirty="0"/>
              <a:t>.</a:t>
            </a:r>
          </a:p>
        </p:txBody>
      </p:sp>
      <p:sp>
        <p:nvSpPr>
          <p:cNvPr id="4" name="Slide Number Placeholder 3">
            <a:extLst>
              <a:ext uri="{FF2B5EF4-FFF2-40B4-BE49-F238E27FC236}">
                <a16:creationId xmlns:a16="http://schemas.microsoft.com/office/drawing/2014/main" id="{67009DC6-C824-9BDB-D521-39E3C2F026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12290" name="Picture 2">
            <a:extLst>
              <a:ext uri="{FF2B5EF4-FFF2-40B4-BE49-F238E27FC236}">
                <a16:creationId xmlns:a16="http://schemas.microsoft.com/office/drawing/2014/main" id="{06A20779-A6CC-EFDF-8280-9C85C0B721C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180012" y="0"/>
            <a:ext cx="5759325" cy="686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54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4A6E-58B1-748D-AB6D-44160A7A5A25}"/>
              </a:ext>
            </a:extLst>
          </p:cNvPr>
          <p:cNvSpPr>
            <a:spLocks noGrp="1"/>
          </p:cNvSpPr>
          <p:nvPr>
            <p:ph type="title"/>
          </p:nvPr>
        </p:nvSpPr>
        <p:spPr>
          <a:xfrm>
            <a:off x="579779" y="37766"/>
            <a:ext cx="10969943" cy="1066800"/>
          </a:xfrm>
        </p:spPr>
        <p:txBody>
          <a:bodyPr/>
          <a:lstStyle/>
          <a:p>
            <a:pPr algn="ctr"/>
            <a:r>
              <a:rPr lang="en-US" b="1" dirty="0">
                <a:solidFill>
                  <a:srgbClr val="00FFFF"/>
                </a:solidFill>
              </a:rPr>
              <a:t>Lamps with Christian Reliefs</a:t>
            </a:r>
          </a:p>
        </p:txBody>
      </p:sp>
      <p:sp>
        <p:nvSpPr>
          <p:cNvPr id="3" name="Content Placeholder 2">
            <a:extLst>
              <a:ext uri="{FF2B5EF4-FFF2-40B4-BE49-F238E27FC236}">
                <a16:creationId xmlns:a16="http://schemas.microsoft.com/office/drawing/2014/main" id="{1C0B6D20-F720-85F7-6ED1-6087B0F9AE6F}"/>
              </a:ext>
            </a:extLst>
          </p:cNvPr>
          <p:cNvSpPr>
            <a:spLocks noGrp="1"/>
          </p:cNvSpPr>
          <p:nvPr>
            <p:ph sz="half" idx="1"/>
          </p:nvPr>
        </p:nvSpPr>
        <p:spPr>
          <a:xfrm>
            <a:off x="711014" y="1104566"/>
            <a:ext cx="5383398" cy="901700"/>
          </a:xfrm>
        </p:spPr>
        <p:txBody>
          <a:bodyPr/>
          <a:lstStyle/>
          <a:p>
            <a:pPr marL="0" indent="0" algn="ctr">
              <a:buNone/>
            </a:pPr>
            <a:r>
              <a:rPr lang="en-US" sz="2400" dirty="0"/>
              <a:t>Christian oil lamp from the late Roman Period with Chi-Rho</a:t>
            </a:r>
          </a:p>
        </p:txBody>
      </p:sp>
      <p:sp>
        <p:nvSpPr>
          <p:cNvPr id="4" name="Content Placeholder 3">
            <a:extLst>
              <a:ext uri="{FF2B5EF4-FFF2-40B4-BE49-F238E27FC236}">
                <a16:creationId xmlns:a16="http://schemas.microsoft.com/office/drawing/2014/main" id="{6A74B66C-B78A-D8F1-B523-CB8E7A46A2AD}"/>
              </a:ext>
            </a:extLst>
          </p:cNvPr>
          <p:cNvSpPr>
            <a:spLocks noGrp="1"/>
          </p:cNvSpPr>
          <p:nvPr>
            <p:ph sz="half" idx="2"/>
          </p:nvPr>
        </p:nvSpPr>
        <p:spPr>
          <a:xfrm>
            <a:off x="6225647" y="1132640"/>
            <a:ext cx="5383398" cy="1066800"/>
          </a:xfrm>
        </p:spPr>
        <p:txBody>
          <a:bodyPr/>
          <a:lstStyle/>
          <a:p>
            <a:pPr marL="0" indent="0" algn="ctr">
              <a:buNone/>
            </a:pPr>
            <a:r>
              <a:rPr lang="en-US" sz="2400" dirty="0"/>
              <a:t>Recovered from Caesarea Maritima, 4</a:t>
            </a:r>
            <a:r>
              <a:rPr lang="en-US" sz="2400" baseline="30000" dirty="0"/>
              <a:t>th</a:t>
            </a:r>
            <a:r>
              <a:rPr lang="en-US" sz="2400" dirty="0"/>
              <a:t> century with Tau-Rho</a:t>
            </a:r>
          </a:p>
        </p:txBody>
      </p:sp>
      <p:sp>
        <p:nvSpPr>
          <p:cNvPr id="5" name="Slide Number Placeholder 4">
            <a:extLst>
              <a:ext uri="{FF2B5EF4-FFF2-40B4-BE49-F238E27FC236}">
                <a16:creationId xmlns:a16="http://schemas.microsoft.com/office/drawing/2014/main" id="{08C70AA0-6C85-E787-FFA4-0AA13BAACCC9}"/>
              </a:ext>
            </a:extLst>
          </p:cNvPr>
          <p:cNvSpPr>
            <a:spLocks noGrp="1"/>
          </p:cNvSpPr>
          <p:nvPr>
            <p:ph type="sldNum" sz="quarter" idx="12"/>
          </p:nvPr>
        </p:nvSpPr>
        <p:spPr/>
        <p:txBody>
          <a:bodyPr/>
          <a:lstStyle/>
          <a:p>
            <a:fld id="{2C70DE27-D579-43C3-A61C-51F0400F322A}" type="slidenum">
              <a:rPr lang="en-US" altLang="en-US" smtClean="0"/>
              <a:pPr/>
              <a:t>13</a:t>
            </a:fld>
            <a:endParaRPr lang="en-US" altLang="en-US" dirty="0"/>
          </a:p>
        </p:txBody>
      </p:sp>
      <p:pic>
        <p:nvPicPr>
          <p:cNvPr id="6" name="Picture 5" descr="An Oil Lamp with the Tau-Rho &quot;Staurogram&quot; engraved on it">
            <a:extLst>
              <a:ext uri="{FF2B5EF4-FFF2-40B4-BE49-F238E27FC236}">
                <a16:creationId xmlns:a16="http://schemas.microsoft.com/office/drawing/2014/main" id="{753B3A51-90FC-E000-207E-E232EF7387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6932612" y="2039391"/>
            <a:ext cx="3962400" cy="4547452"/>
          </a:xfrm>
          <a:prstGeom prst="rect">
            <a:avLst/>
          </a:prstGeom>
          <a:noFill/>
          <a:ln>
            <a:noFill/>
          </a:ln>
          <a:extLst>
            <a:ext uri="{53640926-AAD7-44D8-BBD7-CCE9431645EC}">
              <a14:shadowObscured xmlns:a14="http://schemas.microsoft.com/office/drawing/2010/main"/>
            </a:ext>
          </a:extLst>
        </p:spPr>
      </p:pic>
      <p:pic>
        <p:nvPicPr>
          <p:cNvPr id="7" name="Picture 6" descr="Early Christian Terracotta Oil Lamp, 200 CE - 400 CE | Barakat Gallery">
            <a:extLst>
              <a:ext uri="{FF2B5EF4-FFF2-40B4-BE49-F238E27FC236}">
                <a16:creationId xmlns:a16="http://schemas.microsoft.com/office/drawing/2014/main" id="{0A92008C-F474-9AA7-BA36-264C60C93E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3412" y="2023289"/>
            <a:ext cx="3048000" cy="4618181"/>
          </a:xfrm>
          <a:prstGeom prst="rect">
            <a:avLst/>
          </a:prstGeom>
          <a:noFill/>
          <a:ln>
            <a:noFill/>
          </a:ln>
        </p:spPr>
      </p:pic>
    </p:spTree>
    <p:extLst>
      <p:ext uri="{BB962C8B-B14F-4D97-AF65-F5344CB8AC3E}">
        <p14:creationId xmlns:p14="http://schemas.microsoft.com/office/powerpoint/2010/main" val="4166963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9397" name="Rectangle 5">
            <a:extLst>
              <a:ext uri="{FF2B5EF4-FFF2-40B4-BE49-F238E27FC236}">
                <a16:creationId xmlns:a16="http://schemas.microsoft.com/office/drawing/2014/main" id="{FDF7CB48-60AA-C82F-27F4-C805C11BFCE9}"/>
              </a:ext>
            </a:extLst>
          </p:cNvPr>
          <p:cNvSpPr>
            <a:spLocks noGrp="1" noChangeArrowheads="1"/>
          </p:cNvSpPr>
          <p:nvPr>
            <p:ph type="body" sz="half" idx="1"/>
          </p:nvPr>
        </p:nvSpPr>
        <p:spPr>
          <a:xfrm>
            <a:off x="608012" y="1134509"/>
            <a:ext cx="3200400" cy="5334000"/>
          </a:xfrm>
        </p:spPr>
        <p:txBody>
          <a:bodyPr/>
          <a:lstStyle/>
          <a:p>
            <a:pPr>
              <a:buFont typeface="Wingdings" panose="05000000000000000000" pitchFamily="2" charset="2"/>
              <a:buNone/>
            </a:pPr>
            <a:r>
              <a:rPr lang="en-US" altLang="en-US" sz="2400" b="1" dirty="0">
                <a:solidFill>
                  <a:srgbClr val="FFFF00"/>
                </a:solidFill>
              </a:rPr>
              <a:t>ANCHOR</a:t>
            </a:r>
          </a:p>
          <a:p>
            <a:pPr>
              <a:buFont typeface="Wingdings" panose="05000000000000000000" pitchFamily="2" charset="2"/>
              <a:buNone/>
            </a:pPr>
            <a:r>
              <a:rPr lang="en-US" altLang="en-US" sz="2400" dirty="0">
                <a:latin typeface="Monotype Corsiva" panose="03010101010201010101" pitchFamily="66" charset="0"/>
              </a:rPr>
              <a:t>	Symbol of hope and steadfastness</a:t>
            </a:r>
          </a:p>
          <a:p>
            <a:pPr>
              <a:buFont typeface="Wingdings" panose="05000000000000000000" pitchFamily="2" charset="2"/>
              <a:buNone/>
            </a:pPr>
            <a:r>
              <a:rPr lang="en-US" altLang="en-US" sz="2400" b="1" dirty="0">
                <a:solidFill>
                  <a:srgbClr val="FFFF00"/>
                </a:solidFill>
              </a:rPr>
              <a:t>CROSS</a:t>
            </a:r>
          </a:p>
          <a:p>
            <a:pPr>
              <a:buFont typeface="Wingdings" panose="05000000000000000000" pitchFamily="2" charset="2"/>
              <a:buNone/>
            </a:pPr>
            <a:r>
              <a:rPr lang="en-US" altLang="en-US" sz="2400" dirty="0">
                <a:latin typeface="Monotype Corsiva" panose="03010101010201010101" pitchFamily="66" charset="0"/>
              </a:rPr>
              <a:t>	Symbol of the sacrifice of Jesus</a:t>
            </a:r>
          </a:p>
          <a:p>
            <a:pPr>
              <a:buFont typeface="Wingdings" panose="05000000000000000000" pitchFamily="2" charset="2"/>
              <a:buNone/>
            </a:pPr>
            <a:r>
              <a:rPr lang="en-US" altLang="en-US" b="1" dirty="0" err="1">
                <a:solidFill>
                  <a:srgbClr val="FFFF00"/>
                </a:solidFill>
                <a:latin typeface="Greekth" panose="02020803070505020304" pitchFamily="18" charset="0"/>
              </a:rPr>
              <a:t>i</a:t>
            </a:r>
            <a:r>
              <a:rPr lang="en-US" altLang="en-US" b="1" dirty="0">
                <a:solidFill>
                  <a:srgbClr val="FFFF00"/>
                </a:solidFill>
                <a:latin typeface="Greekth" panose="02020803070505020304" pitchFamily="18" charset="0"/>
              </a:rPr>
              <a:t>]</a:t>
            </a:r>
            <a:r>
              <a:rPr lang="en-US" altLang="en-US" b="1" dirty="0" err="1">
                <a:solidFill>
                  <a:srgbClr val="FFFF00"/>
                </a:solidFill>
                <a:latin typeface="Greekth" panose="02020803070505020304" pitchFamily="18" charset="0"/>
              </a:rPr>
              <a:t>xquj</a:t>
            </a:r>
            <a:r>
              <a:rPr lang="en-US" altLang="en-US" b="1" dirty="0">
                <a:latin typeface="Monotype Corsiva" panose="03010101010201010101" pitchFamily="66" charset="0"/>
              </a:rPr>
              <a:t> </a:t>
            </a:r>
            <a:r>
              <a:rPr lang="en-US" altLang="en-US" sz="2400" dirty="0">
                <a:latin typeface="Monotype Corsiva" panose="03010101010201010101" pitchFamily="66" charset="0"/>
              </a:rPr>
              <a:t>(= fish acronym)</a:t>
            </a:r>
          </a:p>
          <a:p>
            <a:pPr>
              <a:buFont typeface="Wingdings" panose="05000000000000000000" pitchFamily="2" charset="2"/>
              <a:buNone/>
            </a:pPr>
            <a:r>
              <a:rPr lang="en-US" altLang="en-US" sz="2400" dirty="0">
                <a:latin typeface="Monotype Corsiva" panose="03010101010201010101" pitchFamily="66" charset="0"/>
              </a:rPr>
              <a:t>	</a:t>
            </a:r>
            <a:r>
              <a:rPr lang="en-US" altLang="en-US" sz="2400" dirty="0" err="1">
                <a:solidFill>
                  <a:srgbClr val="FFFF00"/>
                </a:solidFill>
                <a:latin typeface="Greekth" panose="02020803070505020304" pitchFamily="18" charset="0"/>
              </a:rPr>
              <a:t>i</a:t>
            </a:r>
            <a:r>
              <a:rPr lang="en-US" altLang="en-US" sz="2400" dirty="0">
                <a:solidFill>
                  <a:srgbClr val="FFFF00"/>
                </a:solidFill>
                <a:latin typeface="Greekth" panose="02020803070505020304" pitchFamily="18" charset="0"/>
              </a:rPr>
              <a:t>]</a:t>
            </a:r>
            <a:r>
              <a:rPr lang="en-US" altLang="en-US" sz="2400" dirty="0" err="1">
                <a:latin typeface="Greekth" panose="02020803070505020304" pitchFamily="18" charset="0"/>
              </a:rPr>
              <a:t>hsouj</a:t>
            </a:r>
            <a:r>
              <a:rPr lang="en-US" altLang="en-US" sz="2400" dirty="0">
                <a:latin typeface="Greekth" panose="02020803070505020304" pitchFamily="18" charset="0"/>
              </a:rPr>
              <a:t> =</a:t>
            </a:r>
            <a:r>
              <a:rPr lang="en-US" altLang="en-US" sz="2400" dirty="0">
                <a:latin typeface="Monotype Corsiva" panose="03010101010201010101" pitchFamily="66" charset="0"/>
              </a:rPr>
              <a:t> Jesus</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err="1">
                <a:solidFill>
                  <a:srgbClr val="FFFF00"/>
                </a:solidFill>
                <a:latin typeface="Greekth" panose="02020803070505020304" pitchFamily="18" charset="0"/>
              </a:rPr>
              <a:t>x</a:t>
            </a:r>
            <a:r>
              <a:rPr lang="en-US" altLang="en-US" sz="2400" dirty="0" err="1">
                <a:latin typeface="Greekth" panose="02020803070505020304" pitchFamily="18" charset="0"/>
              </a:rPr>
              <a:t>ristoj</a:t>
            </a:r>
            <a:r>
              <a:rPr lang="en-US" altLang="en-US" sz="2400" dirty="0">
                <a:latin typeface="Greekth" panose="02020803070505020304" pitchFamily="18" charset="0"/>
              </a:rPr>
              <a:t> = </a:t>
            </a:r>
            <a:r>
              <a:rPr lang="en-US" altLang="en-US" sz="2400" dirty="0">
                <a:latin typeface="Monotype Corsiva" panose="03010101010201010101" pitchFamily="66" charset="0"/>
              </a:rPr>
              <a:t>Christ</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err="1">
                <a:solidFill>
                  <a:srgbClr val="FFFF00"/>
                </a:solidFill>
                <a:latin typeface="Greekth" panose="02020803070505020304" pitchFamily="18" charset="0"/>
              </a:rPr>
              <a:t>q</a:t>
            </a:r>
            <a:r>
              <a:rPr lang="en-US" altLang="en-US" sz="2400" dirty="0" err="1">
                <a:latin typeface="Greekth" panose="02020803070505020304" pitchFamily="18" charset="0"/>
              </a:rPr>
              <a:t>eoj</a:t>
            </a:r>
            <a:r>
              <a:rPr lang="en-US" altLang="en-US" sz="2400" dirty="0">
                <a:latin typeface="Greekth" panose="02020803070505020304" pitchFamily="18" charset="0"/>
              </a:rPr>
              <a:t> = </a:t>
            </a:r>
            <a:r>
              <a:rPr lang="en-US" altLang="en-US" sz="2400" dirty="0">
                <a:latin typeface="Monotype Corsiva" panose="03010101010201010101" pitchFamily="66" charset="0"/>
              </a:rPr>
              <a:t>God</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a:solidFill>
                  <a:srgbClr val="FFFF00"/>
                </a:solidFill>
                <a:latin typeface="Greekth" panose="02020803070505020304" pitchFamily="18" charset="0"/>
              </a:rPr>
              <a:t>u[</a:t>
            </a:r>
            <a:r>
              <a:rPr lang="en-US" altLang="en-US" sz="2400" dirty="0" err="1">
                <a:latin typeface="Greekth" panose="02020803070505020304" pitchFamily="18" charset="0"/>
              </a:rPr>
              <a:t>ioj</a:t>
            </a:r>
            <a:r>
              <a:rPr lang="en-US" altLang="en-US" sz="2400" dirty="0">
                <a:latin typeface="Greekth" panose="02020803070505020304" pitchFamily="18" charset="0"/>
              </a:rPr>
              <a:t> = </a:t>
            </a:r>
            <a:r>
              <a:rPr lang="en-US" altLang="en-US" sz="2400" dirty="0">
                <a:latin typeface="Monotype Corsiva" panose="03010101010201010101" pitchFamily="66" charset="0"/>
              </a:rPr>
              <a:t>Son</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t>	</a:t>
            </a:r>
            <a:r>
              <a:rPr lang="en-US" altLang="en-US" sz="2400" dirty="0" err="1">
                <a:solidFill>
                  <a:srgbClr val="FFFF00"/>
                </a:solidFill>
                <a:latin typeface="Greekth" panose="02020803070505020304" pitchFamily="18" charset="0"/>
              </a:rPr>
              <a:t>s</a:t>
            </a:r>
            <a:r>
              <a:rPr lang="en-US" altLang="en-US" sz="2400" dirty="0" err="1">
                <a:latin typeface="Greekth" panose="02020803070505020304" pitchFamily="18" charset="0"/>
              </a:rPr>
              <a:t>wthr</a:t>
            </a:r>
            <a:r>
              <a:rPr lang="en-US" altLang="en-US" sz="2400" dirty="0">
                <a:latin typeface="Greekth" panose="02020803070505020304" pitchFamily="18" charset="0"/>
              </a:rPr>
              <a:t> = </a:t>
            </a:r>
            <a:r>
              <a:rPr lang="en-US" altLang="en-US" sz="2400" dirty="0">
                <a:latin typeface="Monotype Corsiva" panose="03010101010201010101" pitchFamily="66" charset="0"/>
              </a:rPr>
              <a:t>Savior</a:t>
            </a:r>
            <a:endParaRPr lang="en-US" altLang="en-US" sz="2400" dirty="0"/>
          </a:p>
          <a:p>
            <a:pPr>
              <a:buFont typeface="Wingdings" panose="05000000000000000000" pitchFamily="2" charset="2"/>
              <a:buNone/>
            </a:pPr>
            <a:endParaRPr lang="en-US" altLang="en-US" sz="2400" dirty="0"/>
          </a:p>
        </p:txBody>
      </p:sp>
      <p:pic>
        <p:nvPicPr>
          <p:cNvPr id="59399" name="Picture 7">
            <a:extLst>
              <a:ext uri="{FF2B5EF4-FFF2-40B4-BE49-F238E27FC236}">
                <a16:creationId xmlns:a16="http://schemas.microsoft.com/office/drawing/2014/main" id="{71EC4FEC-4599-4E03-D9F5-D921851BCC1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77749" y="304800"/>
            <a:ext cx="8312663" cy="6275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0" name="Rectangle 8">
            <a:extLst>
              <a:ext uri="{FF2B5EF4-FFF2-40B4-BE49-F238E27FC236}">
                <a16:creationId xmlns:a16="http://schemas.microsoft.com/office/drawing/2014/main" id="{8DF3CF58-A1CA-EEC0-195A-ECA3BCEBA86E}"/>
              </a:ext>
            </a:extLst>
          </p:cNvPr>
          <p:cNvSpPr>
            <a:spLocks noGrp="1" noChangeArrowheads="1"/>
          </p:cNvSpPr>
          <p:nvPr>
            <p:ph type="title"/>
          </p:nvPr>
        </p:nvSpPr>
        <p:spPr>
          <a:xfrm>
            <a:off x="-1587" y="100879"/>
            <a:ext cx="3809999" cy="1017588"/>
          </a:xfrm>
        </p:spPr>
        <p:txBody>
          <a:bodyPr/>
          <a:lstStyle/>
          <a:p>
            <a:r>
              <a:rPr lang="en-US" altLang="en-US" sz="3200" b="1" dirty="0"/>
              <a:t>THREE SYMBOLS</a:t>
            </a:r>
            <a:endParaRPr lang="en-US" alt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FA98-9990-3E63-BF9D-5C1250E08146}"/>
              </a:ext>
            </a:extLst>
          </p:cNvPr>
          <p:cNvSpPr>
            <a:spLocks noGrp="1"/>
          </p:cNvSpPr>
          <p:nvPr>
            <p:ph type="title"/>
          </p:nvPr>
        </p:nvSpPr>
        <p:spPr>
          <a:xfrm>
            <a:off x="570626" y="353440"/>
            <a:ext cx="11047572" cy="1322960"/>
          </a:xfrm>
        </p:spPr>
        <p:txBody>
          <a:bodyPr/>
          <a:lstStyle/>
          <a:p>
            <a:pPr marL="0" marR="0" indent="0" algn="ctr">
              <a:spcBef>
                <a:spcPts val="0"/>
              </a:spcBef>
              <a:spcAft>
                <a:spcPts val="300"/>
              </a:spcAft>
            </a:pPr>
            <a:r>
              <a:rPr lang="en-US" sz="3600" i="1" dirty="0">
                <a:effectLst/>
                <a:latin typeface="Times New Roman" panose="02020603050405020304" pitchFamily="18" charset="0"/>
                <a:ea typeface="Times New Roman" panose="02020603050405020304" pitchFamily="18" charset="0"/>
              </a:rPr>
              <a:t>Early circular fish symbol created from Greek Letters </a:t>
            </a:r>
            <a:r>
              <a:rPr lang="en-US" sz="3600" dirty="0">
                <a:effectLst/>
                <a:latin typeface="Greekth" panose="02020803070505020304" pitchFamily="18" charset="0"/>
                <a:ea typeface="Times New Roman" panose="02020603050405020304" pitchFamily="18" charset="0"/>
              </a:rPr>
              <a:t>IXQUS</a:t>
            </a:r>
            <a:r>
              <a:rPr lang="en-US" sz="3600" i="1" dirty="0">
                <a:effectLst/>
                <a:latin typeface="Times New Roman" panose="02020603050405020304" pitchFamily="18" charset="0"/>
                <a:ea typeface="Times New Roman" panose="02020603050405020304" pitchFamily="18" charset="0"/>
              </a:rPr>
              <a:t>/ICHTHUS discovered at Ephesus</a:t>
            </a:r>
            <a:endParaRPr lang="en-US" sz="3600" dirty="0"/>
          </a:p>
        </p:txBody>
      </p:sp>
      <p:sp>
        <p:nvSpPr>
          <p:cNvPr id="4" name="Slide Number Placeholder 3">
            <a:extLst>
              <a:ext uri="{FF2B5EF4-FFF2-40B4-BE49-F238E27FC236}">
                <a16:creationId xmlns:a16="http://schemas.microsoft.com/office/drawing/2014/main" id="{29E09D95-E899-8FB6-62EE-3B0792C511E5}"/>
              </a:ext>
            </a:extLst>
          </p:cNvPr>
          <p:cNvSpPr>
            <a:spLocks noGrp="1"/>
          </p:cNvSpPr>
          <p:nvPr>
            <p:ph type="sldNum" sz="quarter" idx="12"/>
          </p:nvPr>
        </p:nvSpPr>
        <p:spPr/>
        <p:txBody>
          <a:bodyPr/>
          <a:lstStyle/>
          <a:p>
            <a:fld id="{D0D7128A-618D-4316-9566-2C1485AE0830}" type="slidenum">
              <a:rPr lang="en-US" altLang="en-US" smtClean="0"/>
              <a:pPr/>
              <a:t>15</a:t>
            </a:fld>
            <a:endParaRPr lang="en-US" altLang="en-US"/>
          </a:p>
        </p:txBody>
      </p:sp>
      <p:pic>
        <p:nvPicPr>
          <p:cNvPr id="5" name="Content Placeholder 4">
            <a:extLst>
              <a:ext uri="{FF2B5EF4-FFF2-40B4-BE49-F238E27FC236}">
                <a16:creationId xmlns:a16="http://schemas.microsoft.com/office/drawing/2014/main" id="{B387B599-22C8-0315-E47E-4564E8304D1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80837" y="1905000"/>
            <a:ext cx="11064875" cy="4425950"/>
          </a:xfrm>
          <a:prstGeom prst="rect">
            <a:avLst/>
          </a:prstGeom>
          <a:noFill/>
          <a:ln>
            <a:noFill/>
          </a:ln>
        </p:spPr>
      </p:pic>
    </p:spTree>
    <p:extLst>
      <p:ext uri="{BB962C8B-B14F-4D97-AF65-F5344CB8AC3E}">
        <p14:creationId xmlns:p14="http://schemas.microsoft.com/office/powerpoint/2010/main" val="29297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BAEC2B7A-93CB-4877-1391-DD7C73AB7721}"/>
              </a:ext>
            </a:extLst>
          </p:cNvPr>
          <p:cNvSpPr>
            <a:spLocks noGrp="1" noChangeArrowheads="1"/>
          </p:cNvSpPr>
          <p:nvPr>
            <p:ph type="title"/>
          </p:nvPr>
        </p:nvSpPr>
        <p:spPr>
          <a:xfrm>
            <a:off x="608012" y="457200"/>
            <a:ext cx="5486400" cy="1143000"/>
          </a:xfrm>
        </p:spPr>
        <p:txBody>
          <a:bodyPr/>
          <a:lstStyle/>
          <a:p>
            <a:pPr algn="l"/>
            <a:r>
              <a:rPr lang="en-US" altLang="en-US" sz="4000" b="1" dirty="0"/>
              <a:t>Early Christian</a:t>
            </a:r>
            <a:br>
              <a:rPr lang="en-US" altLang="en-US" sz="4000" b="1" dirty="0"/>
            </a:br>
            <a:r>
              <a:rPr lang="en-US" altLang="en-US" sz="4000" b="1" dirty="0"/>
              <a:t>Chi-Rho Symbols</a:t>
            </a:r>
          </a:p>
        </p:txBody>
      </p:sp>
      <p:pic>
        <p:nvPicPr>
          <p:cNvPr id="330755" name="Picture 3">
            <a:extLst>
              <a:ext uri="{FF2B5EF4-FFF2-40B4-BE49-F238E27FC236}">
                <a16:creationId xmlns:a16="http://schemas.microsoft.com/office/drawing/2014/main" id="{AA19A32F-9D8C-C2CE-02C5-1CABCAC3462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751012" y="1981200"/>
            <a:ext cx="5181600" cy="4641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0756" name="Picture 4">
            <a:extLst>
              <a:ext uri="{FF2B5EF4-FFF2-40B4-BE49-F238E27FC236}">
                <a16:creationId xmlns:a16="http://schemas.microsoft.com/office/drawing/2014/main" id="{002D4F01-B30D-3C41-3C21-B6ED7FE07FAF}"/>
              </a:ext>
            </a:extLst>
          </p:cNvPr>
          <p:cNvPicPr>
            <a:picLocks noGrp="1" noChangeAspect="1" noChangeArrowheads="1"/>
          </p:cNvPicPr>
          <p:nvPr>
            <p:ph sz="quarter" idx="3"/>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094412" y="228601"/>
            <a:ext cx="4419600" cy="402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5270B70-2019-3384-45A1-A58FE64643F8}"/>
              </a:ext>
            </a:extLst>
          </p:cNvPr>
          <p:cNvSpPr txBox="1"/>
          <p:nvPr/>
        </p:nvSpPr>
        <p:spPr>
          <a:xfrm>
            <a:off x="7313612" y="4648200"/>
            <a:ext cx="4114800" cy="954107"/>
          </a:xfrm>
          <a:prstGeom prst="rect">
            <a:avLst/>
          </a:prstGeom>
          <a:noFill/>
        </p:spPr>
        <p:txBody>
          <a:bodyPr wrap="square" rtlCol="0">
            <a:spAutoFit/>
          </a:bodyPr>
          <a:lstStyle/>
          <a:p>
            <a:r>
              <a:rPr lang="en-US" sz="2800" dirty="0">
                <a:solidFill>
                  <a:schemeClr val="accent1">
                    <a:lumMod val="40000"/>
                    <a:lumOff val="60000"/>
                  </a:schemeClr>
                </a:solidFill>
              </a:rPr>
              <a:t>…with the </a:t>
            </a:r>
            <a:r>
              <a:rPr lang="en-US" sz="2800" i="1" dirty="0">
                <a:solidFill>
                  <a:schemeClr val="accent1">
                    <a:lumMod val="40000"/>
                    <a:lumOff val="60000"/>
                  </a:schemeClr>
                </a:solidFill>
              </a:rPr>
              <a:t>alpha</a:t>
            </a:r>
            <a:r>
              <a:rPr lang="en-US" sz="2800" dirty="0">
                <a:solidFill>
                  <a:schemeClr val="accent1">
                    <a:lumMod val="40000"/>
                    <a:lumOff val="60000"/>
                  </a:schemeClr>
                </a:solidFill>
              </a:rPr>
              <a:t> and </a:t>
            </a:r>
            <a:r>
              <a:rPr lang="en-US" sz="2800" i="1" dirty="0">
                <a:solidFill>
                  <a:schemeClr val="accent1">
                    <a:lumMod val="40000"/>
                    <a:lumOff val="60000"/>
                  </a:schemeClr>
                </a:solidFill>
              </a:rPr>
              <a:t>omega</a:t>
            </a:r>
            <a:endParaRPr lang="en-US" sz="2800" dirty="0">
              <a:solidFill>
                <a:schemeClr val="accent1">
                  <a:lumMod val="40000"/>
                  <a:lumOff val="6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9A0505-07DA-A648-1DC7-954E6ABA3EA4}"/>
              </a:ext>
            </a:extLst>
          </p:cNvPr>
          <p:cNvSpPr>
            <a:spLocks noGrp="1"/>
          </p:cNvSpPr>
          <p:nvPr>
            <p:ph type="sldNum" sz="quarter" idx="12"/>
          </p:nvPr>
        </p:nvSpPr>
        <p:spPr/>
        <p:txBody>
          <a:bodyPr/>
          <a:lstStyle/>
          <a:p>
            <a:fld id="{D0D7128A-618D-4316-9566-2C1485AE0830}" type="slidenum">
              <a:rPr lang="en-US" altLang="en-US" smtClean="0"/>
              <a:pPr/>
              <a:t>17</a:t>
            </a:fld>
            <a:endParaRPr lang="en-US" altLang="en-US"/>
          </a:p>
        </p:txBody>
      </p:sp>
      <p:pic>
        <p:nvPicPr>
          <p:cNvPr id="5" name="Content Placeholder 5">
            <a:extLst>
              <a:ext uri="{FF2B5EF4-FFF2-40B4-BE49-F238E27FC236}">
                <a16:creationId xmlns:a16="http://schemas.microsoft.com/office/drawing/2014/main" id="{62185F3F-E986-2FF4-60E7-6442BAF1D10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7012" y="1447800"/>
            <a:ext cx="7509490" cy="3603831"/>
          </a:xfrm>
        </p:spPr>
      </p:pic>
      <p:sp>
        <p:nvSpPr>
          <p:cNvPr id="7" name="Title 1">
            <a:extLst>
              <a:ext uri="{FF2B5EF4-FFF2-40B4-BE49-F238E27FC236}">
                <a16:creationId xmlns:a16="http://schemas.microsoft.com/office/drawing/2014/main" id="{7203A24B-FD52-8D50-B047-7492D9784D24}"/>
              </a:ext>
            </a:extLst>
          </p:cNvPr>
          <p:cNvSpPr txBox="1">
            <a:spLocks/>
          </p:cNvSpPr>
          <p:nvPr/>
        </p:nvSpPr>
        <p:spPr bwMode="auto">
          <a:xfrm>
            <a:off x="7847012" y="292100"/>
            <a:ext cx="4222136" cy="656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r>
              <a:rPr lang="en-US" sz="2400" b="1" dirty="0">
                <a:solidFill>
                  <a:srgbClr val="00FFFF"/>
                </a:solidFill>
              </a:rPr>
              <a:t>ANCIENT CHRISTIAN SYMBOLS OF THE FOUR GOSPELS</a:t>
            </a:r>
            <a:r>
              <a:rPr lang="en-US" sz="2400" dirty="0">
                <a:solidFill>
                  <a:srgbClr val="00FFFF"/>
                </a:solidFill>
              </a:rPr>
              <a:t>  </a:t>
            </a:r>
            <a:r>
              <a:rPr lang="en-US" sz="2000" dirty="0"/>
              <a:t>Early Christians, beginning at least as far back as St. Jerome, began to associate the four creatures in Ezekiel and Revelation as representing the four canonical gospels, with the winged human symbolizing Matthew, the winged lion symbolizing Mark, the winged ox symbolizing Luke and the eagle symbolizing John. The</a:t>
            </a:r>
            <a:r>
              <a:rPr lang="en-US" sz="2000" b="1" dirty="0"/>
              <a:t> </a:t>
            </a:r>
            <a:r>
              <a:rPr lang="en-US" sz="2000" dirty="0"/>
              <a:t>majestic figure of Christ, enthroned as the ruler of the world, is usually depicted along with these four witnesses to his incarnation, kingship, sacrifice and heavenly character. These symbols were common motifs in church portals, apses and other locations.</a:t>
            </a:r>
            <a:br>
              <a:rPr lang="en-US" sz="1050" dirty="0"/>
            </a:br>
            <a:endParaRPr lang="en-US" sz="2400" dirty="0"/>
          </a:p>
        </p:txBody>
      </p:sp>
      <p:sp>
        <p:nvSpPr>
          <p:cNvPr id="8" name="TextBox 7">
            <a:extLst>
              <a:ext uri="{FF2B5EF4-FFF2-40B4-BE49-F238E27FC236}">
                <a16:creationId xmlns:a16="http://schemas.microsoft.com/office/drawing/2014/main" id="{2D272ED4-4885-49E3-4530-0E9815025430}"/>
              </a:ext>
            </a:extLst>
          </p:cNvPr>
          <p:cNvSpPr txBox="1"/>
          <p:nvPr/>
        </p:nvSpPr>
        <p:spPr>
          <a:xfrm>
            <a:off x="2589213" y="5256311"/>
            <a:ext cx="3505200" cy="307777"/>
          </a:xfrm>
          <a:prstGeom prst="rect">
            <a:avLst/>
          </a:prstGeom>
          <a:noFill/>
        </p:spPr>
        <p:txBody>
          <a:bodyPr wrap="square" rtlCol="0">
            <a:spAutoFit/>
          </a:bodyPr>
          <a:lstStyle/>
          <a:p>
            <a:pPr algn="ctr"/>
            <a:r>
              <a:rPr lang="en-US" sz="1400" dirty="0"/>
              <a:t>Detroit Institute of Arts</a:t>
            </a:r>
          </a:p>
        </p:txBody>
      </p:sp>
    </p:spTree>
    <p:extLst>
      <p:ext uri="{BB962C8B-B14F-4D97-AF65-F5344CB8AC3E}">
        <p14:creationId xmlns:p14="http://schemas.microsoft.com/office/powerpoint/2010/main" val="409488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CD49-ED15-04A1-CAF9-79E32E9FC4FD}"/>
              </a:ext>
            </a:extLst>
          </p:cNvPr>
          <p:cNvSpPr>
            <a:spLocks noGrp="1"/>
          </p:cNvSpPr>
          <p:nvPr>
            <p:ph type="title"/>
          </p:nvPr>
        </p:nvSpPr>
        <p:spPr>
          <a:xfrm>
            <a:off x="74612" y="368300"/>
            <a:ext cx="2286000" cy="6261100"/>
          </a:xfrm>
        </p:spPr>
        <p:txBody>
          <a:bodyPr/>
          <a:lstStyle/>
          <a:p>
            <a:pPr algn="r"/>
            <a:r>
              <a:rPr lang="en-US" sz="2400" dirty="0"/>
              <a:t>Christ, the Good Shepherd, carries a lamb on his shoulders.</a:t>
            </a:r>
            <a:br>
              <a:rPr lang="en-US" sz="2400" dirty="0"/>
            </a:br>
            <a:br>
              <a:rPr lang="en-US" sz="2400" dirty="0"/>
            </a:br>
            <a:r>
              <a:rPr lang="en-US" sz="2400" dirty="0"/>
              <a:t>Painted on the walls of the St. Callisto catacomb in Rome (mid-3</a:t>
            </a:r>
            <a:r>
              <a:rPr lang="en-US" sz="2400" baseline="30000" dirty="0"/>
              <a:t>rd</a:t>
            </a:r>
            <a:r>
              <a:rPr lang="en-US" sz="2400" dirty="0"/>
              <a:t> century).</a:t>
            </a:r>
            <a:br>
              <a:rPr lang="en-US" sz="2400" dirty="0"/>
            </a:br>
            <a:endParaRPr lang="en-US" sz="2400" dirty="0"/>
          </a:p>
        </p:txBody>
      </p:sp>
      <p:sp>
        <p:nvSpPr>
          <p:cNvPr id="4" name="Slide Number Placeholder 3">
            <a:extLst>
              <a:ext uri="{FF2B5EF4-FFF2-40B4-BE49-F238E27FC236}">
                <a16:creationId xmlns:a16="http://schemas.microsoft.com/office/drawing/2014/main" id="{F3E68AF8-FB27-6C36-B4AB-B7839E7FA88A}"/>
              </a:ext>
            </a:extLst>
          </p:cNvPr>
          <p:cNvSpPr>
            <a:spLocks noGrp="1"/>
          </p:cNvSpPr>
          <p:nvPr>
            <p:ph type="sldNum" sz="quarter" idx="12"/>
          </p:nvPr>
        </p:nvSpPr>
        <p:spPr/>
        <p:txBody>
          <a:bodyPr/>
          <a:lstStyle/>
          <a:p>
            <a:fld id="{D0D7128A-618D-4316-9566-2C1485AE0830}" type="slidenum">
              <a:rPr lang="en-US" altLang="en-US" smtClean="0"/>
              <a:pPr/>
              <a:t>18</a:t>
            </a:fld>
            <a:endParaRPr lang="en-US" altLang="en-US" dirty="0"/>
          </a:p>
        </p:txBody>
      </p:sp>
      <p:pic>
        <p:nvPicPr>
          <p:cNvPr id="1026" name="Picture 2" descr="Three of the oldest images of Jesus portray him as the “Good Shepherd”">
            <a:extLst>
              <a:ext uri="{FF2B5EF4-FFF2-40B4-BE49-F238E27FC236}">
                <a16:creationId xmlns:a16="http://schemas.microsoft.com/office/drawing/2014/main" id="{4FA9835D-6686-F67C-3C07-DFB3B6FE8AF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3012" y="990602"/>
            <a:ext cx="9601208" cy="480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86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F133-26B7-CAC0-CE5A-8C081085AA82}"/>
              </a:ext>
            </a:extLst>
          </p:cNvPr>
          <p:cNvSpPr>
            <a:spLocks noGrp="1"/>
          </p:cNvSpPr>
          <p:nvPr>
            <p:ph type="title"/>
          </p:nvPr>
        </p:nvSpPr>
        <p:spPr>
          <a:xfrm>
            <a:off x="74612" y="260350"/>
            <a:ext cx="2418624" cy="6108700"/>
          </a:xfrm>
        </p:spPr>
        <p:txBody>
          <a:bodyPr/>
          <a:lstStyle/>
          <a:p>
            <a:pPr algn="r"/>
            <a:r>
              <a:rPr lang="en-US" sz="2400" dirty="0"/>
              <a:t>Floor mosaic in the 6</a:t>
            </a:r>
            <a:r>
              <a:rPr lang="en-US" sz="2400" baseline="30000" dirty="0"/>
              <a:t>th</a:t>
            </a:r>
            <a:r>
              <a:rPr lang="en-US" sz="2400" dirty="0"/>
              <a:t> century church at Horvat Beit </a:t>
            </a:r>
            <a:r>
              <a:rPr lang="en-US" sz="2400" dirty="0" err="1"/>
              <a:t>Loya</a:t>
            </a:r>
            <a:r>
              <a:rPr lang="en-US" sz="2400" dirty="0"/>
              <a:t> in central Israel. </a:t>
            </a:r>
            <a:br>
              <a:rPr lang="en-US" sz="2400" dirty="0"/>
            </a:br>
            <a:br>
              <a:rPr lang="en-US" sz="2400" dirty="0"/>
            </a:br>
            <a:r>
              <a:rPr lang="en-US" sz="2400" dirty="0"/>
              <a:t>Although the figures have been defaced (by Muslim edict), they probably depicted Jesus and his disciples.</a:t>
            </a:r>
          </a:p>
        </p:txBody>
      </p:sp>
      <p:pic>
        <p:nvPicPr>
          <p:cNvPr id="6" name="Content Placeholder 5">
            <a:extLst>
              <a:ext uri="{FF2B5EF4-FFF2-40B4-BE49-F238E27FC236}">
                <a16:creationId xmlns:a16="http://schemas.microsoft.com/office/drawing/2014/main" id="{10A8CCCE-F458-6D1A-C315-A25E83A5810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602631" y="322265"/>
            <a:ext cx="9587782" cy="6236815"/>
          </a:xfrm>
        </p:spPr>
      </p:pic>
      <p:sp>
        <p:nvSpPr>
          <p:cNvPr id="4" name="Slide Number Placeholder 3">
            <a:extLst>
              <a:ext uri="{FF2B5EF4-FFF2-40B4-BE49-F238E27FC236}">
                <a16:creationId xmlns:a16="http://schemas.microsoft.com/office/drawing/2014/main" id="{740D6CC0-BF4F-B7DA-6089-7F38E507B25C}"/>
              </a:ext>
            </a:extLst>
          </p:cNvPr>
          <p:cNvSpPr>
            <a:spLocks noGrp="1"/>
          </p:cNvSpPr>
          <p:nvPr>
            <p:ph type="sldNum" sz="quarter" idx="12"/>
          </p:nvPr>
        </p:nvSpPr>
        <p:spPr/>
        <p:txBody>
          <a:bodyPr/>
          <a:lstStyle/>
          <a:p>
            <a:fld id="{D0D7128A-618D-4316-9566-2C1485AE0830}" type="slidenum">
              <a:rPr lang="en-US" altLang="en-US" smtClean="0"/>
              <a:pPr/>
              <a:t>19</a:t>
            </a:fld>
            <a:endParaRPr lang="en-US" altLang="en-US"/>
          </a:p>
        </p:txBody>
      </p:sp>
    </p:spTree>
    <p:extLst>
      <p:ext uri="{BB962C8B-B14F-4D97-AF65-F5344CB8AC3E}">
        <p14:creationId xmlns:p14="http://schemas.microsoft.com/office/powerpoint/2010/main" val="313748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5000"/>
          </a:schemeClr>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5762772-2C71-1799-AD45-115C99C73CA0}"/>
              </a:ext>
            </a:extLst>
          </p:cNvPr>
          <p:cNvSpPr>
            <a:spLocks noGrp="1"/>
          </p:cNvSpPr>
          <p:nvPr>
            <p:ph type="title" idx="4294967295"/>
          </p:nvPr>
        </p:nvSpPr>
        <p:spPr>
          <a:xfrm>
            <a:off x="1827212" y="533400"/>
            <a:ext cx="8382000" cy="1143000"/>
          </a:xfrm>
        </p:spPr>
        <p:txBody>
          <a:bodyPr/>
          <a:lstStyle/>
          <a:p>
            <a:pPr eaLnBrk="1" hangingPunct="1"/>
            <a:r>
              <a:rPr lang="en-US" altLang="en-US" sz="4400" dirty="0">
                <a:solidFill>
                  <a:srgbClr val="FFC000"/>
                </a:solidFill>
                <a:latin typeface="Impact" panose="020B0806030902050204" pitchFamily="34" charset="0"/>
              </a:rPr>
              <a:t>BIRKAT HA-MINIM</a:t>
            </a:r>
            <a:br>
              <a:rPr lang="en-US" altLang="en-US" sz="3200" dirty="0">
                <a:solidFill>
                  <a:srgbClr val="FFC000"/>
                </a:solidFill>
                <a:latin typeface="Lucida Sans Unicode" panose="020B0602030504020204" pitchFamily="34" charset="0"/>
              </a:rPr>
            </a:br>
            <a:r>
              <a:rPr lang="en-US" altLang="en-US" sz="2300" i="1" dirty="0">
                <a:solidFill>
                  <a:srgbClr val="FFC000"/>
                </a:solidFill>
                <a:latin typeface="Arial Narrow" panose="020B0606020202030204" pitchFamily="34" charset="0"/>
              </a:rPr>
              <a:t>(curse upon the heretics)</a:t>
            </a:r>
          </a:p>
        </p:txBody>
      </p:sp>
      <p:sp>
        <p:nvSpPr>
          <p:cNvPr id="100355" name="Rectangle 3">
            <a:extLst>
              <a:ext uri="{FF2B5EF4-FFF2-40B4-BE49-F238E27FC236}">
                <a16:creationId xmlns:a16="http://schemas.microsoft.com/office/drawing/2014/main" id="{871DAF50-32E6-AA44-5CEE-37A62E8C0ED2}"/>
              </a:ext>
            </a:extLst>
          </p:cNvPr>
          <p:cNvSpPr>
            <a:spLocks noGrp="1"/>
          </p:cNvSpPr>
          <p:nvPr>
            <p:ph type="body" idx="4294967295"/>
          </p:nvPr>
        </p:nvSpPr>
        <p:spPr>
          <a:xfrm>
            <a:off x="1522412" y="1905001"/>
            <a:ext cx="9144000" cy="4530725"/>
          </a:xfrm>
        </p:spPr>
        <p:txBody>
          <a:bodyPr/>
          <a:lstStyle/>
          <a:p>
            <a:pPr eaLnBrk="1" hangingPunct="1">
              <a:buFont typeface="Arial" panose="020B0604020202020204" pitchFamily="34" charset="0"/>
              <a:buNone/>
            </a:pPr>
            <a:r>
              <a:rPr lang="en-US" altLang="en-US" dirty="0">
                <a:solidFill>
                  <a:srgbClr val="FFFF00"/>
                </a:solidFill>
              </a:rPr>
              <a:t>	</a:t>
            </a:r>
            <a:r>
              <a:rPr lang="en-US" altLang="en-US" sz="3200" dirty="0">
                <a:solidFill>
                  <a:srgbClr val="FFFF00"/>
                </a:solidFill>
              </a:rPr>
              <a:t>	“</a:t>
            </a:r>
            <a:r>
              <a:rPr lang="en-US" altLang="en-US" sz="3200" dirty="0">
                <a:solidFill>
                  <a:srgbClr val="FFFF00"/>
                </a:solidFill>
                <a:latin typeface="Monotype Corsiva" panose="03010101010201010101" pitchFamily="66" charset="0"/>
              </a:rPr>
              <a:t>For the apostates let there be no hope, and let the arrogant government (i.e., Rome) be speedily uprooted in our days. Let the Nazarenes (i.e., Christians, cf. Acts 24:5) and the heretics be destroyed in a moment, and let them be blotted out of the book of life and not be inscribed together with the righteous. Blessed art thou, O Lord, who humblest the arrogant.</a:t>
            </a:r>
            <a:r>
              <a:rPr lang="en-US" altLang="en-US" sz="3200" dirty="0">
                <a:solidFill>
                  <a:srgbClr val="FFFF00"/>
                </a:solidFill>
              </a:rPr>
              <a:t>”</a:t>
            </a:r>
            <a:r>
              <a:rPr lang="en-US" altLang="en-US" sz="3200" dirty="0">
                <a:solidFill>
                  <a:srgbClr val="FFFF00"/>
                </a:solidFill>
                <a:latin typeface="Arial Narrow" panose="020B0606020202030204" pitchFamily="34" charset="0"/>
              </a:rPr>
              <a:t> </a:t>
            </a:r>
          </a:p>
          <a:p>
            <a:pPr eaLnBrk="1" hangingPunct="1">
              <a:buFont typeface="Arial" panose="020B0604020202020204" pitchFamily="34" charset="0"/>
              <a:buNone/>
            </a:pPr>
            <a:endParaRPr lang="en-US" altLang="en-US" sz="3200" dirty="0">
              <a:solidFill>
                <a:schemeClr val="bg1"/>
              </a:solidFill>
              <a:latin typeface="Arial Narrow" panose="020B0606020202030204" pitchFamily="34" charset="0"/>
            </a:endParaRPr>
          </a:p>
          <a:p>
            <a:pPr algn="r" eaLnBrk="1" hangingPunct="1">
              <a:buFont typeface="Arial" panose="020B0604020202020204" pitchFamily="34" charset="0"/>
              <a:buNone/>
            </a:pPr>
            <a:r>
              <a:rPr lang="en-US" altLang="en-US" dirty="0">
                <a:latin typeface="Arial Narrow" panose="020B0606020202030204" pitchFamily="34" charset="0"/>
              </a:rPr>
              <a:t>(from the 18 benedictions, the synagogue liturgy of the late 1</a:t>
            </a:r>
            <a:r>
              <a:rPr lang="en-US" altLang="en-US" baseline="30000" dirty="0">
                <a:latin typeface="Arial Narrow" panose="020B0606020202030204" pitchFamily="34" charset="0"/>
              </a:rPr>
              <a:t>st</a:t>
            </a:r>
            <a:r>
              <a:rPr lang="en-US" altLang="en-US" dirty="0">
                <a:latin typeface="Arial Narrow" panose="020B0606020202030204" pitchFamily="34" charset="0"/>
              </a:rPr>
              <a:t> century)</a:t>
            </a:r>
            <a:endParaRPr lang="en-US" altLang="en-US" dirty="0">
              <a:latin typeface="Monotype Corsiva" panose="03010101010201010101"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DE6DD93B-CFEC-EF0D-A84D-22A2C4B4A118}"/>
              </a:ext>
            </a:extLst>
          </p:cNvPr>
          <p:cNvSpPr>
            <a:spLocks noGrp="1" noChangeArrowheads="1"/>
          </p:cNvSpPr>
          <p:nvPr>
            <p:ph type="title"/>
          </p:nvPr>
        </p:nvSpPr>
        <p:spPr>
          <a:xfrm>
            <a:off x="5561012" y="1219200"/>
            <a:ext cx="4976813" cy="3616325"/>
          </a:xfrm>
        </p:spPr>
        <p:txBody>
          <a:bodyPr/>
          <a:lstStyle/>
          <a:p>
            <a:pPr eaLnBrk="1" hangingPunct="1">
              <a:lnSpc>
                <a:spcPct val="80000"/>
              </a:lnSpc>
              <a:buFont typeface="Arial" panose="020B0604020202020204" pitchFamily="34" charset="0"/>
              <a:buNone/>
              <a:defRPr/>
            </a:pPr>
            <a:r>
              <a:rPr lang="en-US" altLang="en-US" dirty="0">
                <a:latin typeface="Greekth" panose="02020803070505020304" pitchFamily="18" charset="0"/>
              </a:rPr>
              <a:t>A</a:t>
            </a:r>
            <a:r>
              <a:rPr lang="en-US" altLang="en-US" dirty="0"/>
              <a:t> and </a:t>
            </a:r>
            <a:r>
              <a:rPr lang="en-US" altLang="en-US" dirty="0">
                <a:latin typeface="Greekth" panose="02020803070505020304" pitchFamily="18" charset="0"/>
              </a:rPr>
              <a:t>W</a:t>
            </a:r>
            <a:br>
              <a:rPr lang="en-US" altLang="en-US" dirty="0">
                <a:latin typeface="Greekth" panose="02020803070505020304" pitchFamily="18" charset="0"/>
              </a:rPr>
            </a:br>
            <a:br>
              <a:rPr lang="en-US" altLang="en-US" sz="2400" dirty="0">
                <a:solidFill>
                  <a:srgbClr val="FFFF66"/>
                </a:solidFill>
                <a:effectLst>
                  <a:outerShdw blurRad="38100" dist="38100" dir="2700000" algn="tl">
                    <a:srgbClr val="000000">
                      <a:alpha val="43137"/>
                    </a:srgbClr>
                  </a:outerShdw>
                </a:effectLst>
              </a:rPr>
            </a:br>
            <a:r>
              <a:rPr lang="en-US" altLang="en-US" sz="2800" dirty="0">
                <a:solidFill>
                  <a:schemeClr val="accent1">
                    <a:lumMod val="50000"/>
                  </a:schemeClr>
                </a:solidFill>
              </a:rPr>
              <a:t>The prologue concludes with a cryptic description of God’s sovereignty over history using the first and last letters of the Greek alphabet.</a:t>
            </a:r>
            <a:br>
              <a:rPr lang="en-US" altLang="en-US" sz="2400" dirty="0">
                <a:solidFill>
                  <a:srgbClr val="FFFF66"/>
                </a:solidFill>
                <a:effectLst>
                  <a:outerShdw blurRad="38100" dist="38100" dir="2700000" algn="tl">
                    <a:srgbClr val="000000">
                      <a:alpha val="43137"/>
                    </a:srgbClr>
                  </a:outerShdw>
                </a:effectLst>
              </a:rPr>
            </a:br>
            <a:br>
              <a:rPr lang="en-US" altLang="en-US" sz="2400" dirty="0">
                <a:solidFill>
                  <a:srgbClr val="FFFF66"/>
                </a:solidFill>
                <a:effectLst>
                  <a:outerShdw blurRad="38100" dist="38100" dir="2700000" algn="tl">
                    <a:srgbClr val="000000">
                      <a:alpha val="43137"/>
                    </a:srgbClr>
                  </a:outerShdw>
                </a:effectLst>
              </a:rPr>
            </a:br>
            <a:r>
              <a:rPr lang="en-US" altLang="en-US" sz="2000" b="1" dirty="0">
                <a:latin typeface="Arial Narrow" panose="020B0606020202030204" pitchFamily="34" charset="0"/>
              </a:rPr>
              <a:t>The Alpha and Omega are featured in the second Narthex window of Mariners’ Church</a:t>
            </a:r>
            <a:endParaRPr lang="en-US" altLang="en-US" dirty="0">
              <a:solidFill>
                <a:schemeClr val="tx1"/>
              </a:solidFill>
            </a:endParaRPr>
          </a:p>
        </p:txBody>
      </p:sp>
      <p:pic>
        <p:nvPicPr>
          <p:cNvPr id="235523" name="Content Placeholder 3">
            <a:extLst>
              <a:ext uri="{FF2B5EF4-FFF2-40B4-BE49-F238E27FC236}">
                <a16:creationId xmlns:a16="http://schemas.microsoft.com/office/drawing/2014/main" id="{6F0527AF-F432-1E57-C3F9-23F90AF8935E}"/>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20862" y="115888"/>
            <a:ext cx="3536950" cy="6629400"/>
          </a:xfrm>
        </p:spPr>
      </p:pic>
    </p:spTree>
  </p:cSld>
  <p:clrMapOvr>
    <a:masterClrMapping/>
  </p:clrMapOvr>
  <p:transition spd="med">
    <p:zoom dir="in"/>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a:xfrm>
            <a:off x="609441" y="1904999"/>
            <a:ext cx="10969943" cy="4340225"/>
          </a:xfrm>
        </p:spPr>
        <p:txBody>
          <a:bodyPr/>
          <a:lstStyle/>
          <a:p>
            <a:r>
              <a:rPr lang="en-US" sz="2800" i="1" dirty="0"/>
              <a:t>Are there limits to the use of Christian art, and if so, what might they be?</a:t>
            </a:r>
          </a:p>
          <a:p>
            <a:r>
              <a:rPr lang="en-US" sz="2800" i="1" dirty="0"/>
              <a:t>How have Christians of different persuasions answered this question?</a:t>
            </a:r>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2937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New Testament Texts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14</a:t>
            </a:r>
          </a:p>
        </p:txBody>
      </p:sp>
    </p:spTree>
    <p:extLst>
      <p:ext uri="{BB962C8B-B14F-4D97-AF65-F5344CB8AC3E}">
        <p14:creationId xmlns:p14="http://schemas.microsoft.com/office/powerpoint/2010/main" val="209468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249354" y="176107"/>
            <a:ext cx="9690116" cy="1325217"/>
          </a:xfrm>
        </p:spPr>
        <p:txBody>
          <a:bodyPr/>
          <a:lstStyle/>
          <a:p>
            <a:r>
              <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Papyri of the New Testament</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1249354" y="1657811"/>
            <a:ext cx="9346543" cy="4662226"/>
          </a:xfrm>
        </p:spPr>
        <p:txBody>
          <a:bodyPr>
            <a:normAutofit lnSpcReduction="10000"/>
          </a:bodyPr>
          <a:lstStyle/>
          <a:p>
            <a:pPr marL="0" indent="0">
              <a:buNone/>
            </a:pP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All extant texts of the New Testament were written on papyrus sheets and bound in a codex.</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Papyrus was an inexpensive “paper” made from crushed reed stems, and the process of writing is what John calls “papyrus and ink” (2 Jn. 12) or “ink and reed” (3 Jn. 13).</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Early Christian texts, unlike traditional Jewish texts which were written on scrolls, were bound in a codex (indeed, Christians are credited with popularizing, perhaps even inventing, the codex form).</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Unlike a bundle of scrolls, the codex, by necessity, necessitates a fixed order, and this fixed order was applied to both the LXX and the Christian texts.</a:t>
            </a:r>
          </a:p>
        </p:txBody>
      </p:sp>
    </p:spTree>
    <p:extLst>
      <p:ext uri="{BB962C8B-B14F-4D97-AF65-F5344CB8AC3E}">
        <p14:creationId xmlns:p14="http://schemas.microsoft.com/office/powerpoint/2010/main" val="5507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CBA935BB-5BF2-1DFF-6C11-41E731AF2816}"/>
              </a:ext>
            </a:extLst>
          </p:cNvPr>
          <p:cNvSpPr>
            <a:spLocks noGrp="1"/>
          </p:cNvSpPr>
          <p:nvPr>
            <p:ph type="sldNum" sz="quarter" idx="12"/>
          </p:nvPr>
        </p:nvSpPr>
        <p:spPr/>
        <p:txBody>
          <a:bodyPr/>
          <a:lstStyle/>
          <a:p>
            <a:pPr fontAlgn="base">
              <a:spcBef>
                <a:spcPct val="0"/>
              </a:spcBef>
              <a:spcAft>
                <a:spcPct val="0"/>
              </a:spcAft>
            </a:pPr>
            <a:fld id="{061B3EB7-8D28-4AB1-B0DC-D82ACC467346}" type="slidenum">
              <a:rPr lang="en-US" altLang="en-US">
                <a:solidFill>
                  <a:srgbClr val="FFFFFF"/>
                </a:solidFill>
                <a:latin typeface="Arial"/>
                <a:cs typeface="Arial" panose="020B0604020202020204" pitchFamily="34" charset="0"/>
              </a:rPr>
              <a:pPr fontAlgn="base">
                <a:spcBef>
                  <a:spcPct val="0"/>
                </a:spcBef>
                <a:spcAft>
                  <a:spcPct val="0"/>
                </a:spcAft>
              </a:pPr>
              <a:t>24</a:t>
            </a:fld>
            <a:endParaRPr lang="en-US" altLang="en-US">
              <a:solidFill>
                <a:srgbClr val="FFFFFF"/>
              </a:solidFill>
              <a:latin typeface="Arial"/>
              <a:cs typeface="Arial" panose="020B0604020202020204" pitchFamily="34" charset="0"/>
            </a:endParaRPr>
          </a:p>
        </p:txBody>
      </p:sp>
      <p:sp>
        <p:nvSpPr>
          <p:cNvPr id="416770" name="Rectangle 2">
            <a:extLst>
              <a:ext uri="{FF2B5EF4-FFF2-40B4-BE49-F238E27FC236}">
                <a16:creationId xmlns:a16="http://schemas.microsoft.com/office/drawing/2014/main" id="{094C777C-22EB-F6CD-6352-B603149278F0}"/>
              </a:ext>
            </a:extLst>
          </p:cNvPr>
          <p:cNvSpPr>
            <a:spLocks noGrp="1" noChangeArrowheads="1"/>
          </p:cNvSpPr>
          <p:nvPr>
            <p:ph type="title"/>
          </p:nvPr>
        </p:nvSpPr>
        <p:spPr>
          <a:xfrm>
            <a:off x="1168400" y="152400"/>
            <a:ext cx="4572000" cy="1828800"/>
          </a:xfrm>
        </p:spPr>
        <p:txBody>
          <a:bodyPr/>
          <a:lstStyle/>
          <a:p>
            <a:r>
              <a:rPr lang="en-US" altLang="en-US" sz="2800" dirty="0">
                <a:solidFill>
                  <a:srgbClr val="00FFFF"/>
                </a:solidFill>
                <a:latin typeface="Old English Text MT" panose="03040902040508030806" pitchFamily="66" charset="0"/>
              </a:rPr>
              <a:t>p</a:t>
            </a:r>
            <a:r>
              <a:rPr lang="en-US" altLang="en-US" sz="2800" dirty="0">
                <a:solidFill>
                  <a:srgbClr val="00FFFF"/>
                </a:solidFill>
                <a:latin typeface="Arial Narrow" panose="020B0606020202030204" pitchFamily="34" charset="0"/>
              </a:rPr>
              <a:t>52</a:t>
            </a:r>
            <a:br>
              <a:rPr lang="en-US" altLang="en-US" sz="2800" dirty="0">
                <a:solidFill>
                  <a:srgbClr val="00FFFF"/>
                </a:solidFill>
                <a:latin typeface="Arial Narrow" panose="020B0606020202030204" pitchFamily="34" charset="0"/>
              </a:rPr>
            </a:br>
            <a:r>
              <a:rPr lang="en-US" altLang="en-US" sz="2800" dirty="0">
                <a:solidFill>
                  <a:srgbClr val="00FFFF"/>
                </a:solidFill>
                <a:latin typeface="Arial Narrow" panose="020B0606020202030204" pitchFamily="34" charset="0"/>
              </a:rPr>
              <a:t>verso side (back) John 18:37-38</a:t>
            </a:r>
            <a:br>
              <a:rPr lang="en-US" altLang="en-US" sz="4000" dirty="0"/>
            </a:br>
            <a:r>
              <a:rPr lang="en-US" altLang="en-US" sz="2400" i="1" dirty="0"/>
              <a:t>the earliest fragment of the NT yet discovered</a:t>
            </a:r>
            <a:endParaRPr lang="en-US" altLang="en-US" sz="4000" dirty="0"/>
          </a:p>
        </p:txBody>
      </p:sp>
      <p:sp>
        <p:nvSpPr>
          <p:cNvPr id="416771" name="Rectangle 3">
            <a:extLst>
              <a:ext uri="{FF2B5EF4-FFF2-40B4-BE49-F238E27FC236}">
                <a16:creationId xmlns:a16="http://schemas.microsoft.com/office/drawing/2014/main" id="{C9A32A92-DC0D-88C0-1512-D6118D8D52B7}"/>
              </a:ext>
            </a:extLst>
          </p:cNvPr>
          <p:cNvSpPr>
            <a:spLocks noGrp="1" noChangeArrowheads="1"/>
          </p:cNvSpPr>
          <p:nvPr>
            <p:ph type="body" sz="half" idx="2"/>
          </p:nvPr>
        </p:nvSpPr>
        <p:spPr>
          <a:xfrm>
            <a:off x="5408612" y="38100"/>
            <a:ext cx="5943600" cy="6781800"/>
          </a:xfrm>
        </p:spPr>
        <p:txBody>
          <a:bodyPr/>
          <a:lstStyle/>
          <a:p>
            <a:pPr>
              <a:lnSpc>
                <a:spcPct val="80000"/>
              </a:lnSpc>
              <a:buFont typeface="Wingdings" panose="05000000000000000000" pitchFamily="2" charset="2"/>
              <a:buNone/>
            </a:pPr>
            <a:r>
              <a:rPr lang="en-US" altLang="en-US" sz="2400" dirty="0">
                <a:latin typeface="Greekth" panose="02020803070505020304" pitchFamily="18" charset="0"/>
              </a:rPr>
              <a:t>	</a:t>
            </a:r>
            <a:r>
              <a:rPr lang="en-US" altLang="en-US" sz="1800" dirty="0">
                <a:latin typeface="Greekth" panose="02020803070505020304" pitchFamily="18" charset="0"/>
              </a:rPr>
              <a:t>	           TOU</a:t>
            </a:r>
            <a:r>
              <a:rPr lang="en-US" altLang="en-US" sz="1800" dirty="0"/>
              <a:t>]</a:t>
            </a:r>
            <a:r>
              <a:rPr lang="en-US" altLang="en-US" sz="1800" dirty="0">
                <a:solidFill>
                  <a:srgbClr val="FFFF99"/>
                </a:solidFill>
                <a:latin typeface="Greekth" panose="02020803070505020304" pitchFamily="18" charset="0"/>
              </a:rPr>
              <a:t>TO G</a:t>
            </a:r>
            <a:r>
              <a:rPr lang="en-US" altLang="en-US" sz="1800" dirty="0"/>
              <a:t>[</a:t>
            </a:r>
            <a:r>
              <a:rPr lang="en-US" altLang="en-US" sz="1800" dirty="0">
                <a:latin typeface="Greekth" panose="02020803070505020304" pitchFamily="18" charset="0"/>
              </a:rPr>
              <a:t>E</a:t>
            </a:r>
            <a:r>
              <a:rPr lang="en-US" altLang="en-US" sz="1800" dirty="0"/>
              <a:t>]</a:t>
            </a:r>
            <a:r>
              <a:rPr lang="en-US" altLang="en-US" sz="1800" dirty="0">
                <a:solidFill>
                  <a:srgbClr val="FFFF99"/>
                </a:solidFill>
                <a:latin typeface="Greekth" panose="02020803070505020304" pitchFamily="18" charset="0"/>
              </a:rPr>
              <a:t>GENNHM</a:t>
            </a:r>
            <a:r>
              <a:rPr lang="en-US" altLang="en-US" sz="1800" dirty="0"/>
              <a:t>[</a:t>
            </a:r>
            <a:r>
              <a:rPr lang="en-US" altLang="en-US" sz="1800" dirty="0">
                <a:latin typeface="Greekth" panose="02020803070505020304" pitchFamily="18" charset="0"/>
              </a:rPr>
              <a:t>AI</a:t>
            </a:r>
          </a:p>
          <a:p>
            <a:pPr>
              <a:lnSpc>
                <a:spcPct val="80000"/>
              </a:lnSpc>
              <a:buFont typeface="Wingdings" panose="05000000000000000000" pitchFamily="2" charset="2"/>
              <a:buNone/>
            </a:pPr>
            <a:r>
              <a:rPr lang="en-US" altLang="en-US" sz="1800" dirty="0">
                <a:latin typeface="Greekth" panose="02020803070505020304" pitchFamily="18" charset="0"/>
              </a:rPr>
              <a:t>                      e]</a:t>
            </a:r>
            <a:r>
              <a:rPr lang="en-US" altLang="en-US" sz="1800" dirty="0" err="1">
                <a:latin typeface="Greekth" panose="02020803070505020304" pitchFamily="18" charset="0"/>
              </a:rPr>
              <a:t>gw</a:t>
            </a:r>
            <a:r>
              <a:rPr lang="en-US" altLang="en-US" sz="1800" dirty="0">
                <a:latin typeface="Greekth" panose="02020803070505020304" pitchFamily="18" charset="0"/>
              </a:rPr>
              <a:t>&gt; </a:t>
            </a:r>
            <a:r>
              <a:rPr lang="en-US" altLang="en-US" sz="1800" dirty="0" err="1">
                <a:latin typeface="Greekth" panose="02020803070505020304" pitchFamily="18" charset="0"/>
              </a:rPr>
              <a:t>eij</a:t>
            </a:r>
            <a:r>
              <a:rPr lang="en-US" altLang="en-US" sz="1800" dirty="0">
                <a:latin typeface="Greekth" panose="02020803070505020304" pitchFamily="18" charset="0"/>
              </a:rPr>
              <a:t> </a:t>
            </a:r>
            <a:r>
              <a:rPr lang="en-US" altLang="en-US" sz="1800" dirty="0" err="1">
                <a:latin typeface="Greekth" panose="02020803070505020304" pitchFamily="18" charset="0"/>
              </a:rPr>
              <a:t>tou</a:t>
            </a:r>
            <a:r>
              <a:rPr lang="en-US" altLang="en-US" sz="1800" dirty="0">
                <a:latin typeface="Greekth" panose="02020803070505020304" pitchFamily="18" charset="0"/>
              </a:rPr>
              <a:t>?</a:t>
            </a:r>
            <a:r>
              <a:rPr lang="en-US" altLang="en-US" sz="1800" dirty="0"/>
              <a:t>]</a:t>
            </a:r>
            <a:r>
              <a:rPr lang="en-US" altLang="en-US" sz="1800" dirty="0">
                <a:solidFill>
                  <a:srgbClr val="FFFF99"/>
                </a:solidFill>
                <a:latin typeface="Greekth" panose="02020803070505020304" pitchFamily="18" charset="0"/>
              </a:rPr>
              <a:t>to</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g</a:t>
            </a:r>
            <a:r>
              <a:rPr lang="en-US" altLang="en-US" sz="1800" dirty="0"/>
              <a:t>[</a:t>
            </a:r>
            <a:r>
              <a:rPr lang="en-US" altLang="en-US" sz="1800" dirty="0">
                <a:latin typeface="Greekth" panose="02020803070505020304" pitchFamily="18" charset="0"/>
              </a:rPr>
              <a:t>e</a:t>
            </a:r>
            <a:r>
              <a:rPr lang="en-US" altLang="en-US" sz="1800" dirty="0"/>
              <a:t>]</a:t>
            </a:r>
            <a:r>
              <a:rPr lang="en-US" altLang="en-US" sz="1800" dirty="0" err="1">
                <a:solidFill>
                  <a:srgbClr val="FFFF99"/>
                </a:solidFill>
                <a:latin typeface="Greekth" panose="02020803070505020304" pitchFamily="18" charset="0"/>
              </a:rPr>
              <a:t>ge</a:t>
            </a:r>
            <a:r>
              <a:rPr lang="en-US" altLang="en-US" sz="1800" dirty="0">
                <a:solidFill>
                  <a:srgbClr val="FFFF99"/>
                </a:solidFill>
                <a:latin typeface="Greekth" panose="02020803070505020304" pitchFamily="18" charset="0"/>
              </a:rPr>
              <a:t>&lt;</a:t>
            </a:r>
            <a:r>
              <a:rPr lang="en-US" altLang="en-US" sz="1800" dirty="0" err="1">
                <a:solidFill>
                  <a:srgbClr val="FFFF99"/>
                </a:solidFill>
                <a:latin typeface="Greekth" panose="02020803070505020304" pitchFamily="18" charset="0"/>
              </a:rPr>
              <a:t>nnh</a:t>
            </a:r>
            <a:r>
              <a:rPr lang="en-US" altLang="en-US" sz="1800" dirty="0"/>
              <a:t>[</a:t>
            </a:r>
            <a:r>
              <a:rPr lang="en-US" altLang="en-US" sz="1800" dirty="0" err="1">
                <a:latin typeface="Greekth" panose="02020803070505020304" pitchFamily="18" charset="0"/>
              </a:rPr>
              <a:t>mai</a:t>
            </a:r>
            <a:r>
              <a:rPr lang="en-US" altLang="en-US" sz="1800" dirty="0">
                <a:latin typeface="Greekth" panose="02020803070505020304" pitchFamily="18" charset="0"/>
              </a:rPr>
              <a:t> kai&gt;</a:t>
            </a:r>
          </a:p>
          <a:p>
            <a:pPr>
              <a:lnSpc>
                <a:spcPct val="80000"/>
              </a:lnSpc>
              <a:buFont typeface="Wingdings" panose="05000000000000000000" pitchFamily="2" charset="2"/>
              <a:buNone/>
            </a:pPr>
            <a:r>
              <a:rPr lang="en-US" altLang="en-US" sz="1800" b="1" dirty="0"/>
              <a:t>                “…I for this have been born and…”</a:t>
            </a:r>
          </a:p>
          <a:p>
            <a:pPr>
              <a:buFont typeface="Wingdings" panose="05000000000000000000" pitchFamily="2" charset="2"/>
              <a:buNone/>
            </a:pPr>
            <a:endParaRPr lang="en-US" altLang="en-US" sz="800" b="1" dirty="0"/>
          </a:p>
          <a:p>
            <a:pPr>
              <a:lnSpc>
                <a:spcPct val="80000"/>
              </a:lnSpc>
              <a:buFont typeface="Wingdings" panose="05000000000000000000" pitchFamily="2" charset="2"/>
              <a:buNone/>
            </a:pPr>
            <a:r>
              <a:rPr lang="en-US" altLang="en-US" sz="1800" dirty="0">
                <a:latin typeface="Greekth" panose="02020803070505020304" pitchFamily="18" charset="0"/>
              </a:rPr>
              <a:t>              EI</a:t>
            </a:r>
            <a:r>
              <a:rPr lang="en-US" altLang="en-US" sz="1800" dirty="0">
                <a:latin typeface="Times New Roman" panose="02020603050405020304" pitchFamily="18" charset="0"/>
              </a:rPr>
              <a:t>C </a:t>
            </a:r>
            <a:r>
              <a:rPr lang="en-US" altLang="en-US" sz="1800" dirty="0">
                <a:latin typeface="Greekth" panose="02020803070505020304" pitchFamily="18" charset="0"/>
              </a:rPr>
              <a:t>TON KO</a:t>
            </a:r>
            <a:r>
              <a:rPr lang="en-US" altLang="en-US" sz="1800" dirty="0">
                <a:latin typeface="Times New Roman" panose="02020603050405020304" pitchFamily="18" charset="0"/>
              </a:rPr>
              <a:t>C</a:t>
            </a:r>
            <a:r>
              <a:rPr lang="en-US" altLang="en-US" sz="1800" dirty="0"/>
              <a:t>]</a:t>
            </a:r>
            <a:r>
              <a:rPr lang="en-US" altLang="en-US" sz="1800" dirty="0">
                <a:solidFill>
                  <a:srgbClr val="FFFF99"/>
                </a:solidFill>
                <a:latin typeface="Greekth" panose="02020803070505020304" pitchFamily="18" charset="0"/>
              </a:rPr>
              <a:t>MON</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INA</a:t>
            </a:r>
            <a:r>
              <a:rPr lang="en-US" altLang="en-US" sz="1800" dirty="0">
                <a:solidFill>
                  <a:srgbClr val="FFFF00"/>
                </a:solidFill>
                <a:latin typeface="Greekth" panose="02020803070505020304" pitchFamily="18" charset="0"/>
              </a:rPr>
              <a:t> </a:t>
            </a:r>
            <a:r>
              <a:rPr lang="en-US" altLang="en-US" sz="1800" dirty="0">
                <a:solidFill>
                  <a:srgbClr val="FFFF99"/>
                </a:solidFill>
                <a:latin typeface="Greekth" panose="02020803070505020304" pitchFamily="18" charset="0"/>
              </a:rPr>
              <a:t>MART</a:t>
            </a:r>
            <a:r>
              <a:rPr lang="en-US" altLang="en-US" sz="1800" dirty="0"/>
              <a:t>[</a:t>
            </a:r>
            <a:r>
              <a:rPr lang="en-US" altLang="en-US" sz="1800" dirty="0">
                <a:latin typeface="Greekth" panose="02020803070505020304" pitchFamily="18" charset="0"/>
              </a:rPr>
              <a:t>URH</a:t>
            </a:r>
            <a:r>
              <a:rPr lang="en-US" altLang="en-US" sz="1800" dirty="0">
                <a:latin typeface="Times New Roman" panose="02020603050405020304" pitchFamily="18" charset="0"/>
              </a:rPr>
              <a:t>C</a:t>
            </a:r>
            <a:r>
              <a:rPr lang="en-US" altLang="en-US" sz="1800" dirty="0">
                <a:latin typeface="Greekth" panose="02020803070505020304" pitchFamily="18" charset="0"/>
              </a:rPr>
              <a:t>W</a:t>
            </a:r>
          </a:p>
          <a:p>
            <a:pPr>
              <a:lnSpc>
                <a:spcPct val="80000"/>
              </a:lnSpc>
              <a:buFont typeface="Wingdings" panose="05000000000000000000" pitchFamily="2" charset="2"/>
              <a:buNone/>
            </a:pPr>
            <a:r>
              <a:rPr lang="en-US" altLang="en-US" sz="1800" dirty="0">
                <a:latin typeface="Greekth" panose="02020803070505020304" pitchFamily="18" charset="0"/>
              </a:rPr>
              <a:t>                      </a:t>
            </a:r>
            <a:r>
              <a:rPr lang="en-US" altLang="en-US" sz="1800" dirty="0" err="1">
                <a:latin typeface="Greekth" panose="02020803070505020304" pitchFamily="18" charset="0"/>
              </a:rPr>
              <a:t>ei</a:t>
            </a:r>
            <a:r>
              <a:rPr lang="en-US" altLang="en-US" sz="1800" dirty="0">
                <a:latin typeface="Greekth" panose="02020803070505020304" pitchFamily="18" charset="0"/>
              </a:rPr>
              <a:t>]j to&gt;n ko&lt;s</a:t>
            </a:r>
            <a:r>
              <a:rPr lang="en-US" altLang="en-US" sz="1800" dirty="0"/>
              <a:t>]</a:t>
            </a:r>
            <a:r>
              <a:rPr lang="en-US" altLang="en-US" sz="1800" dirty="0" err="1">
                <a:solidFill>
                  <a:srgbClr val="FFFF99"/>
                </a:solidFill>
                <a:latin typeface="Greekth" panose="02020803070505020304" pitchFamily="18" charset="0"/>
              </a:rPr>
              <a:t>mon</a:t>
            </a:r>
            <a:r>
              <a:rPr lang="en-US" altLang="en-US" sz="1800" dirty="0">
                <a:latin typeface="Greekth" panose="02020803070505020304" pitchFamily="18" charset="0"/>
              </a:rPr>
              <a:t> </a:t>
            </a:r>
            <a:r>
              <a:rPr lang="en-US" altLang="en-US" sz="1800" dirty="0" err="1">
                <a:solidFill>
                  <a:srgbClr val="FFFF99"/>
                </a:solidFill>
                <a:latin typeface="Greekth" panose="02020803070505020304" pitchFamily="18" charset="0"/>
              </a:rPr>
              <a:t>i!na</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mart</a:t>
            </a:r>
            <a:r>
              <a:rPr lang="en-US" altLang="en-US" sz="1800" dirty="0"/>
              <a:t>[</a:t>
            </a:r>
            <a:r>
              <a:rPr lang="en-US" altLang="en-US" sz="1800" dirty="0" err="1">
                <a:latin typeface="Greekth" panose="02020803070505020304" pitchFamily="18" charset="0"/>
              </a:rPr>
              <a:t>urh</a:t>
            </a:r>
            <a:r>
              <a:rPr lang="en-US" altLang="en-US" sz="1800" dirty="0">
                <a:latin typeface="Greekth" panose="02020803070505020304" pitchFamily="18" charset="0"/>
              </a:rPr>
              <a:t>&lt;</a:t>
            </a:r>
            <a:r>
              <a:rPr lang="en-US" altLang="en-US" sz="1800" dirty="0" err="1">
                <a:latin typeface="Greekth" panose="02020803070505020304" pitchFamily="18" charset="0"/>
              </a:rPr>
              <a:t>sw</a:t>
            </a:r>
            <a:endParaRPr lang="en-US" altLang="en-US" sz="1800" dirty="0">
              <a:latin typeface="Greekth" panose="02020803070505020304" pitchFamily="18" charset="0"/>
            </a:endParaRPr>
          </a:p>
          <a:p>
            <a:pPr>
              <a:lnSpc>
                <a:spcPct val="80000"/>
              </a:lnSpc>
              <a:buFont typeface="Wingdings" panose="05000000000000000000" pitchFamily="2" charset="2"/>
              <a:buNone/>
            </a:pPr>
            <a:r>
              <a:rPr lang="en-US" altLang="en-US" sz="1800" b="1" dirty="0"/>
              <a:t>          “…into the </a:t>
            </a:r>
            <a:r>
              <a:rPr lang="en-US" altLang="en-US" sz="1800" b="1" dirty="0" err="1"/>
              <a:t>wor</a:t>
            </a:r>
            <a:r>
              <a:rPr lang="en-US" altLang="en-US" sz="1800" b="1" dirty="0"/>
              <a:t>]</a:t>
            </a:r>
            <a:r>
              <a:rPr lang="en-US" altLang="en-US" sz="1800" b="1" dirty="0" err="1">
                <a:solidFill>
                  <a:srgbClr val="FFFF99"/>
                </a:solidFill>
              </a:rPr>
              <a:t>ld</a:t>
            </a:r>
            <a:r>
              <a:rPr lang="en-US" altLang="en-US" sz="1800" b="1" dirty="0"/>
              <a:t> </a:t>
            </a:r>
            <a:r>
              <a:rPr lang="en-US" altLang="en-US" sz="1800" b="1" dirty="0">
                <a:solidFill>
                  <a:srgbClr val="FFFF99"/>
                </a:solidFill>
              </a:rPr>
              <a:t>that I</a:t>
            </a:r>
            <a:r>
              <a:rPr lang="en-US" altLang="en-US" sz="1800" b="1" dirty="0"/>
              <a:t> </a:t>
            </a:r>
            <a:r>
              <a:rPr lang="en-US" altLang="en-US" sz="1800" b="1" dirty="0">
                <a:solidFill>
                  <a:srgbClr val="FFFF99"/>
                </a:solidFill>
              </a:rPr>
              <a:t>might</a:t>
            </a:r>
            <a:r>
              <a:rPr lang="en-US" altLang="en-US" sz="1800" b="1" dirty="0"/>
              <a:t> </a:t>
            </a:r>
            <a:r>
              <a:rPr lang="en-US" altLang="en-US" sz="1800" b="1" dirty="0">
                <a:solidFill>
                  <a:srgbClr val="FFFF99"/>
                </a:solidFill>
              </a:rPr>
              <a:t>wit</a:t>
            </a:r>
            <a:r>
              <a:rPr lang="en-US" altLang="en-US" sz="1800" b="1" dirty="0"/>
              <a:t>[ness…”</a:t>
            </a:r>
          </a:p>
          <a:p>
            <a:pPr>
              <a:buFont typeface="Wingdings" panose="05000000000000000000" pitchFamily="2" charset="2"/>
              <a:buNone/>
            </a:pPr>
            <a:endParaRPr lang="en-US" altLang="en-US" sz="800" b="1" dirty="0">
              <a:latin typeface="Greekth" panose="02020803070505020304" pitchFamily="18" charset="0"/>
            </a:endParaRPr>
          </a:p>
          <a:p>
            <a:pPr>
              <a:lnSpc>
                <a:spcPct val="80000"/>
              </a:lnSpc>
              <a:buFont typeface="Wingdings" panose="05000000000000000000" pitchFamily="2" charset="2"/>
              <a:buNone/>
            </a:pPr>
            <a:r>
              <a:rPr lang="en-US" altLang="en-US" sz="1800" dirty="0">
                <a:latin typeface="Greekth" panose="02020803070505020304" pitchFamily="18" charset="0"/>
              </a:rPr>
              <a:t>		               EK</a:t>
            </a:r>
            <a:r>
              <a:rPr lang="en-US" altLang="en-US" sz="1800" dirty="0">
                <a:latin typeface="Times New Roman" panose="02020603050405020304" pitchFamily="18" charset="0"/>
              </a:rPr>
              <a:t>]</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TH</a:t>
            </a:r>
            <a:r>
              <a:rPr lang="en-US" altLang="en-US" sz="1800" dirty="0">
                <a:solidFill>
                  <a:srgbClr val="FFFF99"/>
                </a:solidFill>
                <a:latin typeface="Times New Roman" panose="02020603050405020304" pitchFamily="18" charset="0"/>
              </a:rPr>
              <a:t>C</a:t>
            </a:r>
            <a:r>
              <a:rPr lang="en-US" altLang="en-US" sz="1800" dirty="0">
                <a:solidFill>
                  <a:srgbClr val="FFFF99"/>
                </a:solidFill>
                <a:latin typeface="Greekth" panose="02020803070505020304" pitchFamily="18" charset="0"/>
              </a:rPr>
              <a:t>  ALHQE</a:t>
            </a:r>
            <a:r>
              <a:rPr lang="en-US" altLang="en-US" sz="1800" dirty="0">
                <a:latin typeface="Times New Roman" panose="02020603050405020304" pitchFamily="18" charset="0"/>
              </a:rPr>
              <a:t>[</a:t>
            </a:r>
            <a:r>
              <a:rPr lang="en-US" altLang="en-US" sz="1800" dirty="0">
                <a:latin typeface="Greekth" panose="02020803070505020304" pitchFamily="18" charset="0"/>
              </a:rPr>
              <a:t>IA</a:t>
            </a:r>
            <a:r>
              <a:rPr lang="en-US" altLang="en-US" sz="1800" b="1" dirty="0">
                <a:latin typeface="Times New Roman" panose="02020603050405020304" pitchFamily="18" charset="0"/>
              </a:rPr>
              <a:t>C</a:t>
            </a:r>
            <a:endParaRPr lang="en-US" altLang="en-US" sz="1800" dirty="0">
              <a:latin typeface="Times New Roman" panose="02020603050405020304" pitchFamily="18" charset="0"/>
            </a:endParaRPr>
          </a:p>
          <a:p>
            <a:pPr>
              <a:lnSpc>
                <a:spcPct val="80000"/>
              </a:lnSpc>
              <a:buFont typeface="Wingdings" panose="05000000000000000000" pitchFamily="2" charset="2"/>
              <a:buNone/>
            </a:pPr>
            <a:r>
              <a:rPr lang="en-US" altLang="en-US" sz="1800" dirty="0">
                <a:latin typeface="Greekth" panose="02020803070505020304" pitchFamily="18" charset="0"/>
              </a:rPr>
              <a:t>	            </a:t>
            </a:r>
            <a:r>
              <a:rPr lang="en-US" altLang="en-US" sz="1800" dirty="0" err="1">
                <a:latin typeface="Greekth" panose="02020803070505020304" pitchFamily="18" charset="0"/>
              </a:rPr>
              <a:t>pa?j</a:t>
            </a:r>
            <a:r>
              <a:rPr lang="en-US" altLang="en-US" sz="1800" dirty="0">
                <a:latin typeface="Greekth" panose="02020803070505020304" pitchFamily="18" charset="0"/>
              </a:rPr>
              <a:t> o[ w}n e]k</a:t>
            </a:r>
            <a:r>
              <a:rPr lang="en-US" altLang="en-US" sz="1800" dirty="0">
                <a:latin typeface="Times New Roman" panose="02020603050405020304" pitchFamily="18" charset="0"/>
              </a:rPr>
              <a:t>]</a:t>
            </a:r>
            <a:r>
              <a:rPr lang="en-US" altLang="en-US" sz="1800" b="1" dirty="0">
                <a:latin typeface="Greekth" panose="02020803070505020304" pitchFamily="18" charset="0"/>
              </a:rPr>
              <a:t> </a:t>
            </a:r>
            <a:r>
              <a:rPr lang="en-US" altLang="en-US" sz="1800" b="1" dirty="0" err="1">
                <a:solidFill>
                  <a:srgbClr val="FFFF99"/>
                </a:solidFill>
                <a:latin typeface="Greekth" panose="02020803070505020304" pitchFamily="18" charset="0"/>
              </a:rPr>
              <a:t>th?j</a:t>
            </a:r>
            <a:r>
              <a:rPr lang="en-US" altLang="en-US" sz="1800" b="1" dirty="0">
                <a:solidFill>
                  <a:srgbClr val="FFFF99"/>
                </a:solidFill>
                <a:latin typeface="Greekth" panose="02020803070505020304" pitchFamily="18" charset="0"/>
              </a:rPr>
              <a:t> a]</a:t>
            </a:r>
            <a:r>
              <a:rPr lang="en-US" altLang="en-US" sz="1800" b="1" dirty="0" err="1">
                <a:solidFill>
                  <a:srgbClr val="FFFF99"/>
                </a:solidFill>
                <a:latin typeface="Greekth" panose="02020803070505020304" pitchFamily="18" charset="0"/>
              </a:rPr>
              <a:t>lhqe</a:t>
            </a:r>
            <a:r>
              <a:rPr lang="en-US" altLang="en-US" sz="1800" b="1" dirty="0">
                <a:latin typeface="Times New Roman" panose="02020603050405020304" pitchFamily="18" charset="0"/>
              </a:rPr>
              <a:t>[</a:t>
            </a:r>
            <a:r>
              <a:rPr lang="en-US" altLang="en-US" sz="1800" b="1" dirty="0" err="1">
                <a:latin typeface="Greekth" panose="02020803070505020304" pitchFamily="18" charset="0"/>
              </a:rPr>
              <a:t>i</a:t>
            </a:r>
            <a:r>
              <a:rPr lang="en-US" altLang="en-US" sz="1800" dirty="0">
                <a:latin typeface="Greekth" panose="02020803070505020304" pitchFamily="18" charset="0"/>
              </a:rPr>
              <a:t>&lt;j a]</a:t>
            </a:r>
            <a:r>
              <a:rPr lang="en-US" altLang="en-US" sz="1800" dirty="0" err="1">
                <a:latin typeface="Greekth" panose="02020803070505020304" pitchFamily="18" charset="0"/>
              </a:rPr>
              <a:t>kou</a:t>
            </a:r>
            <a:r>
              <a:rPr lang="en-US" altLang="en-US" sz="1800" dirty="0">
                <a:latin typeface="Greekth" panose="02020803070505020304" pitchFamily="18" charset="0"/>
              </a:rPr>
              <a:t>&lt;</a:t>
            </a:r>
            <a:r>
              <a:rPr lang="en-US" altLang="en-US" sz="1800" dirty="0" err="1">
                <a:latin typeface="Greekth" panose="02020803070505020304" pitchFamily="18" charset="0"/>
              </a:rPr>
              <a:t>ei</a:t>
            </a:r>
            <a:r>
              <a:rPr lang="en-US" altLang="en-US" sz="1800" dirty="0">
                <a:latin typeface="Greekth" panose="02020803070505020304" pitchFamily="18" charset="0"/>
              </a:rPr>
              <a:t> </a:t>
            </a:r>
            <a:r>
              <a:rPr lang="en-US" altLang="en-US" sz="1800" dirty="0" err="1">
                <a:latin typeface="Greekth" panose="02020803070505020304" pitchFamily="18" charset="0"/>
              </a:rPr>
              <a:t>mou</a:t>
            </a:r>
            <a:endParaRPr lang="en-US" altLang="en-US" sz="1800" dirty="0">
              <a:latin typeface="Greekth" panose="02020803070505020304" pitchFamily="18" charset="0"/>
            </a:endParaRPr>
          </a:p>
          <a:p>
            <a:pPr>
              <a:lnSpc>
                <a:spcPct val="80000"/>
              </a:lnSpc>
              <a:buFont typeface="Wingdings" panose="05000000000000000000" pitchFamily="2" charset="2"/>
              <a:buNone/>
            </a:pPr>
            <a:r>
              <a:rPr lang="en-US" altLang="en-US" sz="1800" b="1" dirty="0"/>
              <a:t>  “…everyone who being] </a:t>
            </a:r>
            <a:r>
              <a:rPr lang="en-US" altLang="en-US" sz="1800" b="1" dirty="0">
                <a:solidFill>
                  <a:srgbClr val="FFFF99"/>
                </a:solidFill>
              </a:rPr>
              <a:t>of the </a:t>
            </a:r>
            <a:r>
              <a:rPr lang="en-US" altLang="en-US" sz="1800" b="1" dirty="0" err="1">
                <a:solidFill>
                  <a:srgbClr val="FFFF99"/>
                </a:solidFill>
              </a:rPr>
              <a:t>tru</a:t>
            </a:r>
            <a:r>
              <a:rPr lang="en-US" altLang="en-US" sz="1800" b="1" dirty="0"/>
              <a:t>[</a:t>
            </a:r>
            <a:r>
              <a:rPr lang="en-US" altLang="en-US" sz="1800" b="1" dirty="0" err="1"/>
              <a:t>th</a:t>
            </a:r>
            <a:r>
              <a:rPr lang="en-US" altLang="en-US" sz="1800" b="1" dirty="0"/>
              <a:t> hears of me.”</a:t>
            </a:r>
          </a:p>
          <a:p>
            <a:pPr>
              <a:buFont typeface="Wingdings" panose="05000000000000000000" pitchFamily="2" charset="2"/>
              <a:buNone/>
            </a:pPr>
            <a:endParaRPr lang="en-US" altLang="en-US" sz="800" b="1" dirty="0"/>
          </a:p>
          <a:p>
            <a:pPr>
              <a:lnSpc>
                <a:spcPct val="80000"/>
              </a:lnSpc>
              <a:buFont typeface="Wingdings" panose="05000000000000000000" pitchFamily="2" charset="2"/>
              <a:buNone/>
            </a:pPr>
            <a:r>
              <a:rPr lang="en-US" altLang="en-US" sz="1800" dirty="0">
                <a:latin typeface="Greekth" panose="02020803070505020304" pitchFamily="18" charset="0"/>
              </a:rPr>
              <a:t>                                   L</a:t>
            </a:r>
            <a:r>
              <a:rPr lang="en-US" altLang="en-US" sz="1800" dirty="0">
                <a:latin typeface="Times New Roman" panose="02020603050405020304" pitchFamily="18" charset="0"/>
              </a:rPr>
              <a:t>]</a:t>
            </a:r>
            <a:r>
              <a:rPr lang="en-US" altLang="en-US" sz="1800" dirty="0">
                <a:solidFill>
                  <a:srgbClr val="FFFF99"/>
                </a:solidFill>
                <a:latin typeface="Greekth" panose="02020803070505020304" pitchFamily="18" charset="0"/>
              </a:rPr>
              <a:t>EGEI</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AUGW </a:t>
            </a:r>
            <a:r>
              <a:rPr lang="en-US" altLang="en-US" sz="1800" dirty="0">
                <a:latin typeface="Times New Roman" panose="02020603050405020304" pitchFamily="18" charset="0"/>
              </a:rPr>
              <a:t>[</a:t>
            </a:r>
            <a:r>
              <a:rPr lang="en-US" altLang="en-US" sz="1800" dirty="0">
                <a:latin typeface="Greekth" panose="02020803070505020304" pitchFamily="18" charset="0"/>
              </a:rPr>
              <a:t>--- </a:t>
            </a:r>
            <a:endParaRPr lang="en-US" altLang="en-US" sz="1800" b="1" dirty="0">
              <a:latin typeface="Greekth" panose="02020803070505020304" pitchFamily="18" charset="0"/>
            </a:endParaRPr>
          </a:p>
          <a:p>
            <a:pPr>
              <a:lnSpc>
                <a:spcPct val="80000"/>
              </a:lnSpc>
              <a:buFont typeface="Wingdings" panose="05000000000000000000" pitchFamily="2" charset="2"/>
              <a:buNone/>
            </a:pPr>
            <a:r>
              <a:rPr lang="en-US" altLang="en-US" sz="1800" dirty="0">
                <a:latin typeface="Greekth" panose="02020803070505020304" pitchFamily="18" charset="0"/>
              </a:rPr>
              <a:t>               </a:t>
            </a:r>
            <a:r>
              <a:rPr lang="en-US" altLang="en-US" sz="1800" dirty="0" err="1">
                <a:latin typeface="Greekth" panose="02020803070505020304" pitchFamily="18" charset="0"/>
              </a:rPr>
              <a:t>th?j</a:t>
            </a:r>
            <a:r>
              <a:rPr lang="en-US" altLang="en-US" sz="1800" dirty="0">
                <a:latin typeface="Greekth" panose="02020803070505020304" pitchFamily="18" charset="0"/>
              </a:rPr>
              <a:t> </a:t>
            </a:r>
            <a:r>
              <a:rPr lang="en-US" altLang="en-US" sz="1800" dirty="0" err="1">
                <a:latin typeface="Greekth" panose="02020803070505020304" pitchFamily="18" charset="0"/>
              </a:rPr>
              <a:t>fwnh?j</a:t>
            </a:r>
            <a:r>
              <a:rPr lang="en-US" altLang="en-US" sz="1800" dirty="0">
                <a:latin typeface="Greekth" panose="02020803070505020304" pitchFamily="18" charset="0"/>
              </a:rPr>
              <a:t>. l</a:t>
            </a:r>
            <a:r>
              <a:rPr lang="en-US" altLang="en-US" sz="1800" dirty="0">
                <a:latin typeface="Times New Roman" panose="02020603050405020304" pitchFamily="18" charset="0"/>
              </a:rPr>
              <a:t>]</a:t>
            </a:r>
            <a:r>
              <a:rPr lang="en-US" altLang="en-US" sz="1800" b="1" dirty="0">
                <a:solidFill>
                  <a:srgbClr val="FFFF99"/>
                </a:solidFill>
                <a:latin typeface="Greekth" panose="02020803070505020304" pitchFamily="18" charset="0"/>
              </a:rPr>
              <a:t>e&lt;</a:t>
            </a:r>
            <a:r>
              <a:rPr lang="en-US" altLang="en-US" sz="1800" b="1" dirty="0" err="1">
                <a:solidFill>
                  <a:srgbClr val="FFFF99"/>
                </a:solidFill>
                <a:latin typeface="Greekth" panose="02020803070505020304" pitchFamily="18" charset="0"/>
              </a:rPr>
              <a:t>gei</a:t>
            </a:r>
            <a:r>
              <a:rPr lang="en-US" altLang="en-US" sz="1800" b="1" dirty="0">
                <a:latin typeface="Greekth" panose="02020803070505020304" pitchFamily="18" charset="0"/>
              </a:rPr>
              <a:t> </a:t>
            </a:r>
            <a:r>
              <a:rPr lang="en-US" altLang="en-US" sz="1800" b="1" dirty="0">
                <a:solidFill>
                  <a:srgbClr val="FFFF99"/>
                </a:solidFill>
                <a:latin typeface="Greekth" panose="02020803070505020304" pitchFamily="18" charset="0"/>
              </a:rPr>
              <a:t>au]t&amp;?</a:t>
            </a:r>
            <a:r>
              <a:rPr lang="en-US" altLang="en-US" sz="1800" b="1" dirty="0">
                <a:latin typeface="Greekth" panose="02020803070505020304" pitchFamily="18" charset="0"/>
              </a:rPr>
              <a:t> </a:t>
            </a:r>
            <a:r>
              <a:rPr lang="en-US" altLang="en-US" sz="1800" b="1" dirty="0">
                <a:latin typeface="Times New Roman" panose="02020603050405020304" pitchFamily="18" charset="0"/>
              </a:rPr>
              <a:t>[</a:t>
            </a:r>
            <a:r>
              <a:rPr lang="en-US" altLang="en-US" sz="1800" dirty="0">
                <a:latin typeface="Greekth" panose="02020803070505020304" pitchFamily="18" charset="0"/>
              </a:rPr>
              <a:t>o[ </a:t>
            </a:r>
            <a:r>
              <a:rPr lang="en-US" altLang="en-US" sz="1800" dirty="0" err="1">
                <a:latin typeface="Greekth" panose="02020803070505020304" pitchFamily="18" charset="0"/>
              </a:rPr>
              <a:t>Pila?toj</a:t>
            </a:r>
            <a:r>
              <a:rPr lang="en-US" altLang="en-US" sz="1800" dirty="0">
                <a:latin typeface="Greekth" panose="02020803070505020304" pitchFamily="18" charset="0"/>
              </a:rPr>
              <a:t> </a:t>
            </a:r>
            <a:r>
              <a:rPr lang="en-US" altLang="en-US" sz="1800" dirty="0" err="1">
                <a:latin typeface="Greekth" panose="02020803070505020304" pitchFamily="18" charset="0"/>
              </a:rPr>
              <a:t>ti</a:t>
            </a:r>
            <a:r>
              <a:rPr lang="en-US" altLang="en-US" sz="1800" b="1" dirty="0">
                <a:latin typeface="Greekth" panose="02020803070505020304" pitchFamily="18" charset="0"/>
              </a:rPr>
              <a:t>&lt;</a:t>
            </a:r>
          </a:p>
          <a:p>
            <a:pPr>
              <a:lnSpc>
                <a:spcPct val="80000"/>
              </a:lnSpc>
              <a:buFont typeface="Wingdings" panose="05000000000000000000" pitchFamily="2" charset="2"/>
              <a:buNone/>
            </a:pPr>
            <a:r>
              <a:rPr lang="en-US" altLang="en-US" sz="1800" b="1" dirty="0"/>
              <a:t>        “…the voice. S]</a:t>
            </a:r>
            <a:r>
              <a:rPr lang="en-US" altLang="en-US" sz="1800" b="1" dirty="0" err="1">
                <a:solidFill>
                  <a:srgbClr val="FFFF99"/>
                </a:solidFill>
              </a:rPr>
              <a:t>ays</a:t>
            </a:r>
            <a:r>
              <a:rPr lang="en-US" altLang="en-US" sz="1800" b="1" dirty="0"/>
              <a:t> </a:t>
            </a:r>
            <a:r>
              <a:rPr lang="en-US" altLang="en-US" sz="1800" b="1" dirty="0">
                <a:solidFill>
                  <a:srgbClr val="FFFF99"/>
                </a:solidFill>
              </a:rPr>
              <a:t>to him,</a:t>
            </a:r>
            <a:r>
              <a:rPr lang="en-US" altLang="en-US" sz="1800" b="1" dirty="0"/>
              <a:t> [Pilate: ‘What…”</a:t>
            </a:r>
          </a:p>
          <a:p>
            <a:pPr>
              <a:buFont typeface="Wingdings" panose="05000000000000000000" pitchFamily="2" charset="2"/>
              <a:buNone/>
            </a:pPr>
            <a:endParaRPr lang="en-US" altLang="en-US" sz="800" dirty="0"/>
          </a:p>
          <a:p>
            <a:pPr>
              <a:lnSpc>
                <a:spcPct val="80000"/>
              </a:lnSpc>
              <a:buFont typeface="Wingdings" panose="05000000000000000000" pitchFamily="2" charset="2"/>
              <a:buNone/>
            </a:pPr>
            <a:r>
              <a:rPr lang="en-US" altLang="en-US" sz="1800" dirty="0">
                <a:latin typeface="Greekth" panose="02020803070505020304" pitchFamily="18" charset="0"/>
              </a:rPr>
              <a:t>                                      KA</a:t>
            </a:r>
            <a:r>
              <a:rPr lang="en-US" altLang="en-US" sz="1800" dirty="0">
                <a:latin typeface="Times New Roman" panose="02020603050405020304" pitchFamily="18" charset="0"/>
              </a:rPr>
              <a:t>]</a:t>
            </a:r>
            <a:r>
              <a:rPr lang="en-US" altLang="en-US" sz="1800" dirty="0">
                <a:solidFill>
                  <a:srgbClr val="FFFF99"/>
                </a:solidFill>
                <a:latin typeface="Greekth" panose="02020803070505020304" pitchFamily="18" charset="0"/>
              </a:rPr>
              <a:t>I</a:t>
            </a:r>
            <a:r>
              <a:rPr lang="en-US" altLang="en-US" sz="1800" dirty="0">
                <a:latin typeface="Greekth" panose="02020803070505020304" pitchFamily="18" charset="0"/>
              </a:rPr>
              <a:t>  </a:t>
            </a:r>
            <a:r>
              <a:rPr lang="en-US" altLang="en-US" sz="1800" dirty="0">
                <a:solidFill>
                  <a:srgbClr val="FFFF99"/>
                </a:solidFill>
                <a:latin typeface="Greekth" panose="02020803070505020304" pitchFamily="18" charset="0"/>
              </a:rPr>
              <a:t>TOUT</a:t>
            </a:r>
            <a:r>
              <a:rPr lang="en-US" altLang="en-US" sz="1800" dirty="0">
                <a:latin typeface="Times New Roman" panose="02020603050405020304" pitchFamily="18" charset="0"/>
              </a:rPr>
              <a:t>[</a:t>
            </a:r>
            <a:r>
              <a:rPr lang="en-US" altLang="en-US" sz="1800" dirty="0">
                <a:latin typeface="Greekth" panose="02020803070505020304" pitchFamily="18" charset="0"/>
              </a:rPr>
              <a:t>O</a:t>
            </a:r>
          </a:p>
          <a:p>
            <a:pPr>
              <a:lnSpc>
                <a:spcPct val="80000"/>
              </a:lnSpc>
              <a:buFont typeface="Wingdings" panose="05000000000000000000" pitchFamily="2" charset="2"/>
              <a:buNone/>
            </a:pPr>
            <a:r>
              <a:rPr lang="en-US" altLang="en-US" sz="1800" dirty="0">
                <a:latin typeface="Greekth" panose="02020803070505020304" pitchFamily="18" charset="0"/>
              </a:rPr>
              <a:t>               e]</a:t>
            </a:r>
            <a:r>
              <a:rPr lang="en-US" altLang="en-US" sz="1800" dirty="0" err="1">
                <a:latin typeface="Greekth" panose="02020803070505020304" pitchFamily="18" charset="0"/>
              </a:rPr>
              <a:t>stin</a:t>
            </a:r>
            <a:r>
              <a:rPr lang="en-US" altLang="en-US" sz="1800" dirty="0">
                <a:latin typeface="Greekth" panose="02020803070505020304" pitchFamily="18" charset="0"/>
              </a:rPr>
              <a:t> a]</a:t>
            </a:r>
            <a:r>
              <a:rPr lang="en-US" altLang="en-US" sz="1800" dirty="0" err="1">
                <a:latin typeface="Greekth" panose="02020803070505020304" pitchFamily="18" charset="0"/>
              </a:rPr>
              <a:t>lh</a:t>
            </a:r>
            <a:r>
              <a:rPr lang="en-US" altLang="en-US" sz="1800" dirty="0">
                <a:latin typeface="Greekth" panose="02020803070505020304" pitchFamily="18" charset="0"/>
              </a:rPr>
              <a:t>&lt;</a:t>
            </a:r>
            <a:r>
              <a:rPr lang="en-US" altLang="en-US" sz="1800" dirty="0" err="1">
                <a:latin typeface="Greekth" panose="02020803070505020304" pitchFamily="18" charset="0"/>
              </a:rPr>
              <a:t>qia</a:t>
            </a:r>
            <a:r>
              <a:rPr lang="en-US" altLang="en-US" sz="1800" dirty="0">
                <a:latin typeface="Greekth" panose="02020803070505020304" pitchFamily="18" charset="0"/>
              </a:rPr>
              <a:t>; ka</a:t>
            </a:r>
            <a:r>
              <a:rPr lang="en-US" altLang="en-US" sz="1800" dirty="0">
                <a:latin typeface="Times New Roman" panose="02020603050405020304" pitchFamily="18" charset="0"/>
              </a:rPr>
              <a:t>]</a:t>
            </a:r>
            <a:r>
              <a:rPr lang="en-US" altLang="en-US" sz="1800" b="1" dirty="0" err="1">
                <a:solidFill>
                  <a:srgbClr val="FFFF99"/>
                </a:solidFill>
                <a:latin typeface="Greekth" panose="02020803070505020304" pitchFamily="18" charset="0"/>
              </a:rPr>
              <a:t>i</a:t>
            </a:r>
            <a:r>
              <a:rPr lang="en-US" altLang="en-US" sz="1800" b="1" dirty="0">
                <a:latin typeface="Greekth" panose="02020803070505020304" pitchFamily="18" charset="0"/>
              </a:rPr>
              <a:t>&gt; </a:t>
            </a:r>
            <a:r>
              <a:rPr lang="en-US" altLang="en-US" sz="1800" b="1" dirty="0" err="1">
                <a:solidFill>
                  <a:srgbClr val="FFFF99"/>
                </a:solidFill>
                <a:latin typeface="Greekth" panose="02020803070505020304" pitchFamily="18" charset="0"/>
              </a:rPr>
              <a:t>tou?t</a:t>
            </a:r>
            <a:r>
              <a:rPr lang="en-US" altLang="en-US" sz="1800" b="1" dirty="0">
                <a:latin typeface="Times New Roman" panose="02020603050405020304" pitchFamily="18" charset="0"/>
              </a:rPr>
              <a:t>[</a:t>
            </a:r>
            <a:r>
              <a:rPr lang="en-US" altLang="en-US" sz="1800" dirty="0">
                <a:latin typeface="Greekth" panose="02020803070505020304" pitchFamily="18" charset="0"/>
              </a:rPr>
              <a:t>o </a:t>
            </a:r>
            <a:r>
              <a:rPr lang="en-US" altLang="en-US" sz="1800" dirty="0" err="1">
                <a:latin typeface="Greekth" panose="02020803070505020304" pitchFamily="18" charset="0"/>
              </a:rPr>
              <a:t>ei</a:t>
            </a:r>
            <a:r>
              <a:rPr lang="en-US" altLang="en-US" sz="1800" dirty="0">
                <a:latin typeface="Greekth" panose="02020803070505020304" pitchFamily="18" charset="0"/>
              </a:rPr>
              <a:t>]pw&gt;n pa&lt;</a:t>
            </a:r>
            <a:r>
              <a:rPr lang="en-US" altLang="en-US" sz="1800" dirty="0" err="1">
                <a:latin typeface="Greekth" panose="02020803070505020304" pitchFamily="18" charset="0"/>
              </a:rPr>
              <a:t>lin</a:t>
            </a:r>
            <a:endParaRPr lang="en-US" altLang="en-US" sz="1800" dirty="0">
              <a:latin typeface="Greekth" panose="02020803070505020304" pitchFamily="18" charset="0"/>
            </a:endParaRPr>
          </a:p>
          <a:p>
            <a:pPr>
              <a:lnSpc>
                <a:spcPct val="80000"/>
              </a:lnSpc>
              <a:buFont typeface="Wingdings" panose="05000000000000000000" pitchFamily="2" charset="2"/>
              <a:buNone/>
            </a:pPr>
            <a:r>
              <a:rPr lang="en-US" altLang="en-US" sz="1800" b="1" dirty="0"/>
              <a:t>	   “…is truth? An]</a:t>
            </a:r>
            <a:r>
              <a:rPr lang="en-US" altLang="en-US" sz="1800" b="1" dirty="0">
                <a:solidFill>
                  <a:srgbClr val="FFFF99"/>
                </a:solidFill>
              </a:rPr>
              <a:t>d</a:t>
            </a:r>
            <a:r>
              <a:rPr lang="en-US" altLang="en-US" sz="1800" b="1" dirty="0"/>
              <a:t> </a:t>
            </a:r>
            <a:r>
              <a:rPr lang="en-US" altLang="en-US" sz="1800" b="1" dirty="0" err="1">
                <a:solidFill>
                  <a:srgbClr val="FFFF99"/>
                </a:solidFill>
              </a:rPr>
              <a:t>thi</a:t>
            </a:r>
            <a:r>
              <a:rPr lang="en-US" altLang="en-US" sz="1800" b="1" dirty="0"/>
              <a:t>[s having said again…”</a:t>
            </a:r>
          </a:p>
          <a:p>
            <a:pPr>
              <a:buFont typeface="Wingdings" panose="05000000000000000000" pitchFamily="2" charset="2"/>
              <a:buNone/>
            </a:pPr>
            <a:endParaRPr lang="en-US" altLang="en-US" sz="800" b="1" dirty="0"/>
          </a:p>
          <a:p>
            <a:pPr>
              <a:lnSpc>
                <a:spcPct val="80000"/>
              </a:lnSpc>
              <a:buFont typeface="Wingdings" panose="05000000000000000000" pitchFamily="2" charset="2"/>
              <a:buNone/>
            </a:pPr>
            <a:r>
              <a:rPr lang="en-US" altLang="en-US" sz="1800" dirty="0"/>
              <a:t>  	                       </a:t>
            </a:r>
            <a:r>
              <a:rPr lang="en-US" altLang="en-US" sz="1800" dirty="0">
                <a:latin typeface="Greekth" panose="02020803070505020304" pitchFamily="18" charset="0"/>
              </a:rPr>
              <a:t>T</a:t>
            </a:r>
            <a:r>
              <a:rPr lang="en-US" altLang="en-US" sz="1800" dirty="0">
                <a:latin typeface="Times New Roman" panose="02020603050405020304" pitchFamily="18" charset="0"/>
              </a:rPr>
              <a:t>]</a:t>
            </a:r>
            <a:r>
              <a:rPr lang="en-US" altLang="en-US" sz="1800" dirty="0">
                <a:solidFill>
                  <a:srgbClr val="FFFF99"/>
                </a:solidFill>
                <a:latin typeface="Greekth" panose="02020803070505020304" pitchFamily="18" charset="0"/>
              </a:rPr>
              <a:t>OU</a:t>
            </a:r>
            <a:r>
              <a:rPr lang="en-US" altLang="en-US" sz="1800" dirty="0">
                <a:solidFill>
                  <a:srgbClr val="FFFF99"/>
                </a:solidFill>
                <a:latin typeface="Times New Roman" panose="02020603050405020304" pitchFamily="18" charset="0"/>
              </a:rPr>
              <a:t>C</a:t>
            </a:r>
            <a:r>
              <a:rPr lang="en-US" altLang="en-US" sz="1800" b="1" dirty="0">
                <a:latin typeface="Greekth" panose="02020803070505020304" pitchFamily="18" charset="0"/>
              </a:rPr>
              <a:t>  </a:t>
            </a:r>
            <a:r>
              <a:rPr lang="en-US" altLang="en-US" sz="1800" dirty="0">
                <a:solidFill>
                  <a:srgbClr val="FFFF99"/>
                </a:solidFill>
                <a:latin typeface="Greekth" panose="02020803070505020304" pitchFamily="18" charset="0"/>
              </a:rPr>
              <a:t>I</a:t>
            </a:r>
            <a:r>
              <a:rPr lang="en-US" altLang="en-US" sz="1800" dirty="0">
                <a:latin typeface="Times New Roman" panose="02020603050405020304" pitchFamily="18" charset="0"/>
              </a:rPr>
              <a:t>[</a:t>
            </a:r>
            <a:r>
              <a:rPr lang="en-US" altLang="en-US" sz="1800" dirty="0">
                <a:latin typeface="Greekth" panose="02020803070505020304" pitchFamily="18" charset="0"/>
              </a:rPr>
              <a:t>OUDAIOU</a:t>
            </a:r>
            <a:r>
              <a:rPr lang="en-US" altLang="en-US" sz="1800" dirty="0">
                <a:latin typeface="Times New Roman" panose="02020603050405020304" pitchFamily="18" charset="0"/>
              </a:rPr>
              <a:t>C</a:t>
            </a:r>
            <a:endParaRPr lang="en-US" altLang="en-US" sz="1800" dirty="0">
              <a:latin typeface="Greekth" panose="02020803070505020304" pitchFamily="18" charset="0"/>
            </a:endParaRPr>
          </a:p>
          <a:p>
            <a:pPr>
              <a:lnSpc>
                <a:spcPct val="80000"/>
              </a:lnSpc>
              <a:buFont typeface="Wingdings" panose="05000000000000000000" pitchFamily="2" charset="2"/>
              <a:buNone/>
            </a:pPr>
            <a:r>
              <a:rPr lang="en-US" altLang="en-US" sz="1800" dirty="0">
                <a:latin typeface="Greekth" panose="02020803070505020304" pitchFamily="18" charset="0"/>
              </a:rPr>
              <a:t>		      e]</a:t>
            </a:r>
            <a:r>
              <a:rPr lang="en-US" altLang="en-US" sz="1800" dirty="0" err="1">
                <a:latin typeface="Greekth" panose="02020803070505020304" pitchFamily="18" charset="0"/>
              </a:rPr>
              <a:t>ch?lqen</a:t>
            </a:r>
            <a:r>
              <a:rPr lang="en-US" altLang="en-US" sz="1800" dirty="0">
                <a:latin typeface="Greekth" panose="02020803070505020304" pitchFamily="18" charset="0"/>
              </a:rPr>
              <a:t> pro&gt;j t</a:t>
            </a:r>
            <a:r>
              <a:rPr lang="en-US" altLang="en-US" sz="1800" dirty="0">
                <a:latin typeface="Times New Roman" panose="02020603050405020304" pitchFamily="18" charset="0"/>
              </a:rPr>
              <a:t>]</a:t>
            </a:r>
            <a:r>
              <a:rPr lang="en-US" altLang="en-US" sz="1800" dirty="0" err="1">
                <a:solidFill>
                  <a:srgbClr val="FFFF99"/>
                </a:solidFill>
                <a:latin typeface="Greekth" panose="02020803070505020304" pitchFamily="18" charset="0"/>
              </a:rPr>
              <a:t>o</a:t>
            </a:r>
            <a:r>
              <a:rPr lang="en-US" altLang="en-US" sz="1800" b="1" dirty="0" err="1">
                <a:solidFill>
                  <a:srgbClr val="FFFF99"/>
                </a:solidFill>
                <a:latin typeface="Greekth" panose="02020803070505020304" pitchFamily="18" charset="0"/>
              </a:rPr>
              <a:t>u</a:t>
            </a:r>
            <a:r>
              <a:rPr lang="en-US" altLang="en-US" sz="1800" b="1" dirty="0">
                <a:solidFill>
                  <a:srgbClr val="FFFF99"/>
                </a:solidFill>
                <a:latin typeface="Greekth" panose="02020803070505020304" pitchFamily="18" charset="0"/>
              </a:rPr>
              <a:t>&gt;j  ]I</a:t>
            </a:r>
            <a:r>
              <a:rPr lang="en-US" altLang="en-US" sz="1800" b="1" dirty="0">
                <a:latin typeface="Times New Roman" panose="02020603050405020304" pitchFamily="18" charset="0"/>
              </a:rPr>
              <a:t>[</a:t>
            </a:r>
            <a:r>
              <a:rPr lang="en-US" altLang="en-US" sz="1800" dirty="0" err="1">
                <a:latin typeface="Greekth" panose="02020803070505020304" pitchFamily="18" charset="0"/>
              </a:rPr>
              <a:t>oudiai</a:t>
            </a:r>
            <a:r>
              <a:rPr lang="en-US" altLang="en-US" sz="1800" dirty="0">
                <a:latin typeface="Greekth" panose="02020803070505020304" pitchFamily="18" charset="0"/>
              </a:rPr>
              <a:t>&lt;</a:t>
            </a:r>
            <a:r>
              <a:rPr lang="en-US" altLang="en-US" sz="1800" dirty="0" err="1">
                <a:latin typeface="Greekth" panose="02020803070505020304" pitchFamily="18" charset="0"/>
              </a:rPr>
              <a:t>ouj</a:t>
            </a:r>
            <a:endParaRPr lang="en-US" altLang="en-US" sz="1800" dirty="0">
              <a:latin typeface="Greekth" panose="02020803070505020304" pitchFamily="18" charset="0"/>
            </a:endParaRPr>
          </a:p>
          <a:p>
            <a:pPr>
              <a:lnSpc>
                <a:spcPct val="80000"/>
              </a:lnSpc>
              <a:buFont typeface="Wingdings" panose="05000000000000000000" pitchFamily="2" charset="2"/>
              <a:buNone/>
            </a:pPr>
            <a:r>
              <a:rPr lang="en-US" altLang="en-US" sz="1800" b="1" dirty="0"/>
              <a:t>                   “…he went out t]</a:t>
            </a:r>
            <a:r>
              <a:rPr lang="en-US" altLang="en-US" sz="1800" b="1" dirty="0">
                <a:solidFill>
                  <a:srgbClr val="FFFF99"/>
                </a:solidFill>
              </a:rPr>
              <a:t>o</a:t>
            </a:r>
            <a:r>
              <a:rPr lang="en-US" altLang="en-US" sz="1800" b="1" dirty="0"/>
              <a:t> </a:t>
            </a:r>
            <a:r>
              <a:rPr lang="en-US" altLang="en-US" sz="1800" b="1" dirty="0">
                <a:solidFill>
                  <a:srgbClr val="FFFF99"/>
                </a:solidFill>
              </a:rPr>
              <a:t>the</a:t>
            </a:r>
            <a:r>
              <a:rPr lang="en-US" altLang="en-US" sz="1800" b="1" dirty="0"/>
              <a:t> </a:t>
            </a:r>
            <a:r>
              <a:rPr lang="en-US" altLang="en-US" sz="1800" b="1" dirty="0">
                <a:solidFill>
                  <a:srgbClr val="FFFF99"/>
                </a:solidFill>
              </a:rPr>
              <a:t>J</a:t>
            </a:r>
            <a:r>
              <a:rPr lang="en-US" altLang="en-US" sz="1800" b="1" dirty="0"/>
              <a:t>[</a:t>
            </a:r>
            <a:r>
              <a:rPr lang="en-US" altLang="en-US" sz="1800" b="1" dirty="0" err="1"/>
              <a:t>ews</a:t>
            </a:r>
            <a:r>
              <a:rPr lang="en-US" altLang="en-US" sz="1800" b="1" dirty="0"/>
              <a:t>…”</a:t>
            </a:r>
          </a:p>
          <a:p>
            <a:pPr>
              <a:lnSpc>
                <a:spcPct val="80000"/>
              </a:lnSpc>
              <a:buFont typeface="Wingdings" panose="05000000000000000000" pitchFamily="2" charset="2"/>
              <a:buNone/>
            </a:pPr>
            <a:endParaRPr lang="en-US" altLang="en-US" sz="800" b="1" dirty="0"/>
          </a:p>
          <a:p>
            <a:pPr>
              <a:lnSpc>
                <a:spcPct val="80000"/>
              </a:lnSpc>
              <a:buFont typeface="Wingdings" panose="05000000000000000000" pitchFamily="2" charset="2"/>
              <a:buNone/>
            </a:pPr>
            <a:r>
              <a:rPr lang="en-US" altLang="en-US" sz="1800" dirty="0">
                <a:latin typeface="Greekth" panose="02020803070505020304" pitchFamily="18" charset="0"/>
              </a:rPr>
              <a:t>                                         OUD</a:t>
            </a:r>
            <a:r>
              <a:rPr lang="en-US" altLang="en-US" sz="1800" dirty="0"/>
              <a:t>]</a:t>
            </a:r>
            <a:r>
              <a:rPr lang="en-US" altLang="en-US" sz="1800" dirty="0">
                <a:solidFill>
                  <a:srgbClr val="FFFF99"/>
                </a:solidFill>
                <a:latin typeface="Greekth" panose="02020803070505020304" pitchFamily="18" charset="0"/>
              </a:rPr>
              <a:t>EM</a:t>
            </a:r>
            <a:r>
              <a:rPr lang="en-US" altLang="en-US" sz="1800" dirty="0"/>
              <a:t>[</a:t>
            </a:r>
            <a:r>
              <a:rPr lang="en-US" altLang="en-US" sz="1800" dirty="0">
                <a:latin typeface="Greekth" panose="02020803070505020304" pitchFamily="18" charset="0"/>
              </a:rPr>
              <a:t>IAN</a:t>
            </a:r>
          </a:p>
          <a:p>
            <a:pPr>
              <a:lnSpc>
                <a:spcPct val="80000"/>
              </a:lnSpc>
              <a:buFont typeface="Wingdings" panose="05000000000000000000" pitchFamily="2" charset="2"/>
              <a:buNone/>
            </a:pPr>
            <a:r>
              <a:rPr lang="en-US" altLang="en-US" sz="1800" dirty="0">
                <a:latin typeface="Greekth" panose="02020803070505020304" pitchFamily="18" charset="0"/>
              </a:rPr>
              <a:t>               e]</a:t>
            </a:r>
            <a:r>
              <a:rPr lang="en-US" altLang="en-US" sz="1800" dirty="0" err="1">
                <a:latin typeface="Greekth" panose="02020803070505020304" pitchFamily="18" charset="0"/>
              </a:rPr>
              <a:t>gw</a:t>
            </a:r>
            <a:r>
              <a:rPr lang="en-US" altLang="en-US" sz="1800" dirty="0">
                <a:latin typeface="Greekth" panose="02020803070505020304" pitchFamily="18" charset="0"/>
              </a:rPr>
              <a:t>&gt;  </a:t>
            </a:r>
            <a:r>
              <a:rPr lang="en-US" altLang="en-US" sz="1800" dirty="0" err="1">
                <a:latin typeface="Greekth" panose="02020803070505020304" pitchFamily="18" charset="0"/>
              </a:rPr>
              <a:t>ou</a:t>
            </a:r>
            <a:r>
              <a:rPr lang="en-US" altLang="en-US" sz="1800" dirty="0">
                <a:latin typeface="Greekth" panose="02020803070505020304" pitchFamily="18" charset="0"/>
              </a:rPr>
              <a:t>]d</a:t>
            </a:r>
            <a:r>
              <a:rPr lang="en-US" altLang="en-US" sz="1800" dirty="0"/>
              <a:t>]</a:t>
            </a:r>
            <a:r>
              <a:rPr lang="en-US" altLang="en-US" sz="1800" dirty="0" err="1">
                <a:solidFill>
                  <a:srgbClr val="FFFF99"/>
                </a:solidFill>
                <a:latin typeface="Greekth" panose="02020803070505020304" pitchFamily="18" charset="0"/>
              </a:rPr>
              <a:t>em</a:t>
            </a:r>
            <a:r>
              <a:rPr lang="en-US" altLang="en-US" sz="1800" dirty="0"/>
              <a:t>[</a:t>
            </a:r>
            <a:r>
              <a:rPr lang="en-US" altLang="en-US" sz="1800" dirty="0" err="1">
                <a:latin typeface="Greekth" panose="02020803070505020304" pitchFamily="18" charset="0"/>
              </a:rPr>
              <a:t>i</a:t>
            </a:r>
            <a:r>
              <a:rPr lang="en-US" altLang="en-US" sz="1800" dirty="0">
                <a:latin typeface="Greekth" panose="02020803070505020304" pitchFamily="18" charset="0"/>
              </a:rPr>
              <a:t>&lt;an </a:t>
            </a:r>
            <a:r>
              <a:rPr lang="en-US" altLang="en-US" sz="1800" dirty="0" err="1">
                <a:latin typeface="Greekth" panose="02020803070505020304" pitchFamily="18" charset="0"/>
              </a:rPr>
              <a:t>eu</a:t>
            </a:r>
            <a:r>
              <a:rPr lang="en-US" altLang="en-US" sz="1800" dirty="0">
                <a:latin typeface="Greekth" panose="02020803070505020304" pitchFamily="18" charset="0"/>
              </a:rPr>
              <a:t>[</a:t>
            </a:r>
            <a:r>
              <a:rPr lang="en-US" altLang="en-US" sz="1800" dirty="0" err="1">
                <a:latin typeface="Greekth" panose="02020803070505020304" pitchFamily="18" charset="0"/>
              </a:rPr>
              <a:t>ri</a:t>
            </a:r>
            <a:r>
              <a:rPr lang="en-US" altLang="en-US" sz="1800" dirty="0">
                <a:latin typeface="Greekth" panose="02020803070505020304" pitchFamily="18" charset="0"/>
              </a:rPr>
              <a:t>&lt;</a:t>
            </a:r>
            <a:r>
              <a:rPr lang="en-US" altLang="en-US" sz="1800" dirty="0" err="1">
                <a:latin typeface="Greekth" panose="02020803070505020304" pitchFamily="18" charset="0"/>
              </a:rPr>
              <a:t>skw</a:t>
            </a:r>
            <a:r>
              <a:rPr lang="en-US" altLang="en-US" sz="1800" dirty="0">
                <a:latin typeface="Greekth" panose="02020803070505020304" pitchFamily="18" charset="0"/>
              </a:rPr>
              <a:t> e]n au]t&amp; ai]</a:t>
            </a:r>
            <a:r>
              <a:rPr lang="en-US" altLang="en-US" sz="1800" dirty="0" err="1">
                <a:latin typeface="Greekth" panose="02020803070505020304" pitchFamily="18" charset="0"/>
              </a:rPr>
              <a:t>ti</a:t>
            </a:r>
            <a:r>
              <a:rPr lang="en-US" altLang="en-US" sz="1800" dirty="0">
                <a:latin typeface="Greekth" panose="02020803070505020304" pitchFamily="18" charset="0"/>
              </a:rPr>
              <a:t>&lt;an</a:t>
            </a:r>
          </a:p>
          <a:p>
            <a:pPr>
              <a:lnSpc>
                <a:spcPct val="80000"/>
              </a:lnSpc>
              <a:buFont typeface="Wingdings" panose="05000000000000000000" pitchFamily="2" charset="2"/>
              <a:buNone/>
            </a:pPr>
            <a:r>
              <a:rPr lang="en-US" altLang="en-US" sz="1800" b="1" dirty="0"/>
              <a:t>                        “…I n]</a:t>
            </a:r>
            <a:r>
              <a:rPr lang="en-US" altLang="en-US" sz="1800" b="1" dirty="0">
                <a:solidFill>
                  <a:srgbClr val="FFFF99"/>
                </a:solidFill>
              </a:rPr>
              <a:t>o</a:t>
            </a:r>
            <a:r>
              <a:rPr lang="en-US" altLang="en-US" sz="1800" b="1" dirty="0"/>
              <a:t>[ find in him crime…”</a:t>
            </a:r>
          </a:p>
        </p:txBody>
      </p:sp>
      <p:sp>
        <p:nvSpPr>
          <p:cNvPr id="2" name="TextBox 1">
            <a:extLst>
              <a:ext uri="{FF2B5EF4-FFF2-40B4-BE49-F238E27FC236}">
                <a16:creationId xmlns:a16="http://schemas.microsoft.com/office/drawing/2014/main" id="{3E03D04F-33E7-DC44-CE59-DD2D3B1E2AF2}"/>
              </a:ext>
            </a:extLst>
          </p:cNvPr>
          <p:cNvSpPr txBox="1"/>
          <p:nvPr/>
        </p:nvSpPr>
        <p:spPr>
          <a:xfrm>
            <a:off x="390525" y="5785984"/>
            <a:ext cx="1284287" cy="646331"/>
          </a:xfrm>
          <a:prstGeom prst="rect">
            <a:avLst/>
          </a:prstGeom>
          <a:noFill/>
        </p:spPr>
        <p:txBody>
          <a:bodyPr wrap="square" rtlCol="0">
            <a:spAutoFit/>
          </a:bodyPr>
          <a:lstStyle/>
          <a:p>
            <a:pPr algn="r"/>
            <a:r>
              <a:rPr lang="en-US" sz="1200" dirty="0"/>
              <a:t>University of Manchester, England</a:t>
            </a:r>
          </a:p>
        </p:txBody>
      </p:sp>
      <p:pic>
        <p:nvPicPr>
          <p:cNvPr id="5" name="Picture 2">
            <a:extLst>
              <a:ext uri="{FF2B5EF4-FFF2-40B4-BE49-F238E27FC236}">
                <a16:creationId xmlns:a16="http://schemas.microsoft.com/office/drawing/2014/main" id="{CCD4F57D-2E86-3805-BAD9-FFC02223A135}"/>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673874" y="1981200"/>
            <a:ext cx="3561051" cy="46590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16770"/>
                                        </p:tgtEl>
                                        <p:attrNameLst>
                                          <p:attrName>style.visibility</p:attrName>
                                        </p:attrNameLst>
                                      </p:cBhvr>
                                      <p:to>
                                        <p:strVal val="visible"/>
                                      </p:to>
                                    </p:set>
                                    <p:anim calcmode="lin" valueType="num">
                                      <p:cBhvr>
                                        <p:cTn id="7" dur="500" fill="hold"/>
                                        <p:tgtEl>
                                          <p:spTgt spid="416770"/>
                                        </p:tgtEl>
                                        <p:attrNameLst>
                                          <p:attrName>ppt_w</p:attrName>
                                        </p:attrNameLst>
                                      </p:cBhvr>
                                      <p:tavLst>
                                        <p:tav tm="0">
                                          <p:val>
                                            <p:fltVal val="0"/>
                                          </p:val>
                                        </p:tav>
                                        <p:tav tm="100000">
                                          <p:val>
                                            <p:strVal val="#ppt_w"/>
                                          </p:val>
                                        </p:tav>
                                      </p:tavLst>
                                    </p:anim>
                                    <p:anim calcmode="lin" valueType="num">
                                      <p:cBhvr>
                                        <p:cTn id="8" dur="500" fill="hold"/>
                                        <p:tgtEl>
                                          <p:spTgt spid="416770"/>
                                        </p:tgtEl>
                                        <p:attrNameLst>
                                          <p:attrName>ppt_h</p:attrName>
                                        </p:attrNameLst>
                                      </p:cBhvr>
                                      <p:tavLst>
                                        <p:tav tm="0">
                                          <p:val>
                                            <p:fltVal val="0"/>
                                          </p:val>
                                        </p:tav>
                                        <p:tav tm="100000">
                                          <p:val>
                                            <p:strVal val="#ppt_h"/>
                                          </p:val>
                                        </p:tav>
                                      </p:tavLst>
                                    </p:anim>
                                    <p:animEffect transition="in" filter="fade">
                                      <p:cBhvr>
                                        <p:cTn id="9" dur="500"/>
                                        <p:tgtEl>
                                          <p:spTgt spid="4167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16771">
                                            <p:txEl>
                                              <p:pRg st="0" end="0"/>
                                            </p:txEl>
                                          </p:spTgt>
                                        </p:tgtEl>
                                        <p:attrNameLst>
                                          <p:attrName>style.visibility</p:attrName>
                                        </p:attrNameLst>
                                      </p:cBhvr>
                                      <p:to>
                                        <p:strVal val="visible"/>
                                      </p:to>
                                    </p:set>
                                    <p:animEffect transition="in" filter="dissolve">
                                      <p:cBhvr>
                                        <p:cTn id="14" dur="500"/>
                                        <p:tgtEl>
                                          <p:spTgt spid="416771">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416771">
                                            <p:txEl>
                                              <p:pRg st="1" end="1"/>
                                            </p:txEl>
                                          </p:spTgt>
                                        </p:tgtEl>
                                        <p:attrNameLst>
                                          <p:attrName>style.visibility</p:attrName>
                                        </p:attrNameLst>
                                      </p:cBhvr>
                                      <p:to>
                                        <p:strVal val="visible"/>
                                      </p:to>
                                    </p:set>
                                    <p:animEffect transition="in" filter="dissolve">
                                      <p:cBhvr>
                                        <p:cTn id="17" dur="500"/>
                                        <p:tgtEl>
                                          <p:spTgt spid="4167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16771">
                                            <p:txEl>
                                              <p:pRg st="2" end="2"/>
                                            </p:txEl>
                                          </p:spTgt>
                                        </p:tgtEl>
                                        <p:attrNameLst>
                                          <p:attrName>style.visibility</p:attrName>
                                        </p:attrNameLst>
                                      </p:cBhvr>
                                      <p:to>
                                        <p:strVal val="visible"/>
                                      </p:to>
                                    </p:set>
                                    <p:animEffect transition="in" filter="dissolve">
                                      <p:cBhvr>
                                        <p:cTn id="20" dur="500"/>
                                        <p:tgtEl>
                                          <p:spTgt spid="41677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416771">
                                            <p:txEl>
                                              <p:pRg st="4" end="4"/>
                                            </p:txEl>
                                          </p:spTgt>
                                        </p:tgtEl>
                                        <p:attrNameLst>
                                          <p:attrName>style.visibility</p:attrName>
                                        </p:attrNameLst>
                                      </p:cBhvr>
                                      <p:to>
                                        <p:strVal val="visible"/>
                                      </p:to>
                                    </p:set>
                                    <p:animEffect transition="in" filter="dissolve">
                                      <p:cBhvr>
                                        <p:cTn id="25" dur="500"/>
                                        <p:tgtEl>
                                          <p:spTgt spid="416771">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16771">
                                            <p:txEl>
                                              <p:pRg st="5" end="5"/>
                                            </p:txEl>
                                          </p:spTgt>
                                        </p:tgtEl>
                                        <p:attrNameLst>
                                          <p:attrName>style.visibility</p:attrName>
                                        </p:attrNameLst>
                                      </p:cBhvr>
                                      <p:to>
                                        <p:strVal val="visible"/>
                                      </p:to>
                                    </p:set>
                                    <p:animEffect transition="in" filter="dissolve">
                                      <p:cBhvr>
                                        <p:cTn id="28" dur="500"/>
                                        <p:tgtEl>
                                          <p:spTgt spid="416771">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16771">
                                            <p:txEl>
                                              <p:pRg st="6" end="6"/>
                                            </p:txEl>
                                          </p:spTgt>
                                        </p:tgtEl>
                                        <p:attrNameLst>
                                          <p:attrName>style.visibility</p:attrName>
                                        </p:attrNameLst>
                                      </p:cBhvr>
                                      <p:to>
                                        <p:strVal val="visible"/>
                                      </p:to>
                                    </p:set>
                                    <p:animEffect transition="in" filter="dissolve">
                                      <p:cBhvr>
                                        <p:cTn id="31" dur="500"/>
                                        <p:tgtEl>
                                          <p:spTgt spid="416771">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16771">
                                            <p:txEl>
                                              <p:pRg st="8" end="8"/>
                                            </p:txEl>
                                          </p:spTgt>
                                        </p:tgtEl>
                                        <p:attrNameLst>
                                          <p:attrName>style.visibility</p:attrName>
                                        </p:attrNameLst>
                                      </p:cBhvr>
                                      <p:to>
                                        <p:strVal val="visible"/>
                                      </p:to>
                                    </p:set>
                                    <p:animEffect transition="in" filter="dissolve">
                                      <p:cBhvr>
                                        <p:cTn id="36" dur="500"/>
                                        <p:tgtEl>
                                          <p:spTgt spid="416771">
                                            <p:txEl>
                                              <p:pRg st="8" end="8"/>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416771">
                                            <p:txEl>
                                              <p:pRg st="9" end="9"/>
                                            </p:txEl>
                                          </p:spTgt>
                                        </p:tgtEl>
                                        <p:attrNameLst>
                                          <p:attrName>style.visibility</p:attrName>
                                        </p:attrNameLst>
                                      </p:cBhvr>
                                      <p:to>
                                        <p:strVal val="visible"/>
                                      </p:to>
                                    </p:set>
                                    <p:animEffect transition="in" filter="dissolve">
                                      <p:cBhvr>
                                        <p:cTn id="39" dur="500"/>
                                        <p:tgtEl>
                                          <p:spTgt spid="416771">
                                            <p:txEl>
                                              <p:pRg st="9" end="9"/>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416771">
                                            <p:txEl>
                                              <p:pRg st="10" end="10"/>
                                            </p:txEl>
                                          </p:spTgt>
                                        </p:tgtEl>
                                        <p:attrNameLst>
                                          <p:attrName>style.visibility</p:attrName>
                                        </p:attrNameLst>
                                      </p:cBhvr>
                                      <p:to>
                                        <p:strVal val="visible"/>
                                      </p:to>
                                    </p:set>
                                    <p:animEffect transition="in" filter="dissolve">
                                      <p:cBhvr>
                                        <p:cTn id="42" dur="500"/>
                                        <p:tgtEl>
                                          <p:spTgt spid="416771">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6771">
                                            <p:txEl>
                                              <p:pRg st="12" end="12"/>
                                            </p:txEl>
                                          </p:spTgt>
                                        </p:tgtEl>
                                        <p:attrNameLst>
                                          <p:attrName>style.visibility</p:attrName>
                                        </p:attrNameLst>
                                      </p:cBhvr>
                                      <p:to>
                                        <p:strVal val="visible"/>
                                      </p:to>
                                    </p:set>
                                    <p:animEffect transition="in" filter="dissolve">
                                      <p:cBhvr>
                                        <p:cTn id="47" dur="500"/>
                                        <p:tgtEl>
                                          <p:spTgt spid="416771">
                                            <p:txEl>
                                              <p:pRg st="12" end="12"/>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416771">
                                            <p:txEl>
                                              <p:pRg st="13" end="13"/>
                                            </p:txEl>
                                          </p:spTgt>
                                        </p:tgtEl>
                                        <p:attrNameLst>
                                          <p:attrName>style.visibility</p:attrName>
                                        </p:attrNameLst>
                                      </p:cBhvr>
                                      <p:to>
                                        <p:strVal val="visible"/>
                                      </p:to>
                                    </p:set>
                                    <p:animEffect transition="in" filter="dissolve">
                                      <p:cBhvr>
                                        <p:cTn id="50" dur="500"/>
                                        <p:tgtEl>
                                          <p:spTgt spid="416771">
                                            <p:txEl>
                                              <p:pRg st="13" end="13"/>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416771">
                                            <p:txEl>
                                              <p:pRg st="14" end="14"/>
                                            </p:txEl>
                                          </p:spTgt>
                                        </p:tgtEl>
                                        <p:attrNameLst>
                                          <p:attrName>style.visibility</p:attrName>
                                        </p:attrNameLst>
                                      </p:cBhvr>
                                      <p:to>
                                        <p:strVal val="visible"/>
                                      </p:to>
                                    </p:set>
                                    <p:animEffect transition="in" filter="dissolve">
                                      <p:cBhvr>
                                        <p:cTn id="53" dur="500"/>
                                        <p:tgtEl>
                                          <p:spTgt spid="416771">
                                            <p:txEl>
                                              <p:pRg st="14" end="1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416771">
                                            <p:txEl>
                                              <p:pRg st="16" end="16"/>
                                            </p:txEl>
                                          </p:spTgt>
                                        </p:tgtEl>
                                        <p:attrNameLst>
                                          <p:attrName>style.visibility</p:attrName>
                                        </p:attrNameLst>
                                      </p:cBhvr>
                                      <p:to>
                                        <p:strVal val="visible"/>
                                      </p:to>
                                    </p:set>
                                    <p:animEffect transition="in" filter="dissolve">
                                      <p:cBhvr>
                                        <p:cTn id="58" dur="500"/>
                                        <p:tgtEl>
                                          <p:spTgt spid="416771">
                                            <p:txEl>
                                              <p:pRg st="16" end="16"/>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416771">
                                            <p:txEl>
                                              <p:pRg st="17" end="17"/>
                                            </p:txEl>
                                          </p:spTgt>
                                        </p:tgtEl>
                                        <p:attrNameLst>
                                          <p:attrName>style.visibility</p:attrName>
                                        </p:attrNameLst>
                                      </p:cBhvr>
                                      <p:to>
                                        <p:strVal val="visible"/>
                                      </p:to>
                                    </p:set>
                                    <p:animEffect transition="in" filter="dissolve">
                                      <p:cBhvr>
                                        <p:cTn id="61" dur="500"/>
                                        <p:tgtEl>
                                          <p:spTgt spid="416771">
                                            <p:txEl>
                                              <p:pRg st="17" end="17"/>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416771">
                                            <p:txEl>
                                              <p:pRg st="18" end="18"/>
                                            </p:txEl>
                                          </p:spTgt>
                                        </p:tgtEl>
                                        <p:attrNameLst>
                                          <p:attrName>style.visibility</p:attrName>
                                        </p:attrNameLst>
                                      </p:cBhvr>
                                      <p:to>
                                        <p:strVal val="visible"/>
                                      </p:to>
                                    </p:set>
                                    <p:animEffect transition="in" filter="dissolve">
                                      <p:cBhvr>
                                        <p:cTn id="64" dur="500"/>
                                        <p:tgtEl>
                                          <p:spTgt spid="416771">
                                            <p:txEl>
                                              <p:pRg st="18" end="1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416771">
                                            <p:txEl>
                                              <p:pRg st="20" end="20"/>
                                            </p:txEl>
                                          </p:spTgt>
                                        </p:tgtEl>
                                        <p:attrNameLst>
                                          <p:attrName>style.visibility</p:attrName>
                                        </p:attrNameLst>
                                      </p:cBhvr>
                                      <p:to>
                                        <p:strVal val="visible"/>
                                      </p:to>
                                    </p:set>
                                    <p:animEffect transition="in" filter="dissolve">
                                      <p:cBhvr>
                                        <p:cTn id="69" dur="500"/>
                                        <p:tgtEl>
                                          <p:spTgt spid="416771">
                                            <p:txEl>
                                              <p:pRg st="20" end="20"/>
                                            </p:txEl>
                                          </p:spTgt>
                                        </p:tgtEl>
                                      </p:cBhvr>
                                    </p:animEffect>
                                  </p:childTnLst>
                                </p:cTn>
                              </p:par>
                              <p:par>
                                <p:cTn id="70" presetID="9" presetClass="entr" presetSubtype="0" fill="hold" nodeType="withEffect">
                                  <p:stCondLst>
                                    <p:cond delay="0"/>
                                  </p:stCondLst>
                                  <p:childTnLst>
                                    <p:set>
                                      <p:cBhvr>
                                        <p:cTn id="71" dur="1" fill="hold">
                                          <p:stCondLst>
                                            <p:cond delay="0"/>
                                          </p:stCondLst>
                                        </p:cTn>
                                        <p:tgtEl>
                                          <p:spTgt spid="416771">
                                            <p:txEl>
                                              <p:pRg st="21" end="21"/>
                                            </p:txEl>
                                          </p:spTgt>
                                        </p:tgtEl>
                                        <p:attrNameLst>
                                          <p:attrName>style.visibility</p:attrName>
                                        </p:attrNameLst>
                                      </p:cBhvr>
                                      <p:to>
                                        <p:strVal val="visible"/>
                                      </p:to>
                                    </p:set>
                                    <p:animEffect transition="in" filter="dissolve">
                                      <p:cBhvr>
                                        <p:cTn id="72" dur="500"/>
                                        <p:tgtEl>
                                          <p:spTgt spid="416771">
                                            <p:txEl>
                                              <p:pRg st="21" end="21"/>
                                            </p:txEl>
                                          </p:spTgt>
                                        </p:tgtEl>
                                      </p:cBhvr>
                                    </p:animEffect>
                                  </p:childTnLst>
                                </p:cTn>
                              </p:par>
                              <p:par>
                                <p:cTn id="73" presetID="9" presetClass="entr" presetSubtype="0" fill="hold" nodeType="withEffect">
                                  <p:stCondLst>
                                    <p:cond delay="0"/>
                                  </p:stCondLst>
                                  <p:childTnLst>
                                    <p:set>
                                      <p:cBhvr>
                                        <p:cTn id="74" dur="1" fill="hold">
                                          <p:stCondLst>
                                            <p:cond delay="0"/>
                                          </p:stCondLst>
                                        </p:cTn>
                                        <p:tgtEl>
                                          <p:spTgt spid="416771">
                                            <p:txEl>
                                              <p:pRg st="22" end="22"/>
                                            </p:txEl>
                                          </p:spTgt>
                                        </p:tgtEl>
                                        <p:attrNameLst>
                                          <p:attrName>style.visibility</p:attrName>
                                        </p:attrNameLst>
                                      </p:cBhvr>
                                      <p:to>
                                        <p:strVal val="visible"/>
                                      </p:to>
                                    </p:set>
                                    <p:animEffect transition="in" filter="dissolve">
                                      <p:cBhvr>
                                        <p:cTn id="75" dur="500"/>
                                        <p:tgtEl>
                                          <p:spTgt spid="416771">
                                            <p:txEl>
                                              <p:pRg st="22" end="22"/>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16771">
                                            <p:txEl>
                                              <p:pRg st="24" end="24"/>
                                            </p:txEl>
                                          </p:spTgt>
                                        </p:tgtEl>
                                        <p:attrNameLst>
                                          <p:attrName>style.visibility</p:attrName>
                                        </p:attrNameLst>
                                      </p:cBhvr>
                                      <p:to>
                                        <p:strVal val="visible"/>
                                      </p:to>
                                    </p:set>
                                    <p:animEffect transition="in" filter="dissolve">
                                      <p:cBhvr>
                                        <p:cTn id="80" dur="500"/>
                                        <p:tgtEl>
                                          <p:spTgt spid="416771">
                                            <p:txEl>
                                              <p:pRg st="24" end="24"/>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416771">
                                            <p:txEl>
                                              <p:pRg st="25" end="25"/>
                                            </p:txEl>
                                          </p:spTgt>
                                        </p:tgtEl>
                                        <p:attrNameLst>
                                          <p:attrName>style.visibility</p:attrName>
                                        </p:attrNameLst>
                                      </p:cBhvr>
                                      <p:to>
                                        <p:strVal val="visible"/>
                                      </p:to>
                                    </p:set>
                                    <p:animEffect transition="in" filter="dissolve">
                                      <p:cBhvr>
                                        <p:cTn id="83" dur="500"/>
                                        <p:tgtEl>
                                          <p:spTgt spid="416771">
                                            <p:txEl>
                                              <p:pRg st="25" end="25"/>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416771">
                                            <p:txEl>
                                              <p:pRg st="26" end="26"/>
                                            </p:txEl>
                                          </p:spTgt>
                                        </p:tgtEl>
                                        <p:attrNameLst>
                                          <p:attrName>style.visibility</p:attrName>
                                        </p:attrNameLst>
                                      </p:cBhvr>
                                      <p:to>
                                        <p:strVal val="visible"/>
                                      </p:to>
                                    </p:set>
                                    <p:animEffect transition="in" filter="dissolve">
                                      <p:cBhvr>
                                        <p:cTn id="86" dur="500"/>
                                        <p:tgtEl>
                                          <p:spTgt spid="416771">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82F-A75D-4485-B59D-BF6291A8FEAB}"/>
              </a:ext>
            </a:extLst>
          </p:cNvPr>
          <p:cNvSpPr>
            <a:spLocks noGrp="1"/>
          </p:cNvSpPr>
          <p:nvPr>
            <p:ph type="title"/>
          </p:nvPr>
        </p:nvSpPr>
        <p:spPr>
          <a:xfrm>
            <a:off x="6094412" y="229433"/>
            <a:ext cx="5085025" cy="1390288"/>
          </a:xfrm>
        </p:spPr>
        <p:txBody>
          <a:bodyPr>
            <a:normAutofit fontScale="90000"/>
          </a:bodyPr>
          <a:lstStyle/>
          <a:p>
            <a:pPr>
              <a:defRPr/>
            </a:pPr>
            <a:r>
              <a:rPr lang="en-US" altLang="en-US" dirty="0">
                <a:solidFill>
                  <a:srgbClr val="00FFFF"/>
                </a:solidFill>
                <a:effectLst>
                  <a:outerShdw blurRad="38100" dist="38100" dir="2700000" algn="tl">
                    <a:srgbClr val="000000">
                      <a:alpha val="43137"/>
                    </a:srgbClr>
                  </a:outerShdw>
                </a:effectLst>
                <a:latin typeface="Old English Text MT" panose="03040902040508030806" pitchFamily="66" charset="0"/>
              </a:rPr>
              <a:t>p</a:t>
            </a:r>
            <a:r>
              <a:rPr lang="en-US" altLang="en-US"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66</a:t>
            </a:r>
            <a:r>
              <a:rPr lang="en-US" alt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br>
              <a:rPr lang="en-US" alt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altLang="en-US" b="1" dirty="0" err="1">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Bodmer</a:t>
            </a:r>
            <a:r>
              <a:rPr lang="en-US" alt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Papyrus II</a:t>
            </a:r>
            <a:endPar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EF05EE0B-0CE5-4D57-B244-1BC0B436DD07}"/>
              </a:ext>
            </a:extLst>
          </p:cNvPr>
          <p:cNvSpPr>
            <a:spLocks noGrp="1"/>
          </p:cNvSpPr>
          <p:nvPr>
            <p:ph idx="1"/>
          </p:nvPr>
        </p:nvSpPr>
        <p:spPr>
          <a:xfrm>
            <a:off x="6322571" y="1619721"/>
            <a:ext cx="4685461" cy="4037548"/>
          </a:xfrm>
        </p:spPr>
        <p:txBody>
          <a:bodyPr>
            <a:normAutofit/>
          </a:bodyPr>
          <a:lstStyle/>
          <a:p>
            <a:pPr>
              <a:defRPr/>
            </a:pPr>
            <a:r>
              <a:rPr lang="en-US" altLang="en-US" sz="2399" b="1" i="1" dirty="0">
                <a:solidFill>
                  <a:schemeClr val="bg1"/>
                </a:solidFill>
                <a:latin typeface="Arial Narrow" panose="020B0606020202030204" pitchFamily="34" charset="0"/>
              </a:rPr>
              <a:t>Gospel of John</a:t>
            </a:r>
          </a:p>
          <a:p>
            <a:pPr>
              <a:defRPr/>
            </a:pPr>
            <a:r>
              <a:rPr lang="en-US" altLang="en-US" sz="2399" b="1" i="1" dirty="0">
                <a:solidFill>
                  <a:schemeClr val="bg1"/>
                </a:solidFill>
                <a:latin typeface="Arial Narrow" panose="020B0606020202030204" pitchFamily="34" charset="0"/>
              </a:rPr>
              <a:t>75 leaves and 39 fragments</a:t>
            </a:r>
          </a:p>
          <a:p>
            <a:pPr>
              <a:defRPr/>
            </a:pPr>
            <a:r>
              <a:rPr lang="en-US" altLang="en-US" sz="2399" b="1" i="1" dirty="0">
                <a:solidFill>
                  <a:schemeClr val="bg1"/>
                </a:solidFill>
                <a:latin typeface="Arial Narrow" panose="020B0606020202030204" pitchFamily="34" charset="0"/>
              </a:rPr>
              <a:t>6.4 inches x 5.6 inches</a:t>
            </a:r>
          </a:p>
          <a:p>
            <a:pPr>
              <a:defRPr/>
            </a:pPr>
            <a:r>
              <a:rPr lang="en-US" altLang="en-US" sz="2399" b="1" i="1" dirty="0">
                <a:solidFill>
                  <a:schemeClr val="bg1"/>
                </a:solidFill>
                <a:latin typeface="Arial Narrow" panose="020B0606020202030204" pitchFamily="34" charset="0"/>
              </a:rPr>
              <a:t>14-25 lines per page</a:t>
            </a:r>
          </a:p>
          <a:p>
            <a:pPr>
              <a:defRPr/>
            </a:pPr>
            <a:r>
              <a:rPr lang="en-US" altLang="en-US" sz="2399" b="1" i="1" dirty="0">
                <a:solidFill>
                  <a:schemeClr val="bg1"/>
                </a:solidFill>
                <a:latin typeface="Arial Narrow" panose="020B0606020202030204" pitchFamily="34" charset="0"/>
              </a:rPr>
              <a:t>ca. AD 200</a:t>
            </a:r>
          </a:p>
          <a:p>
            <a:pPr>
              <a:defRPr/>
            </a:pPr>
            <a:r>
              <a:rPr lang="en-US" altLang="en-US" sz="2399" b="1" i="1" dirty="0">
                <a:solidFill>
                  <a:schemeClr val="bg1"/>
                </a:solidFill>
                <a:latin typeface="Arial Narrow" panose="020B0606020202030204" pitchFamily="34" charset="0"/>
              </a:rPr>
              <a:t>Words for “God”, “Jesus”, “Lord,” and “Christ” are always abbreviated</a:t>
            </a:r>
          </a:p>
        </p:txBody>
      </p:sp>
      <p:pic>
        <p:nvPicPr>
          <p:cNvPr id="4" name="Picture 3" descr="papyrus_66a[1]">
            <a:extLst>
              <a:ext uri="{FF2B5EF4-FFF2-40B4-BE49-F238E27FC236}">
                <a16:creationId xmlns:a16="http://schemas.microsoft.com/office/drawing/2014/main" id="{6587ED24-DEBF-4676-ABFD-0856FD4A4A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3311" r="3311"/>
          <a:stretch>
            <a:fillRect/>
          </a:stretch>
        </p:blipFill>
        <p:spPr>
          <a:xfrm>
            <a:off x="-1" y="893"/>
            <a:ext cx="5594481" cy="6856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a:extLst>
              <a:ext uri="{FF2B5EF4-FFF2-40B4-BE49-F238E27FC236}">
                <a16:creationId xmlns:a16="http://schemas.microsoft.com/office/drawing/2014/main" id="{25CBE505-AE38-478E-BDC8-C13DDE6508E4}"/>
              </a:ext>
            </a:extLst>
          </p:cNvPr>
          <p:cNvSpPr txBox="1">
            <a:spLocks noChangeArrowheads="1"/>
          </p:cNvSpPr>
          <p:nvPr/>
        </p:nvSpPr>
        <p:spPr bwMode="auto">
          <a:xfrm>
            <a:off x="5789612" y="6019800"/>
            <a:ext cx="26663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defTabSz="457063">
              <a:spcBef>
                <a:spcPct val="50000"/>
              </a:spcBef>
              <a:buClrTx/>
              <a:buSzTx/>
              <a:buNone/>
            </a:pPr>
            <a:r>
              <a:rPr lang="en-US" altLang="en-US" sz="1200" dirty="0" err="1">
                <a:solidFill>
                  <a:schemeClr val="bg1"/>
                </a:solidFill>
                <a:latin typeface="Arial Narrow" panose="020B0606020202030204" pitchFamily="34" charset="0"/>
              </a:rPr>
              <a:t>Bodmer</a:t>
            </a:r>
            <a:r>
              <a:rPr lang="en-US" altLang="en-US" sz="1200" dirty="0">
                <a:solidFill>
                  <a:schemeClr val="bg1"/>
                </a:solidFill>
                <a:latin typeface="Arial Narrow" panose="020B0606020202030204" pitchFamily="34" charset="0"/>
              </a:rPr>
              <a:t> Library of World Literature, Geneva</a:t>
            </a:r>
          </a:p>
        </p:txBody>
      </p:sp>
    </p:spTree>
    <p:extLst>
      <p:ext uri="{BB962C8B-B14F-4D97-AF65-F5344CB8AC3E}">
        <p14:creationId xmlns:p14="http://schemas.microsoft.com/office/powerpoint/2010/main" val="346546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8" name="Picture 5" descr="6238_158JP2-wi314-he368-re4-x2512-y2944-final[1]">
            <a:extLst>
              <a:ext uri="{FF2B5EF4-FFF2-40B4-BE49-F238E27FC236}">
                <a16:creationId xmlns:a16="http://schemas.microsoft.com/office/drawing/2014/main" id="{95008FE8-330F-4702-93FD-6BDA0731D8D8}"/>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6662064" y="153254"/>
            <a:ext cx="4367662" cy="655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8B69378-4044-4449-9543-67A8E07B43B0}"/>
              </a:ext>
            </a:extLst>
          </p:cNvPr>
          <p:cNvSpPr/>
          <p:nvPr/>
        </p:nvSpPr>
        <p:spPr>
          <a:xfrm>
            <a:off x="6932394" y="3029054"/>
            <a:ext cx="3753252" cy="1519794"/>
          </a:xfrm>
          <a:prstGeom prst="rect">
            <a:avLst/>
          </a:prstGeom>
          <a:noFill/>
          <a:ln w="28575">
            <a:solidFill>
              <a:schemeClr val="tx1"/>
            </a:solidFill>
            <a:prstDash val="sysDash"/>
          </a:ln>
        </p:spPr>
        <p:txBody>
          <a:bodyPr vert="horz" lIns="71981" tIns="179953" rIns="179953" bIns="0" rtlCol="0" anchor="t">
            <a:noAutofit/>
          </a:bodyPr>
          <a:lstStyle/>
          <a:p>
            <a:pPr algn="r" defTabSz="457063">
              <a:lnSpc>
                <a:spcPts val="4699"/>
              </a:lnSpc>
              <a:spcBef>
                <a:spcPct val="0"/>
              </a:spcBef>
            </a:pPr>
            <a:endParaRPr lang="en-US" sz="4499">
              <a:solidFill>
                <a:srgbClr val="FFFFFF"/>
              </a:solidFill>
              <a:latin typeface="Rockwell" panose="02060603020205020403" pitchFamily="18" charset="0"/>
            </a:endParaRPr>
          </a:p>
        </p:txBody>
      </p:sp>
      <p:sp>
        <p:nvSpPr>
          <p:cNvPr id="10" name="Subtitle 3">
            <a:extLst>
              <a:ext uri="{FF2B5EF4-FFF2-40B4-BE49-F238E27FC236}">
                <a16:creationId xmlns:a16="http://schemas.microsoft.com/office/drawing/2014/main" id="{40477B84-F811-4440-86E3-0916CBCADCC5}"/>
              </a:ext>
            </a:extLst>
          </p:cNvPr>
          <p:cNvSpPr txBox="1">
            <a:spLocks/>
          </p:cNvSpPr>
          <p:nvPr/>
        </p:nvSpPr>
        <p:spPr>
          <a:xfrm>
            <a:off x="1902025" y="4624622"/>
            <a:ext cx="4485728" cy="200435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126">
              <a:buNone/>
            </a:pPr>
            <a:r>
              <a:rPr lang="en-US" altLang="en-US" sz="2399" b="1" dirty="0">
                <a:solidFill>
                  <a:srgbClr val="00FFFF"/>
                </a:solidFill>
                <a:latin typeface="Old English Text MT" panose="03040902040508030806" pitchFamily="66" charset="0"/>
              </a:rPr>
              <a:t>p</a:t>
            </a:r>
            <a:r>
              <a:rPr lang="en-US" altLang="en-US" sz="2399" b="1" dirty="0">
                <a:solidFill>
                  <a:srgbClr val="00FFFF"/>
                </a:solidFill>
                <a:latin typeface="Arial Narrow" panose="020B0606020202030204" pitchFamily="34" charset="0"/>
              </a:rPr>
              <a:t>46</a:t>
            </a:r>
            <a:endParaRPr lang="en-US" altLang="en-US" sz="2399" b="1" i="1" dirty="0">
              <a:solidFill>
                <a:srgbClr val="00FFFF"/>
              </a:solidFill>
              <a:latin typeface="Arial Narrow" panose="020B0606020202030204" pitchFamily="34" charset="0"/>
            </a:endParaRPr>
          </a:p>
          <a:p>
            <a:pPr marL="0" indent="0" algn="r" defTabSz="914126">
              <a:buNone/>
            </a:pPr>
            <a:r>
              <a:rPr lang="en-US" altLang="en-US" sz="2399" b="1" i="1" dirty="0">
                <a:latin typeface="Arial Narrow" panose="020B0606020202030204" pitchFamily="34" charset="0"/>
              </a:rPr>
              <a:t>End of Ephesians and beginning of Galatians</a:t>
            </a:r>
          </a:p>
          <a:p>
            <a:pPr marL="0" indent="0" algn="r" defTabSz="914126">
              <a:buNone/>
            </a:pPr>
            <a:r>
              <a:rPr lang="en-US" altLang="en-US" sz="2399" b="1" i="1" dirty="0">
                <a:latin typeface="Arial Narrow" panose="020B0606020202030204" pitchFamily="34" charset="0"/>
              </a:rPr>
              <a:t>ca. AD 200</a:t>
            </a:r>
            <a:endParaRPr lang="en-US" altLang="en-US" sz="2399" b="1" i="1" dirty="0">
              <a:solidFill>
                <a:srgbClr val="000000"/>
              </a:solidFill>
              <a:latin typeface="Arial Narrow" panose="020B0606020202030204" pitchFamily="34" charset="0"/>
            </a:endParaRPr>
          </a:p>
          <a:p>
            <a:pPr marL="0" indent="0" algn="r" defTabSz="914126">
              <a:buNone/>
            </a:pPr>
            <a:r>
              <a:rPr lang="en-US" altLang="en-US" sz="1200" dirty="0">
                <a:latin typeface="Arial Narrow" panose="020B0606020202030204" pitchFamily="34" charset="0"/>
              </a:rPr>
              <a:t>University of Michigan</a:t>
            </a:r>
          </a:p>
          <a:p>
            <a:pPr marL="266620" indent="-266620" defTabSz="914126"/>
            <a:endParaRPr lang="en-US" sz="1799" dirty="0">
              <a:solidFill>
                <a:srgbClr val="FFFFFF"/>
              </a:solidFill>
              <a:latin typeface="Century Schoolbook" panose="02040604050505020304"/>
            </a:endParaRPr>
          </a:p>
        </p:txBody>
      </p:sp>
      <p:pic>
        <p:nvPicPr>
          <p:cNvPr id="11" name="Picture 2">
            <a:extLst>
              <a:ext uri="{FF2B5EF4-FFF2-40B4-BE49-F238E27FC236}">
                <a16:creationId xmlns:a16="http://schemas.microsoft.com/office/drawing/2014/main" id="{984532E7-8D24-4802-9E5A-B920081D9D87}"/>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1" y="188455"/>
            <a:ext cx="8289781" cy="360485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2F1106BF-8966-4515-8AA9-111381EBCCAB}"/>
              </a:ext>
            </a:extLst>
          </p:cNvPr>
          <p:cNvCxnSpPr>
            <a:cxnSpLocks/>
          </p:cNvCxnSpPr>
          <p:nvPr/>
        </p:nvCxnSpPr>
        <p:spPr>
          <a:xfrm>
            <a:off x="8289780" y="188456"/>
            <a:ext cx="2395866" cy="2840599"/>
          </a:xfrm>
          <a:prstGeom prst="line">
            <a:avLst/>
          </a:prstGeom>
          <a:ln w="28575">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1108F0F-6C46-40B9-A008-7C3113817DCD}"/>
              </a:ext>
            </a:extLst>
          </p:cNvPr>
          <p:cNvCxnSpPr>
            <a:cxnSpLocks/>
          </p:cNvCxnSpPr>
          <p:nvPr/>
        </p:nvCxnSpPr>
        <p:spPr>
          <a:xfrm>
            <a:off x="0" y="3793307"/>
            <a:ext cx="6932394" cy="75554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034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85000"/>
            <a:lumOff val="1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811BC-9ACC-B0AE-30D4-12F9EEDB1E95}"/>
              </a:ext>
            </a:extLst>
          </p:cNvPr>
          <p:cNvSpPr>
            <a:spLocks noGrp="1"/>
          </p:cNvSpPr>
          <p:nvPr>
            <p:ph idx="1"/>
          </p:nvPr>
        </p:nvSpPr>
        <p:spPr>
          <a:xfrm>
            <a:off x="5484812" y="821071"/>
            <a:ext cx="4572000" cy="2209800"/>
          </a:xfrm>
        </p:spPr>
        <p:txBody>
          <a:bodyPr/>
          <a:lstStyle/>
          <a:p>
            <a:pPr>
              <a:defRPr/>
            </a:pPr>
            <a:r>
              <a:rPr lang="en-US" dirty="0">
                <a:solidFill>
                  <a:srgbClr val="00FFFF"/>
                </a:solidFill>
                <a:latin typeface="Old English Text MT" panose="03040902040508030806" pitchFamily="66" charset="0"/>
              </a:rPr>
              <a:t>p</a:t>
            </a:r>
            <a:r>
              <a:rPr lang="en-US" dirty="0">
                <a:solidFill>
                  <a:srgbClr val="00FFFF"/>
                </a:solidFill>
                <a:latin typeface="Arial Narrow" panose="020B0606020202030204" pitchFamily="34" charset="0"/>
              </a:rPr>
              <a:t>75</a:t>
            </a:r>
          </a:p>
          <a:p>
            <a:pPr>
              <a:defRPr/>
            </a:pPr>
            <a:r>
              <a:rPr lang="en-US" sz="2400" b="1" i="1" dirty="0">
                <a:latin typeface="Arial Narrow" panose="020B0606020202030204" pitchFamily="34" charset="0"/>
              </a:rPr>
              <a:t>End of Luke, beginning of John</a:t>
            </a:r>
          </a:p>
          <a:p>
            <a:pPr>
              <a:defRPr/>
            </a:pPr>
            <a:r>
              <a:rPr lang="en-US" sz="2400" b="1" i="1" dirty="0">
                <a:latin typeface="Arial Narrow" panose="020B0606020202030204" pitchFamily="34" charset="0"/>
              </a:rPr>
              <a:t>Vatican Library, Rome</a:t>
            </a:r>
          </a:p>
          <a:p>
            <a:pPr>
              <a:defRPr/>
            </a:pPr>
            <a:r>
              <a:rPr lang="en-US" sz="2400" b="1" i="1" dirty="0">
                <a:latin typeface="Arial Narrow" panose="020B0606020202030204" pitchFamily="34" charset="0"/>
              </a:rPr>
              <a:t>AD 175-225</a:t>
            </a:r>
          </a:p>
        </p:txBody>
      </p:sp>
      <p:sp>
        <p:nvSpPr>
          <p:cNvPr id="4" name="Slide Number Placeholder 3">
            <a:extLst>
              <a:ext uri="{FF2B5EF4-FFF2-40B4-BE49-F238E27FC236}">
                <a16:creationId xmlns:a16="http://schemas.microsoft.com/office/drawing/2014/main" id="{430C183E-438F-2ABC-DFEF-156837FA45DC}"/>
              </a:ext>
            </a:extLst>
          </p:cNvPr>
          <p:cNvSpPr>
            <a:spLocks noGrp="1"/>
          </p:cNvSpPr>
          <p:nvPr>
            <p:ph type="sldNum" sz="quarter" idx="12"/>
          </p:nvPr>
        </p:nvSpPr>
        <p:spPr/>
        <p:txBody>
          <a:bodyPr/>
          <a:lstStyle/>
          <a:p>
            <a:fld id="{D0D7128A-618D-4316-9566-2C1485AE0830}" type="slidenum">
              <a:rPr lang="en-US" altLang="en-US" smtClean="0"/>
              <a:pPr/>
              <a:t>27</a:t>
            </a:fld>
            <a:endParaRPr lang="en-US" altLang="en-US"/>
          </a:p>
        </p:txBody>
      </p:sp>
      <p:pic>
        <p:nvPicPr>
          <p:cNvPr id="5" name="Content Placeholder 5">
            <a:extLst>
              <a:ext uri="{FF2B5EF4-FFF2-40B4-BE49-F238E27FC236}">
                <a16:creationId xmlns:a16="http://schemas.microsoft.com/office/drawing/2014/main" id="{3D5C3E5C-2D8C-0C51-3C81-C6C3F8C9720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89012" y="20638"/>
            <a:ext cx="3725862" cy="6837362"/>
          </a:xfrm>
          <a:prstGeom prst="rect">
            <a:avLst/>
          </a:prstGeom>
        </p:spPr>
      </p:pic>
      <p:pic>
        <p:nvPicPr>
          <p:cNvPr id="2" name="Content Placeholder 5">
            <a:extLst>
              <a:ext uri="{FF2B5EF4-FFF2-40B4-BE49-F238E27FC236}">
                <a16:creationId xmlns:a16="http://schemas.microsoft.com/office/drawing/2014/main" id="{1C7CF3C3-8BB9-9E51-79D4-34425D6EBA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393" t="13072" r="15190" b="64639"/>
          <a:stretch/>
        </p:blipFill>
        <p:spPr>
          <a:xfrm>
            <a:off x="4961330" y="3364716"/>
            <a:ext cx="5923764" cy="3300312"/>
          </a:xfrm>
          <a:prstGeom prst="rect">
            <a:avLst/>
          </a:prstGeom>
        </p:spPr>
      </p:pic>
      <p:sp>
        <p:nvSpPr>
          <p:cNvPr id="6" name="Rectangle 5">
            <a:extLst>
              <a:ext uri="{FF2B5EF4-FFF2-40B4-BE49-F238E27FC236}">
                <a16:creationId xmlns:a16="http://schemas.microsoft.com/office/drawing/2014/main" id="{5E911FEB-AA9F-22C8-9499-E509CB6D393C}"/>
              </a:ext>
            </a:extLst>
          </p:cNvPr>
          <p:cNvSpPr/>
          <p:nvPr/>
        </p:nvSpPr>
        <p:spPr>
          <a:xfrm>
            <a:off x="1446212" y="914400"/>
            <a:ext cx="2590800" cy="1524000"/>
          </a:xfrm>
          <a:prstGeom prst="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94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25AA-8302-A065-0929-46138D88DEF4}"/>
              </a:ext>
            </a:extLst>
          </p:cNvPr>
          <p:cNvSpPr>
            <a:spLocks noGrp="1"/>
          </p:cNvSpPr>
          <p:nvPr>
            <p:ph type="title"/>
          </p:nvPr>
        </p:nvSpPr>
        <p:spPr>
          <a:xfrm>
            <a:off x="1217612" y="990600"/>
            <a:ext cx="3351371" cy="2832101"/>
          </a:xfrm>
        </p:spPr>
        <p:txBody>
          <a:bodyPr/>
          <a:lstStyle/>
          <a:p>
            <a:pPr algn="r"/>
            <a:r>
              <a:rPr lang="en-US" sz="2400" dirty="0">
                <a:solidFill>
                  <a:srgbClr val="00FFFF"/>
                </a:solidFill>
                <a:latin typeface="Old English Text MT" panose="03040902040508030806" pitchFamily="66" charset="0"/>
              </a:rPr>
              <a:t>p</a:t>
            </a:r>
            <a:r>
              <a:rPr lang="en-US" sz="2400" dirty="0">
                <a:solidFill>
                  <a:srgbClr val="00FFFF"/>
                </a:solidFill>
              </a:rPr>
              <a:t>46</a:t>
            </a:r>
            <a:br>
              <a:rPr lang="en-US" sz="2400" dirty="0"/>
            </a:br>
            <a:r>
              <a:rPr lang="en-US" sz="2400" dirty="0"/>
              <a:t>Romans 11:36ff.</a:t>
            </a:r>
            <a:br>
              <a:rPr lang="en-US" sz="2400" dirty="0"/>
            </a:br>
            <a:r>
              <a:rPr lang="en-US" sz="2400" dirty="0"/>
              <a:t>ca. AD 200</a:t>
            </a:r>
          </a:p>
        </p:txBody>
      </p:sp>
      <p:sp>
        <p:nvSpPr>
          <p:cNvPr id="4" name="Slide Number Placeholder 3">
            <a:extLst>
              <a:ext uri="{FF2B5EF4-FFF2-40B4-BE49-F238E27FC236}">
                <a16:creationId xmlns:a16="http://schemas.microsoft.com/office/drawing/2014/main" id="{2F9D2660-55FD-AD3D-10BE-028BF8832A1C}"/>
              </a:ext>
            </a:extLst>
          </p:cNvPr>
          <p:cNvSpPr>
            <a:spLocks noGrp="1"/>
          </p:cNvSpPr>
          <p:nvPr>
            <p:ph type="sldNum" sz="quarter" idx="12"/>
          </p:nvPr>
        </p:nvSpPr>
        <p:spPr/>
        <p:txBody>
          <a:bodyPr/>
          <a:lstStyle/>
          <a:p>
            <a:fld id="{D0D7128A-618D-4316-9566-2C1485AE0830}" type="slidenum">
              <a:rPr lang="en-US" altLang="en-US" smtClean="0"/>
              <a:pPr/>
              <a:t>28</a:t>
            </a:fld>
            <a:endParaRPr lang="en-US" altLang="en-US"/>
          </a:p>
        </p:txBody>
      </p:sp>
      <p:pic>
        <p:nvPicPr>
          <p:cNvPr id="1026" name="Picture 2">
            <a:extLst>
              <a:ext uri="{FF2B5EF4-FFF2-40B4-BE49-F238E27FC236}">
                <a16:creationId xmlns:a16="http://schemas.microsoft.com/office/drawing/2014/main" id="{913807C2-FB1E-F6E2-8CA2-12B87BA2BDEC}"/>
              </a:ext>
            </a:extLst>
          </p:cNvPr>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34684" r="24025"/>
          <a:stretch/>
        </p:blipFill>
        <p:spPr bwMode="auto">
          <a:xfrm>
            <a:off x="4951412" y="0"/>
            <a:ext cx="4724401" cy="6851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DBF3E16-D920-C6D8-AA8A-52953B48EF36}"/>
              </a:ext>
            </a:extLst>
          </p:cNvPr>
          <p:cNvPicPr>
            <a:picLocks noChangeAspect="1"/>
          </p:cNvPicPr>
          <p:nvPr/>
        </p:nvPicPr>
        <p:blipFill>
          <a:blip r:embed="rId4"/>
          <a:stretch>
            <a:fillRect/>
          </a:stretch>
        </p:blipFill>
        <p:spPr>
          <a:xfrm>
            <a:off x="8485187" y="6172200"/>
            <a:ext cx="1190625" cy="533400"/>
          </a:xfrm>
          <a:prstGeom prst="rect">
            <a:avLst/>
          </a:prstGeom>
        </p:spPr>
      </p:pic>
      <p:sp>
        <p:nvSpPr>
          <p:cNvPr id="3" name="TextBox 2">
            <a:extLst>
              <a:ext uri="{FF2B5EF4-FFF2-40B4-BE49-F238E27FC236}">
                <a16:creationId xmlns:a16="http://schemas.microsoft.com/office/drawing/2014/main" id="{FFEDFCF2-46A4-293A-6D87-A97A2DD85E1F}"/>
              </a:ext>
            </a:extLst>
          </p:cNvPr>
          <p:cNvSpPr txBox="1"/>
          <p:nvPr/>
        </p:nvSpPr>
        <p:spPr>
          <a:xfrm>
            <a:off x="3122612" y="5866532"/>
            <a:ext cx="2209800" cy="276999"/>
          </a:xfrm>
          <a:prstGeom prst="rect">
            <a:avLst/>
          </a:prstGeom>
          <a:noFill/>
        </p:spPr>
        <p:txBody>
          <a:bodyPr wrap="square" rtlCol="0">
            <a:spAutoFit/>
          </a:bodyPr>
          <a:lstStyle/>
          <a:p>
            <a:r>
              <a:rPr lang="en-US" sz="1200" dirty="0"/>
              <a:t>University of Michigan</a:t>
            </a:r>
          </a:p>
        </p:txBody>
      </p:sp>
    </p:spTree>
    <p:extLst>
      <p:ext uri="{BB962C8B-B14F-4D97-AF65-F5344CB8AC3E}">
        <p14:creationId xmlns:p14="http://schemas.microsoft.com/office/powerpoint/2010/main" val="4169260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AE288A2-C2BB-A868-4E9E-ABB9D17928F0}"/>
              </a:ext>
            </a:extLst>
          </p:cNvPr>
          <p:cNvSpPr>
            <a:spLocks noGrp="1" noChangeArrowheads="1"/>
          </p:cNvSpPr>
          <p:nvPr>
            <p:ph type="body" sz="half" idx="2"/>
          </p:nvPr>
        </p:nvSpPr>
        <p:spPr>
          <a:xfrm>
            <a:off x="7466012" y="1295400"/>
            <a:ext cx="3200400" cy="4343400"/>
          </a:xfrm>
        </p:spPr>
        <p:txBody>
          <a:bodyPr/>
          <a:lstStyle/>
          <a:p>
            <a:pPr>
              <a:lnSpc>
                <a:spcPct val="90000"/>
              </a:lnSpc>
              <a:buFont typeface="Wingdings" panose="05000000000000000000" pitchFamily="2" charset="2"/>
              <a:buNone/>
            </a:pPr>
            <a:r>
              <a:rPr lang="en-US" altLang="en-US" sz="2700" b="1" dirty="0">
                <a:solidFill>
                  <a:srgbClr val="00FFFF"/>
                </a:solidFill>
                <a:latin typeface="HebrewTh" pitchFamily="2" charset="0"/>
              </a:rPr>
              <a:t>x</a:t>
            </a:r>
          </a:p>
          <a:p>
            <a:pPr>
              <a:lnSpc>
                <a:spcPct val="90000"/>
              </a:lnSpc>
              <a:buFont typeface="Wingdings" panose="05000000000000000000" pitchFamily="2" charset="2"/>
              <a:buNone/>
            </a:pPr>
            <a:r>
              <a:rPr lang="en-US" altLang="en-US" sz="2700" b="1" dirty="0">
                <a:solidFill>
                  <a:srgbClr val="00FFFF"/>
                </a:solidFill>
              </a:rPr>
              <a:t>Codex Sinaiticus</a:t>
            </a:r>
          </a:p>
          <a:p>
            <a:pPr>
              <a:lnSpc>
                <a:spcPct val="90000"/>
              </a:lnSpc>
              <a:buFont typeface="Wingdings" panose="05000000000000000000" pitchFamily="2" charset="2"/>
              <a:buNone/>
            </a:pPr>
            <a:endParaRPr lang="en-US" altLang="en-US" sz="2700" dirty="0"/>
          </a:p>
          <a:p>
            <a:pPr>
              <a:lnSpc>
                <a:spcPct val="90000"/>
              </a:lnSpc>
            </a:pPr>
            <a:r>
              <a:rPr lang="en-US" altLang="en-US" sz="2300" i="1" dirty="0">
                <a:latin typeface="Arial Narrow" panose="020B0606020202030204" pitchFamily="34" charset="0"/>
              </a:rPr>
              <a:t>4</a:t>
            </a:r>
            <a:r>
              <a:rPr lang="en-US" altLang="en-US" sz="2300" i="1" baseline="30000" dirty="0">
                <a:latin typeface="Arial Narrow" panose="020B0606020202030204" pitchFamily="34" charset="0"/>
              </a:rPr>
              <a:t>th</a:t>
            </a:r>
            <a:r>
              <a:rPr lang="en-US" altLang="en-US" sz="2300" i="1" dirty="0">
                <a:latin typeface="Arial Narrow" panose="020B0606020202030204" pitchFamily="34" charset="0"/>
              </a:rPr>
              <a:t> century</a:t>
            </a:r>
          </a:p>
          <a:p>
            <a:pPr>
              <a:lnSpc>
                <a:spcPct val="90000"/>
              </a:lnSpc>
            </a:pPr>
            <a:r>
              <a:rPr lang="en-US" altLang="en-US" sz="2300" i="1" dirty="0">
                <a:latin typeface="Arial Narrow" panose="020B0606020202030204" pitchFamily="34" charset="0"/>
              </a:rPr>
              <a:t>Oldest “complete” Christian Bible</a:t>
            </a:r>
          </a:p>
          <a:p>
            <a:pPr>
              <a:lnSpc>
                <a:spcPct val="90000"/>
              </a:lnSpc>
            </a:pPr>
            <a:r>
              <a:rPr lang="en-US" altLang="en-US" sz="2300" i="1" dirty="0">
                <a:latin typeface="Arial Narrow" panose="020B0606020202030204" pitchFamily="34" charset="0"/>
              </a:rPr>
              <a:t>Complete New Testament and most of the Old Testament (LXX)</a:t>
            </a:r>
          </a:p>
          <a:p>
            <a:pPr>
              <a:lnSpc>
                <a:spcPct val="90000"/>
              </a:lnSpc>
            </a:pPr>
            <a:r>
              <a:rPr lang="en-US" altLang="en-US" sz="2300" i="1" dirty="0">
                <a:latin typeface="Arial Narrow" panose="020B0606020202030204" pitchFamily="34" charset="0"/>
              </a:rPr>
              <a:t>Leaves 14” x 15”</a:t>
            </a:r>
          </a:p>
          <a:p>
            <a:pPr>
              <a:lnSpc>
                <a:spcPct val="90000"/>
              </a:lnSpc>
            </a:pPr>
            <a:r>
              <a:rPr lang="en-US" altLang="en-US" sz="2300" i="1" dirty="0">
                <a:latin typeface="Arial Narrow" panose="020B0606020202030204" pitchFamily="34" charset="0"/>
              </a:rPr>
              <a:t>48 lines per column</a:t>
            </a:r>
          </a:p>
        </p:txBody>
      </p:sp>
      <p:pic>
        <p:nvPicPr>
          <p:cNvPr id="116739" name="Picture 3">
            <a:extLst>
              <a:ext uri="{FF2B5EF4-FFF2-40B4-BE49-F238E27FC236}">
                <a16:creationId xmlns:a16="http://schemas.microsoft.com/office/drawing/2014/main" id="{ECF0AD42-8868-E29A-6285-716C81F719DD}"/>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36701" y="228600"/>
            <a:ext cx="5818187"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40" name="Text Box 4">
            <a:extLst>
              <a:ext uri="{FF2B5EF4-FFF2-40B4-BE49-F238E27FC236}">
                <a16:creationId xmlns:a16="http://schemas.microsoft.com/office/drawing/2014/main" id="{C0568039-2A73-6616-0F9A-2269233E6161}"/>
              </a:ext>
            </a:extLst>
          </p:cNvPr>
          <p:cNvSpPr txBox="1">
            <a:spLocks noChangeArrowheads="1"/>
          </p:cNvSpPr>
          <p:nvPr/>
        </p:nvSpPr>
        <p:spPr bwMode="auto">
          <a:xfrm>
            <a:off x="7542212" y="5957888"/>
            <a:ext cx="2971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200" dirty="0">
                <a:solidFill>
                  <a:srgbClr val="FFFFFF"/>
                </a:solidFill>
                <a:latin typeface="Arial Narrow" panose="020B0606020202030204" pitchFamily="34" charset="0"/>
                <a:cs typeface="Arial" panose="020B0604020202020204" pitchFamily="34" charset="0"/>
              </a:rPr>
              <a:t>British Library,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dissolve">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5845" name="Rectangle 5">
            <a:extLst>
              <a:ext uri="{FF2B5EF4-FFF2-40B4-BE49-F238E27FC236}">
                <a16:creationId xmlns:a16="http://schemas.microsoft.com/office/drawing/2014/main" id="{DF90D714-EF44-0A63-2C98-B52271ACC3C5}"/>
              </a:ext>
            </a:extLst>
          </p:cNvPr>
          <p:cNvSpPr>
            <a:spLocks noGrp="1" noChangeArrowheads="1"/>
          </p:cNvSpPr>
          <p:nvPr>
            <p:ph type="body" sz="half" idx="1"/>
          </p:nvPr>
        </p:nvSpPr>
        <p:spPr>
          <a:xfrm>
            <a:off x="1751012" y="1447801"/>
            <a:ext cx="3962400" cy="4683125"/>
          </a:xfrm>
        </p:spPr>
        <p:txBody>
          <a:bodyPr/>
          <a:lstStyle/>
          <a:p>
            <a:pPr>
              <a:buFont typeface="Wingdings" panose="05000000000000000000" pitchFamily="2" charset="2"/>
              <a:buNone/>
            </a:pPr>
            <a:r>
              <a:rPr lang="en-US" altLang="en-US" sz="2800" i="1" dirty="0">
                <a:latin typeface="Franklin Gothic Medium" panose="020B0603020102020204" pitchFamily="34" charset="0"/>
              </a:rPr>
              <a:t>Early graffito mocking Christians, Palatine Hill, Rome</a:t>
            </a:r>
          </a:p>
          <a:p>
            <a:pPr>
              <a:buFont typeface="Wingdings" panose="05000000000000000000" pitchFamily="2" charset="2"/>
              <a:buNone/>
            </a:pPr>
            <a:endParaRPr lang="en-US" altLang="en-US" sz="2400" i="1" dirty="0">
              <a:latin typeface="Franklin Gothic Medium" panose="020B0603020102020204" pitchFamily="34" charset="0"/>
            </a:endParaRPr>
          </a:p>
          <a:p>
            <a:pPr>
              <a:buFont typeface="Wingdings" panose="05000000000000000000" pitchFamily="2" charset="2"/>
              <a:buNone/>
            </a:pPr>
            <a:r>
              <a:rPr lang="en-US" altLang="en-US" sz="2400" dirty="0" err="1">
                <a:latin typeface="Greekth" panose="02020803070505020304" pitchFamily="18" charset="0"/>
              </a:rPr>
              <a:t>Alecamenoj</a:t>
            </a:r>
            <a:r>
              <a:rPr lang="en-US" altLang="en-US" sz="2400" dirty="0">
                <a:latin typeface="Greekth" panose="02020803070505020304" pitchFamily="18" charset="0"/>
              </a:rPr>
              <a:t> </a:t>
            </a:r>
            <a:r>
              <a:rPr lang="en-US" altLang="en-US" sz="2400" dirty="0" err="1">
                <a:latin typeface="Greekth" panose="02020803070505020304" pitchFamily="18" charset="0"/>
              </a:rPr>
              <a:t>sebete</a:t>
            </a:r>
            <a:r>
              <a:rPr lang="en-US" altLang="en-US" sz="2400" dirty="0">
                <a:latin typeface="Greekth" panose="02020803070505020304" pitchFamily="18" charset="0"/>
              </a:rPr>
              <a:t> </a:t>
            </a:r>
            <a:r>
              <a:rPr lang="en-US" altLang="en-US" sz="2400" dirty="0" err="1">
                <a:latin typeface="Greekth" panose="02020803070505020304" pitchFamily="18" charset="0"/>
              </a:rPr>
              <a:t>qeon</a:t>
            </a:r>
            <a:endParaRPr lang="en-US" altLang="en-US" sz="2400" dirty="0">
              <a:latin typeface="Greekth" panose="02020803070505020304" pitchFamily="18" charset="0"/>
            </a:endParaRPr>
          </a:p>
          <a:p>
            <a:pPr>
              <a:buFont typeface="Wingdings" panose="05000000000000000000" pitchFamily="2" charset="2"/>
              <a:buNone/>
            </a:pPr>
            <a:r>
              <a:rPr lang="en-US" altLang="en-US" dirty="0">
                <a:latin typeface="Monotype Corsiva" panose="03010101010201010101" pitchFamily="66" charset="0"/>
              </a:rPr>
              <a:t>(</a:t>
            </a:r>
            <a:r>
              <a:rPr lang="en-US" altLang="en-US" dirty="0" err="1">
                <a:latin typeface="Monotype Corsiva" panose="03010101010201010101" pitchFamily="66" charset="0"/>
              </a:rPr>
              <a:t>Alexamenos</a:t>
            </a:r>
            <a:r>
              <a:rPr lang="en-US" altLang="en-US" dirty="0">
                <a:latin typeface="Monotype Corsiva" panose="03010101010201010101" pitchFamily="66" charset="0"/>
              </a:rPr>
              <a:t> prays to [his] god)</a:t>
            </a:r>
          </a:p>
        </p:txBody>
      </p:sp>
      <p:pic>
        <p:nvPicPr>
          <p:cNvPr id="35849" name="Picture 9">
            <a:extLst>
              <a:ext uri="{FF2B5EF4-FFF2-40B4-BE49-F238E27FC236}">
                <a16:creationId xmlns:a16="http://schemas.microsoft.com/office/drawing/2014/main" id="{7964BFAA-1EB5-61E7-9369-1983AEC4A7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8226" y="0"/>
            <a:ext cx="46053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1276816-43C6-DE36-246B-A4430F5B0A25}"/>
              </a:ext>
            </a:extLst>
          </p:cNvPr>
          <p:cNvSpPr>
            <a:spLocks noGrp="1" noChangeArrowheads="1"/>
          </p:cNvSpPr>
          <p:nvPr>
            <p:ph type="body" sz="half" idx="1"/>
          </p:nvPr>
        </p:nvSpPr>
        <p:spPr>
          <a:xfrm>
            <a:off x="684212" y="990600"/>
            <a:ext cx="3048000" cy="5029200"/>
          </a:xfrm>
        </p:spPr>
        <p:txBody>
          <a:bodyPr/>
          <a:lstStyle/>
          <a:p>
            <a:pPr>
              <a:lnSpc>
                <a:spcPct val="90000"/>
              </a:lnSpc>
              <a:buFont typeface="Wingdings" panose="05000000000000000000" pitchFamily="2" charset="2"/>
              <a:buNone/>
            </a:pPr>
            <a:r>
              <a:rPr lang="en-US" altLang="en-US" sz="2700" b="1" dirty="0">
                <a:solidFill>
                  <a:srgbClr val="00FFFF"/>
                </a:solidFill>
              </a:rPr>
              <a:t>B</a:t>
            </a:r>
          </a:p>
          <a:p>
            <a:pPr>
              <a:lnSpc>
                <a:spcPct val="90000"/>
              </a:lnSpc>
              <a:buFont typeface="Wingdings" panose="05000000000000000000" pitchFamily="2" charset="2"/>
              <a:buNone/>
            </a:pPr>
            <a:r>
              <a:rPr lang="en-US" altLang="en-US" sz="2700" b="1" dirty="0">
                <a:solidFill>
                  <a:srgbClr val="00FFFF"/>
                </a:solidFill>
              </a:rPr>
              <a:t>Codex </a:t>
            </a:r>
            <a:r>
              <a:rPr lang="en-US" altLang="en-US" sz="2700" b="1" dirty="0" err="1">
                <a:solidFill>
                  <a:srgbClr val="00FFFF"/>
                </a:solidFill>
              </a:rPr>
              <a:t>Vaticanus</a:t>
            </a:r>
            <a:endParaRPr lang="en-US" altLang="en-US" sz="2700" b="1" dirty="0">
              <a:solidFill>
                <a:srgbClr val="00FFFF"/>
              </a:solidFill>
            </a:endParaRPr>
          </a:p>
          <a:p>
            <a:pPr>
              <a:lnSpc>
                <a:spcPct val="90000"/>
              </a:lnSpc>
              <a:buFont typeface="Wingdings" panose="05000000000000000000" pitchFamily="2" charset="2"/>
              <a:buNone/>
            </a:pPr>
            <a:endParaRPr lang="en-US" altLang="en-US" sz="2700" b="1" dirty="0"/>
          </a:p>
          <a:p>
            <a:pPr>
              <a:lnSpc>
                <a:spcPct val="90000"/>
              </a:lnSpc>
            </a:pPr>
            <a:r>
              <a:rPr lang="en-US" altLang="en-US" sz="2400" i="1" dirty="0">
                <a:latin typeface="Arial Narrow" panose="020B0606020202030204" pitchFamily="34" charset="0"/>
              </a:rPr>
              <a:t>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a:t>
            </a:r>
          </a:p>
          <a:p>
            <a:pPr>
              <a:lnSpc>
                <a:spcPct val="90000"/>
              </a:lnSpc>
            </a:pPr>
            <a:r>
              <a:rPr lang="en-US" altLang="en-US" sz="2400" i="1" dirty="0">
                <a:latin typeface="Arial Narrow" panose="020B0606020202030204" pitchFamily="34" charset="0"/>
              </a:rPr>
              <a:t>617 leaves</a:t>
            </a:r>
          </a:p>
          <a:p>
            <a:pPr>
              <a:lnSpc>
                <a:spcPct val="90000"/>
              </a:lnSpc>
            </a:pPr>
            <a:r>
              <a:rPr lang="en-US" altLang="en-US" sz="2400" i="1" dirty="0">
                <a:latin typeface="Arial Narrow" panose="020B0606020202030204" pitchFamily="34" charset="0"/>
              </a:rPr>
              <a:t>Originally a full Bible (LXX)</a:t>
            </a:r>
          </a:p>
          <a:p>
            <a:pPr>
              <a:lnSpc>
                <a:spcPct val="90000"/>
              </a:lnSpc>
            </a:pPr>
            <a:r>
              <a:rPr lang="en-US" altLang="en-US" sz="2400" i="1" dirty="0">
                <a:latin typeface="Arial Narrow" panose="020B0606020202030204" pitchFamily="34" charset="0"/>
              </a:rPr>
              <a:t>10.8” x 10.8” per leaf</a:t>
            </a:r>
          </a:p>
          <a:p>
            <a:pPr>
              <a:lnSpc>
                <a:spcPct val="90000"/>
              </a:lnSpc>
            </a:pPr>
            <a:r>
              <a:rPr lang="en-US" altLang="en-US" sz="2400" i="1" dirty="0">
                <a:latin typeface="Arial Narrow" panose="020B0606020202030204" pitchFamily="34" charset="0"/>
              </a:rPr>
              <a:t>40 to 44 lines per column</a:t>
            </a:r>
          </a:p>
        </p:txBody>
      </p:sp>
      <p:pic>
        <p:nvPicPr>
          <p:cNvPr id="117763" name="Picture 3">
            <a:extLst>
              <a:ext uri="{FF2B5EF4-FFF2-40B4-BE49-F238E27FC236}">
                <a16:creationId xmlns:a16="http://schemas.microsoft.com/office/drawing/2014/main" id="{0F8AEE02-9A2D-B50C-0446-6F6DB76E7CAB}"/>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84612" y="0"/>
            <a:ext cx="68341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Text Box 4">
            <a:extLst>
              <a:ext uri="{FF2B5EF4-FFF2-40B4-BE49-F238E27FC236}">
                <a16:creationId xmlns:a16="http://schemas.microsoft.com/office/drawing/2014/main" id="{BEDBB120-C138-3553-1BAC-98F5717D19DE}"/>
              </a:ext>
            </a:extLst>
          </p:cNvPr>
          <p:cNvSpPr txBox="1">
            <a:spLocks noChangeArrowheads="1"/>
          </p:cNvSpPr>
          <p:nvPr/>
        </p:nvSpPr>
        <p:spPr bwMode="auto">
          <a:xfrm>
            <a:off x="2284412" y="6030191"/>
            <a:ext cx="152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200" dirty="0">
                <a:solidFill>
                  <a:srgbClr val="FFFFFF"/>
                </a:solidFill>
                <a:latin typeface="Arial Narrow" panose="020B0606020202030204" pitchFamily="34" charset="0"/>
                <a:cs typeface="Arial" panose="020B0604020202020204" pitchFamily="34" charset="0"/>
              </a:rPr>
              <a:t>Vatican Library, 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dissolve">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0CD2994-4B04-D426-1FE5-445C9B7BECBA}"/>
              </a:ext>
            </a:extLst>
          </p:cNvPr>
          <p:cNvSpPr>
            <a:spLocks noGrp="1" noChangeArrowheads="1"/>
          </p:cNvSpPr>
          <p:nvPr>
            <p:ph type="body" sz="half" idx="2"/>
          </p:nvPr>
        </p:nvSpPr>
        <p:spPr>
          <a:xfrm>
            <a:off x="7542212" y="304800"/>
            <a:ext cx="3810000" cy="6324600"/>
          </a:xfrm>
        </p:spPr>
        <p:txBody>
          <a:bodyPr/>
          <a:lstStyle/>
          <a:p>
            <a:pPr>
              <a:buFont typeface="Wingdings" panose="05000000000000000000" pitchFamily="2" charset="2"/>
              <a:buNone/>
            </a:pPr>
            <a:r>
              <a:rPr lang="en-US" altLang="en-US" sz="2700" b="1" dirty="0">
                <a:solidFill>
                  <a:srgbClr val="00FFFF"/>
                </a:solidFill>
              </a:rPr>
              <a:t>A</a:t>
            </a:r>
          </a:p>
          <a:p>
            <a:pPr>
              <a:buFont typeface="Wingdings" panose="05000000000000000000" pitchFamily="2" charset="2"/>
              <a:buNone/>
            </a:pPr>
            <a:r>
              <a:rPr lang="en-US" altLang="en-US" sz="2700" b="1" dirty="0">
                <a:solidFill>
                  <a:srgbClr val="00FFFF"/>
                </a:solidFill>
              </a:rPr>
              <a:t>Codex </a:t>
            </a:r>
            <a:r>
              <a:rPr lang="en-US" altLang="en-US" sz="2700" b="1" dirty="0" err="1">
                <a:solidFill>
                  <a:srgbClr val="00FFFF"/>
                </a:solidFill>
              </a:rPr>
              <a:t>Alexandrinus</a:t>
            </a:r>
            <a:endParaRPr lang="en-US" altLang="en-US" sz="2700" b="1" dirty="0">
              <a:solidFill>
                <a:srgbClr val="00FFFF"/>
              </a:solidFill>
            </a:endParaRPr>
          </a:p>
          <a:p>
            <a:pPr>
              <a:buFont typeface="Wingdings" panose="05000000000000000000" pitchFamily="2" charset="2"/>
              <a:buNone/>
            </a:pPr>
            <a:endParaRPr lang="en-US" altLang="en-US" sz="2700" b="1" dirty="0"/>
          </a:p>
          <a:p>
            <a:r>
              <a:rPr lang="en-US" altLang="en-US" sz="2400" i="1" dirty="0">
                <a:latin typeface="Arial Narrow" panose="020B0606020202030204" pitchFamily="34" charset="0"/>
              </a:rPr>
              <a:t>5</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a:t>
            </a:r>
          </a:p>
          <a:p>
            <a:r>
              <a:rPr lang="en-US" altLang="en-US" sz="2400" i="1" dirty="0">
                <a:latin typeface="Arial Narrow" panose="020B0606020202030204" pitchFamily="34" charset="0"/>
              </a:rPr>
              <a:t>Full Bible</a:t>
            </a:r>
          </a:p>
          <a:p>
            <a:r>
              <a:rPr lang="en-US" altLang="en-US" sz="2400" i="1" dirty="0">
                <a:latin typeface="Arial Narrow" panose="020B0606020202030204" pitchFamily="34" charset="0"/>
              </a:rPr>
              <a:t>773 leaves</a:t>
            </a:r>
          </a:p>
          <a:p>
            <a:r>
              <a:rPr lang="en-US" altLang="en-US" sz="2400" i="1" dirty="0">
                <a:latin typeface="Arial Narrow" panose="020B0606020202030204" pitchFamily="34" charset="0"/>
              </a:rPr>
              <a:t>12.6” x 10.4” per leaf</a:t>
            </a:r>
          </a:p>
          <a:p>
            <a:r>
              <a:rPr lang="en-US" altLang="en-US" sz="2400" i="1" dirty="0">
                <a:latin typeface="Arial Narrow" panose="020B0606020202030204" pitchFamily="34" charset="0"/>
              </a:rPr>
              <a:t>46 to 52 lines per column</a:t>
            </a:r>
          </a:p>
        </p:txBody>
      </p:sp>
      <p:pic>
        <p:nvPicPr>
          <p:cNvPr id="118787" name="Picture 3">
            <a:extLst>
              <a:ext uri="{FF2B5EF4-FFF2-40B4-BE49-F238E27FC236}">
                <a16:creationId xmlns:a16="http://schemas.microsoft.com/office/drawing/2014/main" id="{CA582A49-C928-E86A-A2B0-943FB6D0EEA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b="-736"/>
          <a:stretch>
            <a:fillRect/>
          </a:stretch>
        </p:blipFill>
        <p:spPr>
          <a:xfrm>
            <a:off x="1522413" y="76200"/>
            <a:ext cx="529431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8" name="Text Box 4">
            <a:extLst>
              <a:ext uri="{FF2B5EF4-FFF2-40B4-BE49-F238E27FC236}">
                <a16:creationId xmlns:a16="http://schemas.microsoft.com/office/drawing/2014/main" id="{33242A15-59E2-F7E3-3E89-91B5296F0665}"/>
              </a:ext>
            </a:extLst>
          </p:cNvPr>
          <p:cNvSpPr txBox="1">
            <a:spLocks noChangeArrowheads="1"/>
          </p:cNvSpPr>
          <p:nvPr/>
        </p:nvSpPr>
        <p:spPr bwMode="auto">
          <a:xfrm>
            <a:off x="7008812" y="6172201"/>
            <a:ext cx="152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200" dirty="0">
                <a:solidFill>
                  <a:srgbClr val="FFFFFF"/>
                </a:solidFill>
                <a:latin typeface="Arial Narrow" panose="020B0606020202030204" pitchFamily="34" charset="0"/>
                <a:cs typeface="Arial" panose="020B0604020202020204" pitchFamily="34" charset="0"/>
              </a:rPr>
              <a:t>British Library,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dissolve">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D9B5-2DFD-5F41-54A0-CD03DD827FE9}"/>
              </a:ext>
            </a:extLst>
          </p:cNvPr>
          <p:cNvSpPr>
            <a:spLocks noGrp="1"/>
          </p:cNvSpPr>
          <p:nvPr>
            <p:ph type="title"/>
          </p:nvPr>
        </p:nvSpPr>
        <p:spPr>
          <a:xfrm>
            <a:off x="609441" y="3733800"/>
            <a:ext cx="10969943" cy="1447800"/>
          </a:xfrm>
        </p:spPr>
        <p:txBody>
          <a:bodyPr/>
          <a:lstStyle/>
          <a:p>
            <a:pPr algn="ctr"/>
            <a:r>
              <a:rPr lang="en-US" sz="2400" dirty="0"/>
              <a:t>Script comparison between an Uncial (left) and a Minuscule (right)</a:t>
            </a:r>
          </a:p>
        </p:txBody>
      </p:sp>
      <p:sp>
        <p:nvSpPr>
          <p:cNvPr id="5" name="Slide Number Placeholder 4">
            <a:extLst>
              <a:ext uri="{FF2B5EF4-FFF2-40B4-BE49-F238E27FC236}">
                <a16:creationId xmlns:a16="http://schemas.microsoft.com/office/drawing/2014/main" id="{C5E53557-4695-5DE2-BB31-38B1C9E9FD49}"/>
              </a:ext>
            </a:extLst>
          </p:cNvPr>
          <p:cNvSpPr>
            <a:spLocks noGrp="1"/>
          </p:cNvSpPr>
          <p:nvPr>
            <p:ph type="sldNum" sz="quarter" idx="12"/>
          </p:nvPr>
        </p:nvSpPr>
        <p:spPr/>
        <p:txBody>
          <a:bodyPr/>
          <a:lstStyle/>
          <a:p>
            <a:fld id="{2C70DE27-D579-43C3-A61C-51F0400F322A}" type="slidenum">
              <a:rPr lang="en-US" altLang="en-US" smtClean="0"/>
              <a:pPr/>
              <a:t>32</a:t>
            </a:fld>
            <a:endParaRPr lang="en-US" altLang="en-US"/>
          </a:p>
        </p:txBody>
      </p:sp>
      <p:pic>
        <p:nvPicPr>
          <p:cNvPr id="1026" name="Picture 2">
            <a:extLst>
              <a:ext uri="{FF2B5EF4-FFF2-40B4-BE49-F238E27FC236}">
                <a16:creationId xmlns:a16="http://schemas.microsoft.com/office/drawing/2014/main" id="{CDB32225-B636-BA80-9116-46C9F750577B}"/>
              </a:ext>
            </a:extLst>
          </p:cNvPr>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5751511" y="810535"/>
            <a:ext cx="6134101" cy="32280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dex Vaticanus">
            <a:extLst>
              <a:ext uri="{FF2B5EF4-FFF2-40B4-BE49-F238E27FC236}">
                <a16:creationId xmlns:a16="http://schemas.microsoft.com/office/drawing/2014/main" id="{F017E979-904C-2B2B-8398-97BE47A3D2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015" y="835426"/>
            <a:ext cx="5149797" cy="320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420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335192" y="591289"/>
            <a:ext cx="3359545" cy="4920338"/>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16" tIns="45708" rIns="91416" bIns="45708" numCol="1" rtlCol="0" anchor="t" compatLnSpc="1">
            <a:prstTxWarp prst="textNoShape">
              <a:avLst/>
            </a:prstTxWarp>
            <a:normAutofit/>
          </a:bodyPr>
          <a:lstStyle/>
          <a:p>
            <a:pPr>
              <a:defRPr/>
            </a:pPr>
            <a:r>
              <a:rPr lang="en-US"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rPr>
              <a:t>Fixed Order</a:t>
            </a:r>
            <a:endParaRPr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endParaRPr>
          </a:p>
        </p:txBody>
      </p:sp>
      <p:sp>
        <p:nvSpPr>
          <p:cNvPr id="269315" name="Rectangle 3"/>
          <p:cNvSpPr>
            <a:spLocks noGrp="1"/>
          </p:cNvSpPr>
          <p:nvPr>
            <p:ph idx="1"/>
          </p:nvPr>
        </p:nvSpPr>
        <p:spPr>
          <a:xfrm>
            <a:off x="4037549" y="315136"/>
            <a:ext cx="7743393" cy="6227728"/>
          </a:xfrm>
        </p:spPr>
        <p:txBody>
          <a:bodyPr>
            <a:normAutofit/>
          </a:bodyPr>
          <a:lstStyle/>
          <a:p>
            <a:pPr eaLnBrk="1" hangingPunct="1">
              <a:lnSpc>
                <a:spcPct val="90000"/>
              </a:lnSpc>
              <a:buFont typeface="Wingdings 2" panose="05020102010507070707" pitchFamily="18" charset="2"/>
              <a:buNone/>
            </a:pPr>
            <a:r>
              <a:rPr lang="en-US" altLang="en-US" sz="2799" b="1" dirty="0">
                <a:solidFill>
                  <a:srgbClr val="FF0000"/>
                </a:solidFill>
                <a:effectLst>
                  <a:outerShdw blurRad="38100" dist="38100" dir="2700000" algn="tl">
                    <a:srgbClr val="000000">
                      <a:alpha val="43137"/>
                    </a:srgbClr>
                  </a:outerShdw>
                </a:effectLst>
                <a:latin typeface="Calibri" panose="020F0502020204030204" pitchFamily="34" charset="0"/>
              </a:rPr>
              <a:t>The fixed order of a codex affected both the Old and New Testaments. </a:t>
            </a:r>
            <a:endParaRPr lang="en-US" altLang="en-US" sz="2399" i="1" dirty="0">
              <a:solidFill>
                <a:schemeClr val="tx1"/>
              </a:solidFill>
              <a:latin typeface="Calibri" panose="020F0502020204030204" pitchFamily="34" charset="0"/>
            </a:endParaRPr>
          </a:p>
          <a:p>
            <a:pPr eaLnBrk="1" hangingPunct="1">
              <a:lnSpc>
                <a:spcPct val="90000"/>
              </a:lnSpc>
            </a:pPr>
            <a:r>
              <a:rPr lang="en-US" altLang="en-US" sz="2399" i="1" dirty="0">
                <a:solidFill>
                  <a:schemeClr val="tx1"/>
                </a:solidFill>
                <a:latin typeface="Calibri" panose="020F0502020204030204" pitchFamily="34" charset="0"/>
              </a:rPr>
              <a:t>The order of books in the LXX was somewhat different than the ordering of books in the Hebrew tradition.</a:t>
            </a:r>
          </a:p>
          <a:p>
            <a:pPr marL="914126" lvl="1">
              <a:lnSpc>
                <a:spcPct val="90000"/>
              </a:lnSpc>
            </a:pPr>
            <a:r>
              <a:rPr lang="en-US" altLang="en-US" sz="1999" b="1" dirty="0">
                <a:solidFill>
                  <a:schemeClr val="tx1"/>
                </a:solidFill>
                <a:latin typeface="Calibri" panose="020F0502020204030204" pitchFamily="34" charset="0"/>
              </a:rPr>
              <a:t>For instance, in the LXX the prophetic books are generally placed last, whereas in the Hebrew tradition they fall in the middle section (</a:t>
            </a:r>
            <a:r>
              <a:rPr lang="en-US" altLang="en-US" sz="1999" b="1" i="1" dirty="0" err="1">
                <a:solidFill>
                  <a:schemeClr val="tx1"/>
                </a:solidFill>
                <a:latin typeface="Calibri" panose="020F0502020204030204" pitchFamily="34" charset="0"/>
              </a:rPr>
              <a:t>Nebiim</a:t>
            </a:r>
            <a:r>
              <a:rPr lang="en-US" altLang="en-US" sz="1999" b="1" dirty="0">
                <a:solidFill>
                  <a:schemeClr val="tx1"/>
                </a:solidFill>
                <a:latin typeface="Calibri" panose="020F0502020204030204" pitchFamily="34" charset="0"/>
              </a:rPr>
              <a:t>) of the Hebrew Bible.</a:t>
            </a:r>
          </a:p>
          <a:p>
            <a:pPr marL="914126" lvl="1">
              <a:lnSpc>
                <a:spcPct val="90000"/>
              </a:lnSpc>
            </a:pPr>
            <a:r>
              <a:rPr lang="en-US" altLang="en-US" sz="1999" b="1" dirty="0">
                <a:solidFill>
                  <a:schemeClr val="tx1"/>
                </a:solidFill>
                <a:latin typeface="Calibri" panose="020F0502020204030204" pitchFamily="34" charset="0"/>
              </a:rPr>
              <a:t>Ruth is placed next to Judges in the LXX, but in the Hebrew Bible it belongs to the </a:t>
            </a:r>
            <a:r>
              <a:rPr lang="en-US" altLang="en-US" sz="1999" b="1" i="1" dirty="0" err="1">
                <a:solidFill>
                  <a:schemeClr val="tx1"/>
                </a:solidFill>
                <a:latin typeface="Calibri" panose="020F0502020204030204" pitchFamily="34" charset="0"/>
              </a:rPr>
              <a:t>Megilloth</a:t>
            </a:r>
            <a:r>
              <a:rPr lang="en-US" altLang="en-US" sz="1999" b="1" dirty="0">
                <a:solidFill>
                  <a:schemeClr val="tx1"/>
                </a:solidFill>
                <a:latin typeface="Calibri" panose="020F0502020204030204" pitchFamily="34" charset="0"/>
              </a:rPr>
              <a:t> near the end.</a:t>
            </a:r>
          </a:p>
          <a:p>
            <a:pPr eaLnBrk="1" hangingPunct="1">
              <a:lnSpc>
                <a:spcPct val="90000"/>
              </a:lnSpc>
            </a:pPr>
            <a:r>
              <a:rPr lang="en-US" altLang="en-US" sz="2399" i="1" dirty="0">
                <a:solidFill>
                  <a:schemeClr val="tx1"/>
                </a:solidFill>
                <a:latin typeface="Calibri" panose="020F0502020204030204" pitchFamily="34" charset="0"/>
              </a:rPr>
              <a:t>Very early, the four gospels gained a fixed order which we retain today: Matthew, Mark, Luke and John.</a:t>
            </a:r>
          </a:p>
          <a:p>
            <a:pPr eaLnBrk="1" hangingPunct="1">
              <a:lnSpc>
                <a:spcPct val="90000"/>
              </a:lnSpc>
            </a:pPr>
            <a:r>
              <a:rPr lang="en-US" altLang="en-US" sz="2399" i="1" dirty="0">
                <a:solidFill>
                  <a:schemeClr val="tx1"/>
                </a:solidFill>
                <a:latin typeface="Calibri" panose="020F0502020204030204" pitchFamily="34" charset="0"/>
              </a:rPr>
              <a:t>Paul’s letters in the various early Christian lists have a varied order, though eventually it became fixed by about the 4</a:t>
            </a:r>
            <a:r>
              <a:rPr lang="en-US" altLang="en-US" sz="2399" i="1" baseline="30000" dirty="0">
                <a:solidFill>
                  <a:schemeClr val="tx1"/>
                </a:solidFill>
                <a:latin typeface="Calibri" panose="020F0502020204030204" pitchFamily="34" charset="0"/>
              </a:rPr>
              <a:t>th</a:t>
            </a:r>
            <a:r>
              <a:rPr lang="en-US" altLang="en-US" sz="2399" i="1" dirty="0">
                <a:solidFill>
                  <a:schemeClr val="tx1"/>
                </a:solidFill>
                <a:latin typeface="Calibri" panose="020F0502020204030204" pitchFamily="34" charset="0"/>
              </a:rPr>
              <a:t> century.</a:t>
            </a:r>
          </a:p>
          <a:p>
            <a:pPr eaLnBrk="1" hangingPunct="1">
              <a:lnSpc>
                <a:spcPct val="90000"/>
              </a:lnSpc>
            </a:pPr>
            <a:r>
              <a:rPr lang="en-US" altLang="en-US" sz="2399" i="1" dirty="0">
                <a:solidFill>
                  <a:schemeClr val="tx1"/>
                </a:solidFill>
                <a:latin typeface="Calibri" panose="020F0502020204030204" pitchFamily="34" charset="0"/>
              </a:rPr>
              <a:t>The so-called “general epistles” also had a varied order which eventually became fixed.</a:t>
            </a:r>
          </a:p>
        </p:txBody>
      </p:sp>
      <p:sp>
        <p:nvSpPr>
          <p:cNvPr id="2" name="Slide Number Placeholder 1"/>
          <p:cNvSpPr>
            <a:spLocks noGrp="1"/>
          </p:cNvSpPr>
          <p:nvPr>
            <p:ph type="sldNum" sz="quarter" idx="12"/>
          </p:nvPr>
        </p:nvSpPr>
        <p:spPr/>
        <p:txBody>
          <a:bodyPr/>
          <a:lstStyle/>
          <a:p>
            <a:pPr defTabSz="457063">
              <a:defRPr/>
            </a:pPr>
            <a:fld id="{2AC27A5A-7290-4DE1-BA94-4BE8A8E57DCF}" type="slidenum">
              <a:rPr lang="en-US">
                <a:solidFill>
                  <a:srgbClr val="F2F0EF"/>
                </a:solidFill>
                <a:latin typeface="Century Schoolbook" panose="02040604050505020304"/>
              </a:rPr>
              <a:pPr defTabSz="457063">
                <a:defRPr/>
              </a:pPr>
              <a:t>33</a:t>
            </a:fld>
            <a:endParaRPr lang="en-US" dirty="0">
              <a:solidFill>
                <a:srgbClr val="F2F0EF"/>
              </a:solidFill>
              <a:latin typeface="Century Schoolbook" panose="02040604050505020304"/>
            </a:endParaRPr>
          </a:p>
        </p:txBody>
      </p:sp>
    </p:spTree>
    <p:extLst>
      <p:ext uri="{BB962C8B-B14F-4D97-AF65-F5344CB8AC3E}">
        <p14:creationId xmlns:p14="http://schemas.microsoft.com/office/powerpoint/2010/main" val="23970033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p:cTn id="13" dur="5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69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p:cTn id="19" dur="500" fill="hold"/>
                                        <p:tgtEl>
                                          <p:spTgt spid="269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69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 calcmode="lin" valueType="num">
                                      <p:cBhvr>
                                        <p:cTn id="25" dur="500" fill="hold"/>
                                        <p:tgtEl>
                                          <p:spTgt spid="2693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693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9315">
                                            <p:txEl>
                                              <p:pRg st="4" end="4"/>
                                            </p:txEl>
                                          </p:spTgt>
                                        </p:tgtEl>
                                        <p:attrNameLst>
                                          <p:attrName>style.visibility</p:attrName>
                                        </p:attrNameLst>
                                      </p:cBhvr>
                                      <p:to>
                                        <p:strVal val="visible"/>
                                      </p:to>
                                    </p:set>
                                    <p:anim calcmode="lin" valueType="num">
                                      <p:cBhvr additive="base">
                                        <p:cTn id="31" dur="500" fill="hold"/>
                                        <p:tgtEl>
                                          <p:spTgt spid="269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9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9315">
                                            <p:txEl>
                                              <p:pRg st="5" end="5"/>
                                            </p:txEl>
                                          </p:spTgt>
                                        </p:tgtEl>
                                        <p:attrNameLst>
                                          <p:attrName>style.visibility</p:attrName>
                                        </p:attrNameLst>
                                      </p:cBhvr>
                                      <p:to>
                                        <p:strVal val="visible"/>
                                      </p:to>
                                    </p:set>
                                    <p:anim calcmode="lin" valueType="num">
                                      <p:cBhvr additive="base">
                                        <p:cTn id="37" dur="500" fill="hold"/>
                                        <p:tgtEl>
                                          <p:spTgt spid="269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9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9315">
                                            <p:txEl>
                                              <p:pRg st="6" end="6"/>
                                            </p:txEl>
                                          </p:spTgt>
                                        </p:tgtEl>
                                        <p:attrNameLst>
                                          <p:attrName>style.visibility</p:attrName>
                                        </p:attrNameLst>
                                      </p:cBhvr>
                                      <p:to>
                                        <p:strVal val="visible"/>
                                      </p:to>
                                    </p:set>
                                    <p:anim calcmode="lin" valueType="num">
                                      <p:cBhvr additive="base">
                                        <p:cTn id="43" dur="500" fill="hold"/>
                                        <p:tgtEl>
                                          <p:spTgt spid="2693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93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a:xfrm>
            <a:off x="609441" y="1904999"/>
            <a:ext cx="10969943" cy="4340225"/>
          </a:xfrm>
        </p:spPr>
        <p:txBody>
          <a:bodyPr/>
          <a:lstStyle/>
          <a:p>
            <a:r>
              <a:rPr lang="en-US" sz="2800" i="1" dirty="0"/>
              <a:t>How did technology affect the availability of the Bible to Christians?</a:t>
            </a:r>
          </a:p>
          <a:p>
            <a:r>
              <a:rPr lang="en-US" sz="2800" i="1" dirty="0"/>
              <a:t>Why is it important to recognize that the texts of the New Testament were written in common Greek?</a:t>
            </a:r>
          </a:p>
          <a:p>
            <a:r>
              <a:rPr lang="en-US" sz="2800" i="1" dirty="0"/>
              <a:t>How did the early Christian community affect the way the New Testament comes to us today?</a:t>
            </a:r>
          </a:p>
          <a:p>
            <a:r>
              <a:rPr lang="en-US" sz="2800" i="1" dirty="0"/>
              <a:t>Does a fixed order of books in the New Testament affect the way we read them?</a:t>
            </a:r>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40462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204825" y="148344"/>
            <a:ext cx="899417" cy="1215400"/>
          </a:xfrm>
          <a:prstGeom prst="rect">
            <a:avLst/>
          </a:prstGeom>
          <a:noFill/>
          <a:ln>
            <a:solidFill>
              <a:schemeClr val="bg2">
                <a:lumMod val="75000"/>
              </a:schemeClr>
            </a:solidFill>
          </a:ln>
        </p:spPr>
        <p:txBody>
          <a:bodyPr wrap="square" rtlCol="0">
            <a:spAutoFit/>
          </a:bodyPr>
          <a:lstStyle/>
          <a:p>
            <a:pPr defTabSz="457063"/>
            <a:r>
              <a:rPr lang="en-US" sz="900" b="1" dirty="0" err="1">
                <a:solidFill>
                  <a:srgbClr val="C00000"/>
                </a:solidFill>
                <a:latin typeface="Corbel" panose="020B0503020204020204"/>
              </a:rPr>
              <a:t>AUTOGRAPH</a:t>
            </a:r>
            <a:r>
              <a:rPr lang="en-US" sz="1600" dirty="0" err="1">
                <a:solidFill>
                  <a:srgbClr val="F2F0EF">
                    <a:lumMod val="50000"/>
                  </a:srgbClr>
                </a:solidFill>
                <a:latin typeface="Corbel" panose="020B0503020204020204"/>
              </a:rPr>
              <a:t>xxxxxxxxxxxxxxxxxxxxxxxxxxxx</a:t>
            </a:r>
            <a:endParaRPr lang="en-US" sz="1600" dirty="0">
              <a:solidFill>
                <a:srgbClr val="F2F0EF">
                  <a:lumMod val="50000"/>
                </a:srgbClr>
              </a:solidFill>
              <a:latin typeface="Corbel" panose="020B0503020204020204"/>
            </a:endParaRPr>
          </a:p>
        </p:txBody>
      </p:sp>
      <p:sp>
        <p:nvSpPr>
          <p:cNvPr id="7" name="TextBox 6"/>
          <p:cNvSpPr txBox="1"/>
          <p:nvPr/>
        </p:nvSpPr>
        <p:spPr>
          <a:xfrm>
            <a:off x="250656" y="579106"/>
            <a:ext cx="2005259" cy="4892373"/>
          </a:xfrm>
          <a:prstGeom prst="rect">
            <a:avLst/>
          </a:prstGeom>
          <a:noFill/>
        </p:spPr>
        <p:txBody>
          <a:bodyPr wrap="square" rtlCol="0">
            <a:spAutoFit/>
          </a:bodyPr>
          <a:lstStyle/>
          <a:p>
            <a:pPr algn="r" defTabSz="457063"/>
            <a:r>
              <a:rPr lang="en-US" sz="2399" dirty="0">
                <a:solidFill>
                  <a:prstClr val="black"/>
                </a:solidFill>
                <a:latin typeface="Corbel" panose="020B0503020204020204"/>
              </a:rPr>
              <a:t>1</a:t>
            </a:r>
            <a:r>
              <a:rPr lang="en-US" sz="2399" baseline="30000" dirty="0">
                <a:solidFill>
                  <a:prstClr val="black"/>
                </a:solidFill>
                <a:latin typeface="Corbel" panose="020B0503020204020204"/>
              </a:rPr>
              <a:t>st</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2</a:t>
            </a:r>
            <a:r>
              <a:rPr lang="en-US" sz="2399" baseline="30000" dirty="0">
                <a:solidFill>
                  <a:prstClr val="black"/>
                </a:solidFill>
                <a:latin typeface="Corbel" panose="020B0503020204020204"/>
              </a:rPr>
              <a:t>nd</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3</a:t>
            </a:r>
            <a:r>
              <a:rPr lang="en-US" sz="2399" baseline="30000" dirty="0">
                <a:solidFill>
                  <a:prstClr val="black"/>
                </a:solidFill>
                <a:latin typeface="Corbel" panose="020B0503020204020204"/>
              </a:rPr>
              <a:t>rd</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4</a:t>
            </a:r>
            <a:r>
              <a:rPr lang="en-US" sz="2399" baseline="30000" dirty="0">
                <a:solidFill>
                  <a:prstClr val="black"/>
                </a:solidFill>
                <a:latin typeface="Corbel" panose="020B0503020204020204"/>
              </a:rPr>
              <a:t>th</a:t>
            </a:r>
            <a:r>
              <a:rPr lang="en-US" sz="2399" dirty="0">
                <a:solidFill>
                  <a:prstClr val="black"/>
                </a:solidFill>
                <a:latin typeface="Corbel" panose="020B0503020204020204"/>
              </a:rPr>
              <a:t> Century</a:t>
            </a:r>
          </a:p>
          <a:p>
            <a:pPr algn="r" defTabSz="457063"/>
            <a:endParaRPr lang="en-US" sz="2399" dirty="0">
              <a:solidFill>
                <a:prstClr val="black"/>
              </a:solidFill>
              <a:latin typeface="Corbel" panose="020B0503020204020204"/>
            </a:endParaRPr>
          </a:p>
          <a:p>
            <a:pPr algn="r" defTabSz="457063"/>
            <a:endParaRPr lang="en-US" sz="2399" dirty="0">
              <a:solidFill>
                <a:prstClr val="black"/>
              </a:solidFill>
              <a:latin typeface="Corbel" panose="020B0503020204020204"/>
            </a:endParaRPr>
          </a:p>
          <a:p>
            <a:pPr algn="r" defTabSz="457063"/>
            <a:r>
              <a:rPr lang="en-US" sz="2399" dirty="0">
                <a:solidFill>
                  <a:prstClr val="black"/>
                </a:solidFill>
                <a:latin typeface="Corbel" panose="020B0503020204020204"/>
              </a:rPr>
              <a:t>5</a:t>
            </a:r>
            <a:r>
              <a:rPr lang="en-US" sz="2399" baseline="30000" dirty="0">
                <a:solidFill>
                  <a:prstClr val="black"/>
                </a:solidFill>
                <a:latin typeface="Corbel" panose="020B0503020204020204"/>
              </a:rPr>
              <a:t>th</a:t>
            </a:r>
            <a:r>
              <a:rPr lang="en-US" sz="2399" dirty="0">
                <a:solidFill>
                  <a:prstClr val="black"/>
                </a:solidFill>
                <a:latin typeface="Corbel" panose="020B0503020204020204"/>
              </a:rPr>
              <a:t> Century</a:t>
            </a:r>
          </a:p>
        </p:txBody>
      </p:sp>
      <p:sp>
        <p:nvSpPr>
          <p:cNvPr id="8" name="TextBox 7"/>
          <p:cNvSpPr txBox="1"/>
          <p:nvPr/>
        </p:nvSpPr>
        <p:spPr>
          <a:xfrm>
            <a:off x="3661562" y="1009876"/>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a:t>
            </a:r>
            <a:endParaRPr lang="en-US" sz="1600" dirty="0">
              <a:solidFill>
                <a:srgbClr val="F2F0EF">
                  <a:lumMod val="50000"/>
                </a:srgbClr>
              </a:solidFill>
              <a:latin typeface="Corbel" panose="020B0503020204020204"/>
            </a:endParaRPr>
          </a:p>
        </p:txBody>
      </p:sp>
      <p:sp>
        <p:nvSpPr>
          <p:cNvPr id="9" name="TextBox 8"/>
          <p:cNvSpPr txBox="1"/>
          <p:nvPr/>
        </p:nvSpPr>
        <p:spPr>
          <a:xfrm>
            <a:off x="7249403" y="136374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a:t>
            </a:r>
            <a:endParaRPr lang="en-US" sz="1600" dirty="0">
              <a:solidFill>
                <a:srgbClr val="F2F0EF">
                  <a:lumMod val="50000"/>
                </a:srgbClr>
              </a:solidFill>
              <a:latin typeface="Corbel" panose="020B0503020204020204"/>
            </a:endParaRPr>
          </a:p>
        </p:txBody>
      </p:sp>
      <p:sp>
        <p:nvSpPr>
          <p:cNvPr id="10" name="TextBox 9"/>
          <p:cNvSpPr txBox="1"/>
          <p:nvPr/>
        </p:nvSpPr>
        <p:spPr>
          <a:xfrm>
            <a:off x="9755975" y="100987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1" name="TextBox 10"/>
          <p:cNvSpPr txBox="1"/>
          <p:nvPr/>
        </p:nvSpPr>
        <p:spPr>
          <a:xfrm>
            <a:off x="2830952" y="257914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2" name="TextBox 11"/>
          <p:cNvSpPr txBox="1"/>
          <p:nvPr/>
        </p:nvSpPr>
        <p:spPr>
          <a:xfrm>
            <a:off x="4425821" y="2417591"/>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xxxxxxxxxxxxxxxxxxxxx</a:t>
            </a:r>
            <a:endParaRPr lang="en-US" sz="1600" dirty="0">
              <a:solidFill>
                <a:srgbClr val="F2F0EF">
                  <a:lumMod val="50000"/>
                </a:srgbClr>
              </a:solidFill>
              <a:latin typeface="Corbel" panose="020B0503020204020204"/>
            </a:endParaRPr>
          </a:p>
        </p:txBody>
      </p:sp>
      <p:sp>
        <p:nvSpPr>
          <p:cNvPr id="13" name="TextBox 12"/>
          <p:cNvSpPr txBox="1"/>
          <p:nvPr/>
        </p:nvSpPr>
        <p:spPr>
          <a:xfrm>
            <a:off x="6649791" y="2754647"/>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xxxxxxxxx</a:t>
            </a:r>
            <a:r>
              <a:rPr lang="en-US" sz="1600" b="1" dirty="0" err="1">
                <a:solidFill>
                  <a:srgbClr val="00B0F0"/>
                </a:solidFill>
                <a:latin typeface="Corbel" panose="020B0503020204020204"/>
              </a:rPr>
              <a:t>xx</a:t>
            </a:r>
            <a:r>
              <a:rPr lang="en-US" sz="1600" dirty="0" err="1">
                <a:solidFill>
                  <a:srgbClr val="F2F0EF">
                    <a:lumMod val="50000"/>
                  </a:srgbClr>
                </a:solidFill>
                <a:latin typeface="Corbel" panose="020B0503020204020204"/>
              </a:rPr>
              <a:t>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a:t>
            </a:r>
            <a:endParaRPr lang="en-US" sz="1600" dirty="0">
              <a:solidFill>
                <a:srgbClr val="F2F0EF">
                  <a:lumMod val="50000"/>
                </a:srgbClr>
              </a:solidFill>
              <a:latin typeface="Corbel" panose="020B0503020204020204"/>
            </a:endParaRPr>
          </a:p>
        </p:txBody>
      </p:sp>
      <p:sp>
        <p:nvSpPr>
          <p:cNvPr id="14" name="TextBox 13"/>
          <p:cNvSpPr txBox="1"/>
          <p:nvPr/>
        </p:nvSpPr>
        <p:spPr>
          <a:xfrm>
            <a:off x="7974344" y="275464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a:t>
            </a:r>
            <a:r>
              <a:rPr lang="en-US" sz="900" b="1" dirty="0">
                <a:solidFill>
                  <a:srgbClr val="002060"/>
                </a:solidFill>
                <a:latin typeface="Corbel" panose="020B0503020204020204"/>
              </a:rPr>
              <a:t> E</a:t>
            </a:r>
          </a:p>
          <a:p>
            <a:pPr defTabSz="457063"/>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xxxxxxxxxxxxxxx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a:t>
            </a:r>
            <a:endParaRPr lang="en-US" sz="1600" dirty="0">
              <a:solidFill>
                <a:prstClr val="black"/>
              </a:solidFill>
              <a:latin typeface="Corbel" panose="020B0503020204020204"/>
            </a:endParaRPr>
          </a:p>
        </p:txBody>
      </p:sp>
      <p:sp>
        <p:nvSpPr>
          <p:cNvPr id="15" name="TextBox 14"/>
          <p:cNvSpPr txBox="1"/>
          <p:nvPr/>
        </p:nvSpPr>
        <p:spPr>
          <a:xfrm>
            <a:off x="11001892" y="2225275"/>
            <a:ext cx="899417" cy="1215400"/>
          </a:xfrm>
          <a:prstGeom prst="rect">
            <a:avLst/>
          </a:prstGeom>
          <a:noFill/>
          <a:ln>
            <a:solidFill>
              <a:schemeClr val="bg2">
                <a:lumMod val="75000"/>
              </a:schemeClr>
            </a:solidFill>
          </a:ln>
        </p:spPr>
        <p:txBody>
          <a:bodyPr wrap="square" rtlCol="0">
            <a:spAutoFit/>
          </a:bodyPr>
          <a:lstStyle/>
          <a:p>
            <a:pPr algn="ctr" defTabSz="457063"/>
            <a:r>
              <a:rPr lang="en-US" sz="900" b="1" dirty="0">
                <a:solidFill>
                  <a:srgbClr val="F2F0EF">
                    <a:lumMod val="50000"/>
                  </a:srgbClr>
                </a:solidFill>
                <a:latin typeface="Corbel" panose="020B0503020204020204"/>
              </a:rPr>
              <a:t>COPY</a:t>
            </a:r>
          </a:p>
          <a:p>
            <a:pPr defTabSz="457063"/>
            <a:r>
              <a:rPr lang="en-US" sz="1600" dirty="0" err="1">
                <a:solidFill>
                  <a:srgbClr val="F2F0EF">
                    <a:lumMod val="50000"/>
                  </a:srgbClr>
                </a:solidFill>
                <a:latin typeface="Corbel" panose="020B0503020204020204"/>
              </a:rPr>
              <a:t>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xxxxxxxxxxxx</a:t>
            </a:r>
            <a:r>
              <a:rPr lang="en-US" sz="1600" b="1" dirty="0" err="1">
                <a:solidFill>
                  <a:srgbClr val="00B0F0"/>
                </a:solidFill>
                <a:latin typeface="Corbel" panose="020B0503020204020204"/>
              </a:rPr>
              <a:t>x</a:t>
            </a:r>
            <a:r>
              <a:rPr lang="en-US" sz="1600" dirty="0" err="1">
                <a:solidFill>
                  <a:srgbClr val="F2F0EF">
                    <a:lumMod val="50000"/>
                  </a:srgbClr>
                </a:solidFill>
                <a:latin typeface="Corbel" panose="020B0503020204020204"/>
              </a:rPr>
              <a:t>xxxxxxxxxxx</a:t>
            </a:r>
            <a:r>
              <a:rPr lang="en-US" sz="1600" b="1" dirty="0" err="1">
                <a:solidFill>
                  <a:srgbClr val="FF0000"/>
                </a:solidFill>
                <a:latin typeface="Corbel" panose="020B0503020204020204"/>
              </a:rPr>
              <a:t>x</a:t>
            </a:r>
            <a:r>
              <a:rPr lang="en-US" sz="1600" dirty="0" err="1">
                <a:solidFill>
                  <a:srgbClr val="F2F0EF">
                    <a:lumMod val="50000"/>
                  </a:srgbClr>
                </a:solidFill>
                <a:latin typeface="Corbel" panose="020B0503020204020204"/>
              </a:rPr>
              <a:t>x</a:t>
            </a:r>
            <a:endParaRPr lang="en-US" sz="1600" dirty="0">
              <a:solidFill>
                <a:srgbClr val="F2F0EF">
                  <a:lumMod val="50000"/>
                </a:srgbClr>
              </a:solidFill>
              <a:latin typeface="Corbel" panose="020B0503020204020204"/>
            </a:endParaRPr>
          </a:p>
        </p:txBody>
      </p:sp>
      <p:sp>
        <p:nvSpPr>
          <p:cNvPr id="16" name="TextBox 15"/>
          <p:cNvSpPr txBox="1"/>
          <p:nvPr/>
        </p:nvSpPr>
        <p:spPr>
          <a:xfrm>
            <a:off x="2862898" y="4029024"/>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A</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sp>
        <p:nvSpPr>
          <p:cNvPr id="17" name="TextBox 16"/>
          <p:cNvSpPr txBox="1"/>
          <p:nvPr/>
        </p:nvSpPr>
        <p:spPr>
          <a:xfrm>
            <a:off x="4004373" y="4303183"/>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B</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a:t>
            </a:r>
            <a:r>
              <a:rPr lang="en-US" sz="1600" b="1" dirty="0" err="1">
                <a:solidFill>
                  <a:srgbClr val="00B0F0"/>
                </a:solidFill>
                <a:latin typeface="Corbel" panose="020B0503020204020204"/>
              </a:rPr>
              <a:t>x</a:t>
            </a:r>
            <a:endParaRPr lang="en-US" sz="1600" dirty="0">
              <a:solidFill>
                <a:srgbClr val="00B0F0"/>
              </a:solidFill>
              <a:latin typeface="Corbel" panose="020B0503020204020204"/>
            </a:endParaRPr>
          </a:p>
        </p:txBody>
      </p:sp>
      <p:sp>
        <p:nvSpPr>
          <p:cNvPr id="18" name="TextBox 17"/>
          <p:cNvSpPr txBox="1"/>
          <p:nvPr/>
        </p:nvSpPr>
        <p:spPr>
          <a:xfrm>
            <a:off x="5131103" y="4303183"/>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C</a:t>
            </a:r>
          </a:p>
          <a:p>
            <a:pPr defTabSz="457063"/>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xxxxxxxxxxxxxxxxxxxxx</a:t>
            </a:r>
            <a:endParaRPr lang="en-US" sz="1600" dirty="0">
              <a:solidFill>
                <a:prstClr val="black"/>
              </a:solidFill>
              <a:latin typeface="Corbel" panose="020B0503020204020204"/>
            </a:endParaRPr>
          </a:p>
        </p:txBody>
      </p:sp>
      <p:cxnSp>
        <p:nvCxnSpPr>
          <p:cNvPr id="20" name="Straight Arrow Connector 19"/>
          <p:cNvCxnSpPr/>
          <p:nvPr/>
        </p:nvCxnSpPr>
        <p:spPr>
          <a:xfrm flipH="1">
            <a:off x="4111270" y="384252"/>
            <a:ext cx="1093555" cy="486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1"/>
          </p:cNvCxnSpPr>
          <p:nvPr/>
        </p:nvCxnSpPr>
        <p:spPr>
          <a:xfrm flipH="1">
            <a:off x="3327350" y="1617576"/>
            <a:ext cx="334212" cy="800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p:cNvCxnSpPr>
          <p:nvPr/>
        </p:nvCxnSpPr>
        <p:spPr>
          <a:xfrm>
            <a:off x="4560979" y="1617576"/>
            <a:ext cx="369845" cy="638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2"/>
          </p:cNvCxnSpPr>
          <p:nvPr/>
        </p:nvCxnSpPr>
        <p:spPr>
          <a:xfrm flipH="1">
            <a:off x="3280660" y="3794545"/>
            <a:ext cx="1" cy="1755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2"/>
          </p:cNvCxnSpPr>
          <p:nvPr/>
        </p:nvCxnSpPr>
        <p:spPr>
          <a:xfrm>
            <a:off x="3280661" y="3794545"/>
            <a:ext cx="1145160" cy="393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2"/>
          </p:cNvCxnSpPr>
          <p:nvPr/>
        </p:nvCxnSpPr>
        <p:spPr>
          <a:xfrm>
            <a:off x="4875530" y="3632991"/>
            <a:ext cx="705281" cy="5553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49597" y="4580616"/>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D</a:t>
            </a:r>
          </a:p>
          <a:p>
            <a:pPr defTabSz="457063"/>
            <a:r>
              <a:rPr lang="en-US" sz="1600" dirty="0" err="1">
                <a:solidFill>
                  <a:prstClr val="black"/>
                </a:solidFill>
                <a:latin typeface="Corbel" panose="020B0503020204020204"/>
              </a:rPr>
              <a:t>xxxxxxxxx</a:t>
            </a:r>
            <a:r>
              <a:rPr lang="en-US" sz="1600" b="1" dirty="0" err="1">
                <a:solidFill>
                  <a:srgbClr val="00B0F0"/>
                </a:solidFill>
                <a:latin typeface="Corbel" panose="020B0503020204020204"/>
              </a:rPr>
              <a:t>xx</a:t>
            </a:r>
            <a:r>
              <a:rPr lang="en-US" sz="1600" dirty="0" err="1">
                <a:solidFill>
                  <a:prstClr val="black"/>
                </a:solidFill>
                <a:latin typeface="Corbel" panose="020B0503020204020204"/>
              </a:rPr>
              <a:t>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a:t>
            </a:r>
            <a:endParaRPr lang="en-US" sz="1600" dirty="0">
              <a:solidFill>
                <a:prstClr val="black"/>
              </a:solidFill>
              <a:latin typeface="Corbel" panose="020B0503020204020204"/>
            </a:endParaRPr>
          </a:p>
        </p:txBody>
      </p:sp>
      <p:cxnSp>
        <p:nvCxnSpPr>
          <p:cNvPr id="36" name="Straight Arrow Connector 35"/>
          <p:cNvCxnSpPr>
            <a:stCxn id="9" idx="1"/>
          </p:cNvCxnSpPr>
          <p:nvPr/>
        </p:nvCxnSpPr>
        <p:spPr>
          <a:xfrm flipH="1">
            <a:off x="7099499" y="1971445"/>
            <a:ext cx="149904" cy="60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 idx="3"/>
          </p:cNvCxnSpPr>
          <p:nvPr/>
        </p:nvCxnSpPr>
        <p:spPr>
          <a:xfrm>
            <a:off x="8148819" y="1971445"/>
            <a:ext cx="275232" cy="60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2"/>
          </p:cNvCxnSpPr>
          <p:nvPr/>
        </p:nvCxnSpPr>
        <p:spPr>
          <a:xfrm>
            <a:off x="7099500" y="3970048"/>
            <a:ext cx="299805" cy="48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755983" y="388229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F</a:t>
            </a:r>
          </a:p>
          <a:p>
            <a:pPr defTabSz="457063"/>
            <a:r>
              <a:rPr lang="en-US" sz="1600" dirty="0" err="1">
                <a:solidFill>
                  <a:prstClr val="black"/>
                </a:solidFill>
                <a:latin typeface="Corbel" panose="020B0503020204020204"/>
              </a:rPr>
              <a:t>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xxxxxxxxxxxxxx</a:t>
            </a:r>
            <a:r>
              <a:rPr lang="en-US" sz="1600" b="1" dirty="0" err="1">
                <a:solidFill>
                  <a:srgbClr val="00B0F0"/>
                </a:solidFill>
                <a:latin typeface="Corbel" panose="020B0503020204020204"/>
              </a:rPr>
              <a:t>xxx</a:t>
            </a:r>
            <a:r>
              <a:rPr lang="en-US" sz="1600" dirty="0" err="1">
                <a:solidFill>
                  <a:prstClr val="black"/>
                </a:solidFill>
                <a:latin typeface="Corbel" panose="020B0503020204020204"/>
              </a:rPr>
              <a:t>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cxnSp>
        <p:nvCxnSpPr>
          <p:cNvPr id="45" name="Straight Arrow Connector 44"/>
          <p:cNvCxnSpPr>
            <a:stCxn id="10" idx="2"/>
          </p:cNvCxnSpPr>
          <p:nvPr/>
        </p:nvCxnSpPr>
        <p:spPr>
          <a:xfrm flipH="1">
            <a:off x="10205683" y="2225275"/>
            <a:ext cx="1" cy="1569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176368" y="4453747"/>
            <a:ext cx="899417" cy="1215400"/>
          </a:xfrm>
          <a:prstGeom prst="rect">
            <a:avLst/>
          </a:prstGeom>
          <a:solidFill>
            <a:srgbClr val="FFFF99"/>
          </a:solidFill>
          <a:ln>
            <a:solidFill>
              <a:schemeClr val="tx1"/>
            </a:solidFill>
          </a:ln>
        </p:spPr>
        <p:txBody>
          <a:bodyPr wrap="square" rtlCol="0">
            <a:spAutoFit/>
          </a:bodyPr>
          <a:lstStyle/>
          <a:p>
            <a:pPr algn="ctr" defTabSz="457063"/>
            <a:r>
              <a:rPr lang="en-US" sz="900" b="1" dirty="0">
                <a:solidFill>
                  <a:prstClr val="black"/>
                </a:solidFill>
                <a:latin typeface="Corbel" panose="020B0503020204020204"/>
              </a:rPr>
              <a:t>COPY G</a:t>
            </a:r>
          </a:p>
          <a:p>
            <a:pPr defTabSz="457063"/>
            <a:r>
              <a:rPr lang="en-US" sz="1600" dirty="0" err="1">
                <a:solidFill>
                  <a:prstClr val="black"/>
                </a:solidFill>
                <a:latin typeface="Corbel" panose="020B0503020204020204"/>
              </a:rPr>
              <a:t>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xxxxxxxxxxxx</a:t>
            </a:r>
            <a:r>
              <a:rPr lang="en-US" sz="1600" b="1" dirty="0" err="1">
                <a:solidFill>
                  <a:srgbClr val="00B0F0"/>
                </a:solidFill>
                <a:latin typeface="Corbel" panose="020B0503020204020204"/>
              </a:rPr>
              <a:t>x</a:t>
            </a:r>
            <a:r>
              <a:rPr lang="en-US" sz="1600" dirty="0" err="1">
                <a:solidFill>
                  <a:prstClr val="black"/>
                </a:solidFill>
                <a:latin typeface="Corbel" panose="020B0503020204020204"/>
              </a:rPr>
              <a:t>xxxxxxxxxxx</a:t>
            </a:r>
            <a:r>
              <a:rPr lang="en-US" sz="1600" b="1" dirty="0" err="1">
                <a:solidFill>
                  <a:srgbClr val="FF0000"/>
                </a:solidFill>
                <a:latin typeface="Corbel" panose="020B0503020204020204"/>
              </a:rPr>
              <a:t>x</a:t>
            </a:r>
            <a:r>
              <a:rPr lang="en-US" sz="1600" dirty="0" err="1">
                <a:solidFill>
                  <a:prstClr val="black"/>
                </a:solidFill>
                <a:latin typeface="Corbel" panose="020B0503020204020204"/>
              </a:rPr>
              <a:t>x</a:t>
            </a:r>
            <a:endParaRPr lang="en-US" sz="1600" dirty="0">
              <a:solidFill>
                <a:prstClr val="black"/>
              </a:solidFill>
              <a:latin typeface="Corbel" panose="020B0503020204020204"/>
            </a:endParaRPr>
          </a:p>
        </p:txBody>
      </p:sp>
      <p:cxnSp>
        <p:nvCxnSpPr>
          <p:cNvPr id="48" name="Straight Arrow Connector 47"/>
          <p:cNvCxnSpPr>
            <a:stCxn id="15" idx="2"/>
          </p:cNvCxnSpPr>
          <p:nvPr/>
        </p:nvCxnSpPr>
        <p:spPr>
          <a:xfrm>
            <a:off x="11451600" y="3440675"/>
            <a:ext cx="174475" cy="8625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104241" y="384252"/>
            <a:ext cx="1594869" cy="869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104242" y="384251"/>
            <a:ext cx="4101441" cy="481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0" idx="3"/>
          </p:cNvCxnSpPr>
          <p:nvPr/>
        </p:nvCxnSpPr>
        <p:spPr>
          <a:xfrm>
            <a:off x="10655391" y="1617575"/>
            <a:ext cx="796209" cy="400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5C2E12-F9D6-47E5-9F54-A4FBA4B78BF9}"/>
              </a:ext>
            </a:extLst>
          </p:cNvPr>
          <p:cNvSpPr txBox="1"/>
          <p:nvPr/>
        </p:nvSpPr>
        <p:spPr>
          <a:xfrm>
            <a:off x="250656" y="5921057"/>
            <a:ext cx="11825129" cy="830781"/>
          </a:xfrm>
          <a:prstGeom prst="rect">
            <a:avLst/>
          </a:prstGeom>
          <a:noFill/>
        </p:spPr>
        <p:txBody>
          <a:bodyPr wrap="square" rtlCol="0">
            <a:spAutoFit/>
          </a:bodyPr>
          <a:lstStyle/>
          <a:p>
            <a:pPr algn="ctr" defTabSz="457063"/>
            <a:r>
              <a:rPr lang="en-US" sz="2399" b="1" dirty="0">
                <a:solidFill>
                  <a:srgbClr val="C00000"/>
                </a:solidFill>
                <a:latin typeface="Corbel" panose="020B0503020204020204"/>
              </a:rPr>
              <a:t>Slight variations get passed down through subsequent copies as texts are copied and shared.</a:t>
            </a:r>
          </a:p>
        </p:txBody>
      </p:sp>
      <p:sp>
        <p:nvSpPr>
          <p:cNvPr id="3" name="TextBox 2">
            <a:extLst>
              <a:ext uri="{FF2B5EF4-FFF2-40B4-BE49-F238E27FC236}">
                <a16:creationId xmlns:a16="http://schemas.microsoft.com/office/drawing/2014/main" id="{CD6EBAD4-5DC9-4CC4-982D-5A195AC5D288}"/>
              </a:ext>
            </a:extLst>
          </p:cNvPr>
          <p:cNvSpPr txBox="1"/>
          <p:nvPr/>
        </p:nvSpPr>
        <p:spPr>
          <a:xfrm>
            <a:off x="2450053" y="1047103"/>
            <a:ext cx="121150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EGYPT</a:t>
            </a:r>
          </a:p>
        </p:txBody>
      </p:sp>
      <p:sp>
        <p:nvSpPr>
          <p:cNvPr id="34" name="TextBox 33">
            <a:extLst>
              <a:ext uri="{FF2B5EF4-FFF2-40B4-BE49-F238E27FC236}">
                <a16:creationId xmlns:a16="http://schemas.microsoft.com/office/drawing/2014/main" id="{DB7479A4-F01B-4623-9BC3-9AE0A9423444}"/>
              </a:ext>
            </a:extLst>
          </p:cNvPr>
          <p:cNvSpPr txBox="1"/>
          <p:nvPr/>
        </p:nvSpPr>
        <p:spPr>
          <a:xfrm>
            <a:off x="5919175" y="1470550"/>
            <a:ext cx="128891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PALESTINE</a:t>
            </a:r>
          </a:p>
        </p:txBody>
      </p:sp>
      <p:sp>
        <p:nvSpPr>
          <p:cNvPr id="35" name="TextBox 34">
            <a:extLst>
              <a:ext uri="{FF2B5EF4-FFF2-40B4-BE49-F238E27FC236}">
                <a16:creationId xmlns:a16="http://schemas.microsoft.com/office/drawing/2014/main" id="{B57DA142-9A73-4A9C-AF7A-F0B38CC83B05}"/>
              </a:ext>
            </a:extLst>
          </p:cNvPr>
          <p:cNvSpPr txBox="1"/>
          <p:nvPr/>
        </p:nvSpPr>
        <p:spPr>
          <a:xfrm>
            <a:off x="8544466" y="1131831"/>
            <a:ext cx="1211509" cy="369236"/>
          </a:xfrm>
          <a:prstGeom prst="rect">
            <a:avLst/>
          </a:prstGeom>
          <a:noFill/>
        </p:spPr>
        <p:txBody>
          <a:bodyPr wrap="square" rtlCol="0">
            <a:spAutoFit/>
          </a:bodyPr>
          <a:lstStyle/>
          <a:p>
            <a:pPr algn="r" defTabSz="457063"/>
            <a:r>
              <a:rPr lang="en-US" sz="1799" dirty="0">
                <a:solidFill>
                  <a:prstClr val="black"/>
                </a:solidFill>
                <a:latin typeface="Corbel" panose="020B0503020204020204"/>
              </a:rPr>
              <a:t>ITALY</a:t>
            </a:r>
          </a:p>
        </p:txBody>
      </p:sp>
    </p:spTree>
    <p:extLst>
      <p:ext uri="{BB962C8B-B14F-4D97-AF65-F5344CB8AC3E}">
        <p14:creationId xmlns:p14="http://schemas.microsoft.com/office/powerpoint/2010/main" val="42743549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5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par>
                                <p:cTn id="48" presetID="22"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500"/>
                                        <p:tgtEl>
                                          <p:spTgt spid="36"/>
                                        </p:tgtEl>
                                      </p:cBhvr>
                                    </p:animEffect>
                                  </p:childTnLst>
                                </p:cTn>
                              </p:par>
                              <p:par>
                                <p:cTn id="67" presetID="2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up)">
                                      <p:cBhvr>
                                        <p:cTn id="69" dur="500"/>
                                        <p:tgtEl>
                                          <p:spTgt spid="38"/>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left)">
                                      <p:cBhvr>
                                        <p:cTn id="85" dur="500"/>
                                        <p:tgtEl>
                                          <p:spTgt spid="54"/>
                                        </p:tgtEl>
                                      </p:cBhvr>
                                    </p:animEffect>
                                  </p:childTnLst>
                                </p:cTn>
                              </p:par>
                              <p:par>
                                <p:cTn id="86" presetID="22" presetClass="entr" presetSubtype="1"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up)">
                                      <p:cBhvr>
                                        <p:cTn id="88" dur="500"/>
                                        <p:tgtEl>
                                          <p:spTgt spid="4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500" fill="hold"/>
                                        <p:tgtEl>
                                          <p:spTgt spid="43"/>
                                        </p:tgtEl>
                                        <p:attrNameLst>
                                          <p:attrName>ppt_w</p:attrName>
                                        </p:attrNameLst>
                                      </p:cBhvr>
                                      <p:tavLst>
                                        <p:tav tm="0">
                                          <p:val>
                                            <p:fltVal val="0"/>
                                          </p:val>
                                        </p:tav>
                                        <p:tav tm="100000">
                                          <p:val>
                                            <p:strVal val="#ppt_w"/>
                                          </p:val>
                                        </p:tav>
                                      </p:tavLst>
                                    </p:anim>
                                    <p:anim calcmode="lin" valueType="num">
                                      <p:cBhvr>
                                        <p:cTn id="98" dur="500" fill="hold"/>
                                        <p:tgtEl>
                                          <p:spTgt spid="43"/>
                                        </p:tgtEl>
                                        <p:attrNameLst>
                                          <p:attrName>ppt_h</p:attrName>
                                        </p:attrNameLst>
                                      </p:cBhvr>
                                      <p:tavLst>
                                        <p:tav tm="0">
                                          <p:val>
                                            <p:fltVal val="0"/>
                                          </p:val>
                                        </p:tav>
                                        <p:tav tm="100000">
                                          <p:val>
                                            <p:strVal val="#ppt_h"/>
                                          </p:val>
                                        </p:tav>
                                      </p:tavLst>
                                    </p:anim>
                                    <p:animEffect transition="in" filter="fade">
                                      <p:cBhvr>
                                        <p:cTn id="99" dur="500"/>
                                        <p:tgtEl>
                                          <p:spTgt spid="4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500"/>
                                        <p:tgtEl>
                                          <p:spTgt spid="30"/>
                                        </p:tgtEl>
                                      </p:cBhvr>
                                    </p:animEffect>
                                  </p:childTnLst>
                                </p:cTn>
                              </p:par>
                              <p:par>
                                <p:cTn id="105" presetID="22" presetClass="entr" presetSubtype="1"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childTnLst>
                          </p:cTn>
                        </p:par>
                        <p:par>
                          <p:cTn id="108" fill="hold">
                            <p:stCondLst>
                              <p:cond delay="500"/>
                            </p:stCondLst>
                            <p:childTnLst>
                              <p:par>
                                <p:cTn id="109" presetID="53" presetClass="entr" presetSubtype="16"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500" fill="hold"/>
                                        <p:tgtEl>
                                          <p:spTgt spid="16"/>
                                        </p:tgtEl>
                                        <p:attrNameLst>
                                          <p:attrName>ppt_w</p:attrName>
                                        </p:attrNameLst>
                                      </p:cBhvr>
                                      <p:tavLst>
                                        <p:tav tm="0">
                                          <p:val>
                                            <p:fltVal val="0"/>
                                          </p:val>
                                        </p:tav>
                                        <p:tav tm="100000">
                                          <p:val>
                                            <p:strVal val="#ppt_w"/>
                                          </p:val>
                                        </p:tav>
                                      </p:tavLst>
                                    </p:anim>
                                    <p:anim calcmode="lin" valueType="num">
                                      <p:cBhvr>
                                        <p:cTn id="112" dur="500" fill="hold"/>
                                        <p:tgtEl>
                                          <p:spTgt spid="16"/>
                                        </p:tgtEl>
                                        <p:attrNameLst>
                                          <p:attrName>ppt_h</p:attrName>
                                        </p:attrNameLst>
                                      </p:cBhvr>
                                      <p:tavLst>
                                        <p:tav tm="0">
                                          <p:val>
                                            <p:fltVal val="0"/>
                                          </p:val>
                                        </p:tav>
                                        <p:tav tm="100000">
                                          <p:val>
                                            <p:strVal val="#ppt_h"/>
                                          </p:val>
                                        </p:tav>
                                      </p:tavLst>
                                    </p:anim>
                                    <p:animEffect transition="in" filter="fade">
                                      <p:cBhvr>
                                        <p:cTn id="113" dur="500"/>
                                        <p:tgtEl>
                                          <p:spTgt spid="1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wipe(left)">
                                      <p:cBhvr>
                                        <p:cTn id="123" dur="500"/>
                                        <p:tgtEl>
                                          <p:spTgt spid="32"/>
                                        </p:tgtEl>
                                      </p:cBhvr>
                                    </p:animEffect>
                                  </p:childTnLst>
                                </p:cTn>
                              </p:par>
                            </p:childTnLst>
                          </p:cTn>
                        </p:par>
                        <p:par>
                          <p:cTn id="124" fill="hold">
                            <p:stCondLst>
                              <p:cond delay="500"/>
                            </p:stCondLst>
                            <p:childTnLst>
                              <p:par>
                                <p:cTn id="125" presetID="53" presetClass="entr" presetSubtype="16" fill="hold" grpId="0"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500"/>
                                        <p:tgtEl>
                                          <p:spTgt spid="40"/>
                                        </p:tgtEl>
                                      </p:cBhvr>
                                    </p:animEffect>
                                  </p:childTnLst>
                                </p:cTn>
                              </p:par>
                            </p:childTnLst>
                          </p:cTn>
                        </p:par>
                        <p:par>
                          <p:cTn id="135" fill="hold">
                            <p:stCondLst>
                              <p:cond delay="500"/>
                            </p:stCondLst>
                            <p:childTnLst>
                              <p:par>
                                <p:cTn id="136" presetID="53" presetClass="entr" presetSubtype="16"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500" fill="hold"/>
                                        <p:tgtEl>
                                          <p:spTgt spid="33"/>
                                        </p:tgtEl>
                                        <p:attrNameLst>
                                          <p:attrName>ppt_w</p:attrName>
                                        </p:attrNameLst>
                                      </p:cBhvr>
                                      <p:tavLst>
                                        <p:tav tm="0">
                                          <p:val>
                                            <p:fltVal val="0"/>
                                          </p:val>
                                        </p:tav>
                                        <p:tav tm="100000">
                                          <p:val>
                                            <p:strVal val="#ppt_w"/>
                                          </p:val>
                                        </p:tav>
                                      </p:tavLst>
                                    </p:anim>
                                    <p:anim calcmode="lin" valueType="num">
                                      <p:cBhvr>
                                        <p:cTn id="139" dur="500" fill="hold"/>
                                        <p:tgtEl>
                                          <p:spTgt spid="33"/>
                                        </p:tgtEl>
                                        <p:attrNameLst>
                                          <p:attrName>ppt_h</p:attrName>
                                        </p:attrNameLst>
                                      </p:cBhvr>
                                      <p:tavLst>
                                        <p:tav tm="0">
                                          <p:val>
                                            <p:fltVal val="0"/>
                                          </p:val>
                                        </p:tav>
                                        <p:tav tm="100000">
                                          <p:val>
                                            <p:strVal val="#ppt_h"/>
                                          </p:val>
                                        </p:tav>
                                      </p:tavLst>
                                    </p:anim>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up)">
                                      <p:cBhvr>
                                        <p:cTn id="145" dur="500"/>
                                        <p:tgtEl>
                                          <p:spTgt spid="48"/>
                                        </p:tgtEl>
                                      </p:cBhvr>
                                    </p:animEffect>
                                  </p:childTnLst>
                                </p:cTn>
                              </p:par>
                            </p:childTnLst>
                          </p:cTn>
                        </p:par>
                        <p:par>
                          <p:cTn id="146" fill="hold">
                            <p:stCondLst>
                              <p:cond delay="500"/>
                            </p:stCondLst>
                            <p:childTnLst>
                              <p:par>
                                <p:cTn id="147" presetID="53" presetClass="entr" presetSubtype="16" fill="hold" grpId="0" nodeType="afterEffect">
                                  <p:stCondLst>
                                    <p:cond delay="0"/>
                                  </p:stCondLst>
                                  <p:childTnLst>
                                    <p:set>
                                      <p:cBhvr>
                                        <p:cTn id="148" dur="1" fill="hold">
                                          <p:stCondLst>
                                            <p:cond delay="0"/>
                                          </p:stCondLst>
                                        </p:cTn>
                                        <p:tgtEl>
                                          <p:spTgt spid="46"/>
                                        </p:tgtEl>
                                        <p:attrNameLst>
                                          <p:attrName>style.visibility</p:attrName>
                                        </p:attrNameLst>
                                      </p:cBhvr>
                                      <p:to>
                                        <p:strVal val="visible"/>
                                      </p:to>
                                    </p:set>
                                    <p:anim calcmode="lin" valueType="num">
                                      <p:cBhvr>
                                        <p:cTn id="149" dur="500" fill="hold"/>
                                        <p:tgtEl>
                                          <p:spTgt spid="46"/>
                                        </p:tgtEl>
                                        <p:attrNameLst>
                                          <p:attrName>ppt_w</p:attrName>
                                        </p:attrNameLst>
                                      </p:cBhvr>
                                      <p:tavLst>
                                        <p:tav tm="0">
                                          <p:val>
                                            <p:fltVal val="0"/>
                                          </p:val>
                                        </p:tav>
                                        <p:tav tm="100000">
                                          <p:val>
                                            <p:strVal val="#ppt_w"/>
                                          </p:val>
                                        </p:tav>
                                      </p:tavLst>
                                    </p:anim>
                                    <p:anim calcmode="lin" valueType="num">
                                      <p:cBhvr>
                                        <p:cTn id="150" dur="500" fill="hold"/>
                                        <p:tgtEl>
                                          <p:spTgt spid="46"/>
                                        </p:tgtEl>
                                        <p:attrNameLst>
                                          <p:attrName>ppt_h</p:attrName>
                                        </p:attrNameLst>
                                      </p:cBhvr>
                                      <p:tavLst>
                                        <p:tav tm="0">
                                          <p:val>
                                            <p:fltVal val="0"/>
                                          </p:val>
                                        </p:tav>
                                        <p:tav tm="100000">
                                          <p:val>
                                            <p:strVal val="#ppt_h"/>
                                          </p:val>
                                        </p:tav>
                                      </p:tavLst>
                                    </p:anim>
                                    <p:animEffect transition="in" filter="fade">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3" grpId="0" animBg="1"/>
      <p:bldP spid="43" grpId="0" animBg="1"/>
      <p:bldP spid="46" grpId="0" animBg="1"/>
      <p:bldP spid="3" grpId="0"/>
      <p:bldP spid="34"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roman-empire[1]"/>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b="861"/>
          <a:stretch>
            <a:fillRect/>
          </a:stretch>
        </p:blipFill>
        <p:spPr>
          <a:xfrm>
            <a:off x="1523603" y="686516"/>
            <a:ext cx="9141619" cy="62134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3"/>
          <p:cNvSpPr txBox="1">
            <a:spLocks noChangeArrowheads="1"/>
          </p:cNvSpPr>
          <p:nvPr/>
        </p:nvSpPr>
        <p:spPr bwMode="auto">
          <a:xfrm>
            <a:off x="4259166" y="3677887"/>
            <a:ext cx="1599783" cy="366617"/>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Western Text</a:t>
            </a:r>
          </a:p>
        </p:txBody>
      </p:sp>
      <p:sp>
        <p:nvSpPr>
          <p:cNvPr id="51204" name="Text Box 4"/>
          <p:cNvSpPr txBox="1">
            <a:spLocks noChangeArrowheads="1"/>
          </p:cNvSpPr>
          <p:nvPr/>
        </p:nvSpPr>
        <p:spPr bwMode="auto">
          <a:xfrm>
            <a:off x="6703855" y="3747578"/>
            <a:ext cx="175214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Byzantine Text</a:t>
            </a:r>
          </a:p>
        </p:txBody>
      </p:sp>
      <p:sp>
        <p:nvSpPr>
          <p:cNvPr id="51205" name="Text Box 5"/>
          <p:cNvSpPr txBox="1">
            <a:spLocks noChangeArrowheads="1"/>
          </p:cNvSpPr>
          <p:nvPr/>
        </p:nvSpPr>
        <p:spPr bwMode="auto">
          <a:xfrm>
            <a:off x="8532177" y="5472019"/>
            <a:ext cx="182832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Caesarean Text</a:t>
            </a:r>
          </a:p>
        </p:txBody>
      </p:sp>
      <p:sp>
        <p:nvSpPr>
          <p:cNvPr id="51206" name="Text Box 6"/>
          <p:cNvSpPr txBox="1">
            <a:spLocks noChangeArrowheads="1"/>
          </p:cNvSpPr>
          <p:nvPr/>
        </p:nvSpPr>
        <p:spPr bwMode="auto">
          <a:xfrm>
            <a:off x="5789691" y="5562046"/>
            <a:ext cx="1980684" cy="366618"/>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063">
              <a:spcBef>
                <a:spcPct val="50000"/>
              </a:spcBef>
            </a:pPr>
            <a:r>
              <a:rPr lang="en-US" altLang="en-US" sz="1799" dirty="0">
                <a:solidFill>
                  <a:prstClr val="white"/>
                </a:solidFill>
              </a:rPr>
              <a:t>Alexandrian Text</a:t>
            </a:r>
          </a:p>
        </p:txBody>
      </p:sp>
      <p:sp>
        <p:nvSpPr>
          <p:cNvPr id="51207" name="Text Box 7"/>
          <p:cNvSpPr txBox="1">
            <a:spLocks noChangeArrowheads="1"/>
          </p:cNvSpPr>
          <p:nvPr/>
        </p:nvSpPr>
        <p:spPr bwMode="auto">
          <a:xfrm>
            <a:off x="1752143" y="894"/>
            <a:ext cx="8455997" cy="51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063">
              <a:spcBef>
                <a:spcPct val="50000"/>
              </a:spcBef>
            </a:pPr>
            <a:r>
              <a:rPr lang="en-US" altLang="en-US" sz="2799" dirty="0">
                <a:solidFill>
                  <a:prstClr val="black"/>
                </a:solidFill>
                <a:latin typeface="Cooper Black" pitchFamily="18" charset="0"/>
              </a:rPr>
              <a:t>GEOGRAPHICAL TEXTUAL FAMILIES</a:t>
            </a:r>
          </a:p>
        </p:txBody>
      </p:sp>
      <p:sp>
        <p:nvSpPr>
          <p:cNvPr id="3" name="Slide Number Placeholder 2"/>
          <p:cNvSpPr>
            <a:spLocks noGrp="1"/>
          </p:cNvSpPr>
          <p:nvPr>
            <p:ph type="sldNum" sz="quarter" idx="12"/>
          </p:nvPr>
        </p:nvSpPr>
        <p:spPr/>
        <p:txBody>
          <a:bodyPr/>
          <a:lstStyle/>
          <a:p>
            <a:pPr defTabSz="457063">
              <a:defRPr/>
            </a:pPr>
            <a:fld id="{4945F806-B121-48CE-B646-F144F03CC7ED}" type="slidenum">
              <a:rPr lang="en-US" altLang="en-US">
                <a:solidFill>
                  <a:srgbClr val="F2F0EF"/>
                </a:solidFill>
                <a:latin typeface="Century Schoolbook" panose="02040604050505020304"/>
              </a:rPr>
              <a:pPr defTabSz="457063">
                <a:defRPr/>
              </a:pPr>
              <a:t>36</a:t>
            </a:fld>
            <a:endParaRPr lang="en-US" altLang="en-US">
              <a:solidFill>
                <a:srgbClr val="F2F0EF"/>
              </a:solidFill>
              <a:latin typeface="Century Schoolbook" panose="02040604050505020304"/>
            </a:endParaRPr>
          </a:p>
        </p:txBody>
      </p:sp>
    </p:spTree>
    <p:extLst>
      <p:ext uri="{BB962C8B-B14F-4D97-AF65-F5344CB8AC3E}">
        <p14:creationId xmlns:p14="http://schemas.microsoft.com/office/powerpoint/2010/main" val="1471106298"/>
      </p:ext>
    </p:extLst>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 EXAMPLE OF A TEXTUAL VARIATION</a:t>
            </a:r>
          </a:p>
        </p:txBody>
      </p:sp>
      <p:sp>
        <p:nvSpPr>
          <p:cNvPr id="3" name="Content Placeholder 2"/>
          <p:cNvSpPr>
            <a:spLocks noGrp="1"/>
          </p:cNvSpPr>
          <p:nvPr>
            <p:ph idx="1"/>
          </p:nvPr>
        </p:nvSpPr>
        <p:spPr>
          <a:xfrm>
            <a:off x="1451200" y="1730365"/>
            <a:ext cx="9600774" cy="555652"/>
          </a:xfrm>
        </p:spPr>
        <p:txBody>
          <a:bodyPr>
            <a:normAutofit fontScale="92500" lnSpcReduction="10000"/>
          </a:bodyPr>
          <a:lstStyle/>
          <a:p>
            <a:pPr marL="0" indent="0">
              <a:buNone/>
            </a:pPr>
            <a:r>
              <a:rPr lang="en-US" sz="2799" dirty="0"/>
              <a:t>Mark1:2</a:t>
            </a:r>
          </a:p>
          <a:p>
            <a:pPr marL="0" indent="0">
              <a:buNone/>
            </a:pPr>
            <a:endParaRPr lang="en-US" sz="2799"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032" y="3350366"/>
            <a:ext cx="3846609" cy="1636645"/>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0354" y="3350365"/>
            <a:ext cx="7170887" cy="1636645"/>
          </a:xfrm>
          <a:prstGeom prst="rect">
            <a:avLst/>
          </a:prstGeom>
        </p:spPr>
      </p:pic>
      <p:sp>
        <p:nvSpPr>
          <p:cNvPr id="8" name="TextBox 7"/>
          <p:cNvSpPr txBox="1"/>
          <p:nvPr/>
        </p:nvSpPr>
        <p:spPr>
          <a:xfrm>
            <a:off x="5846827" y="5065869"/>
            <a:ext cx="4233641" cy="369236"/>
          </a:xfrm>
          <a:prstGeom prst="rect">
            <a:avLst/>
          </a:prstGeom>
          <a:noFill/>
        </p:spPr>
        <p:txBody>
          <a:bodyPr wrap="square" rtlCol="0">
            <a:spAutoFit/>
          </a:bodyPr>
          <a:lstStyle/>
          <a:p>
            <a:pPr algn="ctr" defTabSz="457063">
              <a:defRPr/>
            </a:pPr>
            <a:r>
              <a:rPr lang="en-US" sz="1799" b="1" dirty="0">
                <a:solidFill>
                  <a:prstClr val="black"/>
                </a:solidFill>
                <a:latin typeface="Gill Sans MT" panose="020B0502020104020203"/>
              </a:rPr>
              <a:t>A CODEX ALEXANDRINUS </a:t>
            </a:r>
            <a:r>
              <a:rPr lang="en-US" sz="1050" b="1" dirty="0">
                <a:solidFill>
                  <a:prstClr val="black"/>
                </a:solidFill>
                <a:latin typeface="Gill Sans MT" panose="020B0502020104020203"/>
              </a:rPr>
              <a:t>(5</a:t>
            </a:r>
            <a:r>
              <a:rPr lang="en-US" sz="1050" b="1" baseline="30000" dirty="0">
                <a:solidFill>
                  <a:prstClr val="black"/>
                </a:solidFill>
                <a:latin typeface="Gill Sans MT" panose="020B0502020104020203"/>
              </a:rPr>
              <a:t>th</a:t>
            </a:r>
            <a:r>
              <a:rPr lang="en-US" sz="1050" b="1" dirty="0">
                <a:solidFill>
                  <a:prstClr val="black"/>
                </a:solidFill>
                <a:latin typeface="Gill Sans MT" panose="020B0502020104020203"/>
              </a:rPr>
              <a:t> century)</a:t>
            </a:r>
          </a:p>
        </p:txBody>
      </p:sp>
      <p:sp>
        <p:nvSpPr>
          <p:cNvPr id="9" name="TextBox 8"/>
          <p:cNvSpPr txBox="1"/>
          <p:nvPr/>
        </p:nvSpPr>
        <p:spPr>
          <a:xfrm>
            <a:off x="503032" y="2307801"/>
            <a:ext cx="4377413" cy="830781"/>
          </a:xfrm>
          <a:prstGeom prst="rect">
            <a:avLst/>
          </a:prstGeom>
          <a:noFill/>
        </p:spPr>
        <p:txBody>
          <a:bodyPr wrap="square" rtlCol="0">
            <a:spAutoFit/>
          </a:bodyPr>
          <a:lstStyle/>
          <a:p>
            <a:pPr defTabSz="457063">
              <a:defRPr/>
            </a:pPr>
            <a:r>
              <a:rPr lang="en-US" sz="2399" dirty="0">
                <a:solidFill>
                  <a:prstClr val="black"/>
                </a:solidFill>
                <a:latin typeface="Times New Roman" panose="02020603050405020304" pitchFamily="18" charset="0"/>
                <a:ea typeface="Calibri" panose="020F0502020204030204" pitchFamily="34" charset="0"/>
              </a:rPr>
              <a:t>…</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e]n t&amp;? </a:t>
            </a:r>
            <a:r>
              <a:rPr lang="en-US" sz="2399" dirty="0">
                <a:solidFill>
                  <a:srgbClr val="FF0000"/>
                </a:solidFill>
                <a:latin typeface="Times New Roman" panose="02020603050405020304" pitchFamily="18" charset="0"/>
                <a:ea typeface="Calibri" panose="020F0502020204030204" pitchFamily="34" charset="0"/>
              </a:rPr>
              <a:t>  </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a:t>
            </a:r>
            <a:r>
              <a:rPr lang="en-US" sz="2399" dirty="0" err="1">
                <a:solidFill>
                  <a:srgbClr val="FF0000"/>
                </a:solidFill>
                <a:latin typeface="Greekth" panose="02020803070505020304" pitchFamily="18" charset="0"/>
                <a:ea typeface="Calibri" panose="020F0502020204030204" pitchFamily="34" charset="0"/>
                <a:cs typeface="Times New Roman" panose="02020603050405020304" pitchFamily="18" charset="0"/>
              </a:rPr>
              <a:t>Hsai</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 t&amp;? </a:t>
            </a:r>
            <a:r>
              <a:rPr lang="en-US" sz="2399" dirty="0" err="1">
                <a:solidFill>
                  <a:srgbClr val="FF0000"/>
                </a:solidFill>
                <a:latin typeface="Greekth" panose="02020803070505020304" pitchFamily="18" charset="0"/>
                <a:ea typeface="Calibri" panose="020F0502020204030204" pitchFamily="34" charset="0"/>
                <a:cs typeface="Times New Roman" panose="02020603050405020304" pitchFamily="18" charset="0"/>
              </a:rPr>
              <a:t>profh</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&lt;t^</a:t>
            </a:r>
            <a:r>
              <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a:t>
            </a: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Isaiah the prophet</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2399" dirty="0">
              <a:solidFill>
                <a:prstClr val="black"/>
              </a:solidFill>
              <a:latin typeface="Gill Sans MT" panose="020B0502020104020203"/>
            </a:endParaRPr>
          </a:p>
        </p:txBody>
      </p:sp>
      <p:sp>
        <p:nvSpPr>
          <p:cNvPr id="10" name="TextBox 9"/>
          <p:cNvSpPr txBox="1"/>
          <p:nvPr/>
        </p:nvSpPr>
        <p:spPr>
          <a:xfrm>
            <a:off x="2418105" y="3990519"/>
            <a:ext cx="1888895" cy="461545"/>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a:t>
            </a:r>
          </a:p>
        </p:txBody>
      </p:sp>
      <p:sp>
        <p:nvSpPr>
          <p:cNvPr id="11" name="TextBox 10"/>
          <p:cNvSpPr txBox="1"/>
          <p:nvPr/>
        </p:nvSpPr>
        <p:spPr>
          <a:xfrm>
            <a:off x="771935" y="4317617"/>
            <a:ext cx="3109153" cy="461545"/>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_________________</a:t>
            </a:r>
          </a:p>
        </p:txBody>
      </p:sp>
      <p:sp>
        <p:nvSpPr>
          <p:cNvPr id="12" name="TextBox 11"/>
          <p:cNvSpPr txBox="1"/>
          <p:nvPr/>
        </p:nvSpPr>
        <p:spPr>
          <a:xfrm>
            <a:off x="4854469" y="2345891"/>
            <a:ext cx="3213372" cy="830781"/>
          </a:xfrm>
          <a:prstGeom prst="rect">
            <a:avLst/>
          </a:prstGeom>
          <a:noFill/>
        </p:spPr>
        <p:txBody>
          <a:bodyPr wrap="square" rtlCol="0">
            <a:spAutoFit/>
          </a:bodyPr>
          <a:lstStyle/>
          <a:p>
            <a:pPr defTabSz="457063">
              <a:defRPr/>
            </a:pPr>
            <a:r>
              <a:rPr lang="en-US" sz="2399" dirty="0">
                <a:solidFill>
                  <a:prstClr val="black"/>
                </a:solidFill>
                <a:latin typeface="Times New Roman" panose="02020603050405020304" pitchFamily="18" charset="0"/>
                <a:ea typeface="Calibri" panose="020F0502020204030204" pitchFamily="34" charset="0"/>
              </a:rPr>
              <a:t>…</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e]n </a:t>
            </a:r>
            <a:r>
              <a:rPr lang="en-US" sz="2399" dirty="0" err="1">
                <a:solidFill>
                  <a:srgbClr val="FF0000"/>
                </a:solidFill>
                <a:latin typeface="Greekth" panose="02020803070505020304" pitchFamily="18" charset="0"/>
                <a:ea typeface="Calibri" panose="020F0502020204030204" pitchFamily="34" charset="0"/>
                <a:cs typeface="Times New Roman" panose="02020603050405020304" pitchFamily="18" charset="0"/>
              </a:rPr>
              <a:t>toi?j</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 </a:t>
            </a:r>
            <a:r>
              <a:rPr lang="en-US" sz="2399" dirty="0" err="1">
                <a:solidFill>
                  <a:srgbClr val="FF0000"/>
                </a:solidFill>
                <a:latin typeface="Greekth" panose="02020803070505020304" pitchFamily="18" charset="0"/>
                <a:ea typeface="Calibri" panose="020F0502020204030204" pitchFamily="34" charset="0"/>
                <a:cs typeface="Times New Roman" panose="02020603050405020304" pitchFamily="18" charset="0"/>
              </a:rPr>
              <a:t>profh</a:t>
            </a:r>
            <a:r>
              <a:rPr lang="en-US" sz="2399" dirty="0">
                <a:solidFill>
                  <a:srgbClr val="FF0000"/>
                </a:solidFill>
                <a:latin typeface="Greekth" panose="02020803070505020304" pitchFamily="18" charset="0"/>
                <a:ea typeface="Calibri" panose="020F0502020204030204" pitchFamily="34" charset="0"/>
                <a:cs typeface="Times New Roman" panose="02020603050405020304" pitchFamily="18" charset="0"/>
              </a:rPr>
              <a:t>&lt;</a:t>
            </a:r>
            <a:r>
              <a:rPr lang="en-US" sz="2399" dirty="0" err="1">
                <a:solidFill>
                  <a:srgbClr val="FF0000"/>
                </a:solidFill>
                <a:latin typeface="Greekth" panose="02020803070505020304" pitchFamily="18" charset="0"/>
                <a:ea typeface="Calibri" panose="020F0502020204030204" pitchFamily="34" charset="0"/>
                <a:cs typeface="Times New Roman" panose="02020603050405020304" pitchFamily="18" charset="0"/>
              </a:rPr>
              <a:t>taij</a:t>
            </a:r>
            <a:r>
              <a:rPr lang="en-US" sz="2399" dirty="0">
                <a:solidFill>
                  <a:prstClr val="black"/>
                </a:solidFill>
                <a:latin typeface="Greekth" panose="02020803070505020304" pitchFamily="18" charset="0"/>
                <a:ea typeface="Calibri" panose="020F0502020204030204" pitchFamily="34" charset="0"/>
                <a:cs typeface="Times New Roman" panose="02020603050405020304" pitchFamily="18" charset="0"/>
              </a:rPr>
              <a:t>.  </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399"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the prophets</a:t>
            </a:r>
            <a:r>
              <a:rPr lang="en-US" sz="2399"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2399" dirty="0">
              <a:solidFill>
                <a:prstClr val="black"/>
              </a:solidFill>
              <a:latin typeface="Gill Sans MT" panose="020B0502020104020203"/>
            </a:endParaRPr>
          </a:p>
        </p:txBody>
      </p:sp>
      <p:sp>
        <p:nvSpPr>
          <p:cNvPr id="13" name="TextBox 12"/>
          <p:cNvSpPr txBox="1"/>
          <p:nvPr/>
        </p:nvSpPr>
        <p:spPr>
          <a:xfrm>
            <a:off x="8067841" y="3915103"/>
            <a:ext cx="3540564" cy="461545"/>
          </a:xfrm>
          <a:prstGeom prst="rect">
            <a:avLst/>
          </a:prstGeom>
          <a:noFill/>
        </p:spPr>
        <p:txBody>
          <a:bodyPr wrap="square" rtlCol="0">
            <a:spAutoFit/>
          </a:bodyPr>
          <a:lstStyle/>
          <a:p>
            <a:pPr defTabSz="457063">
              <a:defRPr/>
            </a:pPr>
            <a:r>
              <a:rPr lang="en-US" sz="2399" dirty="0">
                <a:solidFill>
                  <a:srgbClr val="FF0000"/>
                </a:solidFill>
                <a:latin typeface="Gill Sans MT" panose="020B0502020104020203"/>
              </a:rPr>
              <a:t>___________________</a:t>
            </a:r>
          </a:p>
        </p:txBody>
      </p:sp>
      <p:sp>
        <p:nvSpPr>
          <p:cNvPr id="14" name="TextBox 13"/>
          <p:cNvSpPr txBox="1"/>
          <p:nvPr/>
        </p:nvSpPr>
        <p:spPr>
          <a:xfrm>
            <a:off x="503032" y="5084914"/>
            <a:ext cx="3733674" cy="369236"/>
          </a:xfrm>
          <a:prstGeom prst="rect">
            <a:avLst/>
          </a:prstGeom>
          <a:noFill/>
        </p:spPr>
        <p:txBody>
          <a:bodyPr wrap="square" rtlCol="0">
            <a:spAutoFit/>
          </a:bodyPr>
          <a:lstStyle/>
          <a:p>
            <a:pPr algn="ctr" defTabSz="457063">
              <a:defRPr/>
            </a:pPr>
            <a:r>
              <a:rPr lang="en-US" sz="1799" b="1" dirty="0">
                <a:solidFill>
                  <a:prstClr val="black"/>
                </a:solidFill>
                <a:latin typeface="HebrewTh" pitchFamily="2" charset="0"/>
              </a:rPr>
              <a:t>X </a:t>
            </a:r>
            <a:r>
              <a:rPr lang="en-US" sz="1799" b="1" dirty="0">
                <a:solidFill>
                  <a:prstClr val="black"/>
                </a:solidFill>
                <a:latin typeface="Gill Sans MT" panose="020B0502020104020203"/>
              </a:rPr>
              <a:t>CODEX SINAITICUS </a:t>
            </a:r>
            <a:r>
              <a:rPr lang="en-US" sz="1050" b="1" dirty="0">
                <a:solidFill>
                  <a:prstClr val="black"/>
                </a:solidFill>
                <a:latin typeface="Gill Sans MT" panose="020B0502020104020203"/>
              </a:rPr>
              <a:t>(4</a:t>
            </a:r>
            <a:r>
              <a:rPr lang="en-US" sz="1050" b="1" baseline="30000" dirty="0">
                <a:solidFill>
                  <a:prstClr val="black"/>
                </a:solidFill>
                <a:latin typeface="Gill Sans MT" panose="020B0502020104020203"/>
              </a:rPr>
              <a:t>th</a:t>
            </a:r>
            <a:r>
              <a:rPr lang="en-US" sz="1050" b="1" dirty="0">
                <a:solidFill>
                  <a:prstClr val="black"/>
                </a:solidFill>
                <a:latin typeface="Gill Sans MT" panose="020B0502020104020203"/>
              </a:rPr>
              <a:t> century)</a:t>
            </a:r>
          </a:p>
        </p:txBody>
      </p:sp>
      <p:sp>
        <p:nvSpPr>
          <p:cNvPr id="15" name="TextBox 14"/>
          <p:cNvSpPr txBox="1"/>
          <p:nvPr/>
        </p:nvSpPr>
        <p:spPr>
          <a:xfrm>
            <a:off x="8286435" y="1693918"/>
            <a:ext cx="3444806" cy="1323094"/>
          </a:xfrm>
          <a:prstGeom prst="rect">
            <a:avLst/>
          </a:prstGeom>
          <a:noFill/>
        </p:spPr>
        <p:txBody>
          <a:bodyPr wrap="square" rtlCol="0">
            <a:spAutoFit/>
          </a:bodyPr>
          <a:lstStyle/>
          <a:p>
            <a:pPr defTabSz="457063">
              <a:defRPr/>
            </a:pPr>
            <a:r>
              <a:rPr lang="en-US" sz="1999" b="1" i="1" dirty="0">
                <a:solidFill>
                  <a:prstClr val="black"/>
                </a:solidFill>
                <a:latin typeface="Gill Sans MT" panose="020B0502020104020203"/>
              </a:rPr>
              <a:t>The problem, of course, is that the passages quoted come from Malachi 3:1 as well as Isaiah 40:3.</a:t>
            </a:r>
          </a:p>
        </p:txBody>
      </p:sp>
      <p:sp>
        <p:nvSpPr>
          <p:cNvPr id="7" name="TextBox 6">
            <a:extLst>
              <a:ext uri="{FF2B5EF4-FFF2-40B4-BE49-F238E27FC236}">
                <a16:creationId xmlns:a16="http://schemas.microsoft.com/office/drawing/2014/main" id="{C8E5EB4E-F5FC-4163-ABFB-BC7E81FCEEEB}"/>
              </a:ext>
            </a:extLst>
          </p:cNvPr>
          <p:cNvSpPr txBox="1"/>
          <p:nvPr/>
        </p:nvSpPr>
        <p:spPr>
          <a:xfrm>
            <a:off x="4560354" y="5657270"/>
            <a:ext cx="7048051" cy="461545"/>
          </a:xfrm>
          <a:prstGeom prst="rect">
            <a:avLst/>
          </a:prstGeom>
          <a:noFill/>
        </p:spPr>
        <p:txBody>
          <a:bodyPr wrap="square" rtlCol="0">
            <a:spAutoFit/>
          </a:bodyPr>
          <a:lstStyle/>
          <a:p>
            <a:pPr defTabSz="457063"/>
            <a:r>
              <a:rPr lang="en-US" sz="2399" i="1" dirty="0">
                <a:solidFill>
                  <a:prstClr val="black"/>
                </a:solidFill>
                <a:latin typeface="Gill Sans MT" panose="020B0502020104020203"/>
              </a:rPr>
              <a:t>Followed by the KJV</a:t>
            </a:r>
          </a:p>
        </p:txBody>
      </p:sp>
      <p:sp>
        <p:nvSpPr>
          <p:cNvPr id="16" name="TextBox 15">
            <a:extLst>
              <a:ext uri="{FF2B5EF4-FFF2-40B4-BE49-F238E27FC236}">
                <a16:creationId xmlns:a16="http://schemas.microsoft.com/office/drawing/2014/main" id="{C207A6AE-01BA-4438-B5BA-E94B1DC95F6F}"/>
              </a:ext>
            </a:extLst>
          </p:cNvPr>
          <p:cNvSpPr txBox="1"/>
          <p:nvPr/>
        </p:nvSpPr>
        <p:spPr>
          <a:xfrm>
            <a:off x="771934" y="5657270"/>
            <a:ext cx="3577706" cy="830781"/>
          </a:xfrm>
          <a:prstGeom prst="rect">
            <a:avLst/>
          </a:prstGeom>
          <a:noFill/>
        </p:spPr>
        <p:txBody>
          <a:bodyPr wrap="square" rtlCol="0">
            <a:spAutoFit/>
          </a:bodyPr>
          <a:lstStyle/>
          <a:p>
            <a:pPr defTabSz="457063"/>
            <a:r>
              <a:rPr lang="en-US" sz="2399" i="1" dirty="0">
                <a:solidFill>
                  <a:prstClr val="black"/>
                </a:solidFill>
                <a:latin typeface="Gill Sans MT" panose="020B0502020104020203"/>
              </a:rPr>
              <a:t>Followed by all modern versions</a:t>
            </a:r>
          </a:p>
        </p:txBody>
      </p:sp>
    </p:spTree>
    <p:extLst>
      <p:ext uri="{BB962C8B-B14F-4D97-AF65-F5344CB8AC3E}">
        <p14:creationId xmlns:p14="http://schemas.microsoft.com/office/powerpoint/2010/main" val="1664080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E6C7-EDB2-4504-872A-A552D13E0F1F}"/>
              </a:ext>
            </a:extLst>
          </p:cNvPr>
          <p:cNvSpPr>
            <a:spLocks noGrp="1"/>
          </p:cNvSpPr>
          <p:nvPr>
            <p:ph type="title"/>
          </p:nvPr>
        </p:nvSpPr>
        <p:spPr/>
        <p:txBody>
          <a:bodyPr/>
          <a:lstStyle/>
          <a:p>
            <a:r>
              <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Selected Readings</a:t>
            </a:r>
          </a:p>
        </p:txBody>
      </p:sp>
      <p:sp>
        <p:nvSpPr>
          <p:cNvPr id="3" name="Content Placeholder 2">
            <a:extLst>
              <a:ext uri="{FF2B5EF4-FFF2-40B4-BE49-F238E27FC236}">
                <a16:creationId xmlns:a16="http://schemas.microsoft.com/office/drawing/2014/main" id="{6A7370D0-8AF8-4341-A3FB-ACC241915272}"/>
              </a:ext>
            </a:extLst>
          </p:cNvPr>
          <p:cNvSpPr>
            <a:spLocks noGrp="1"/>
          </p:cNvSpPr>
          <p:nvPr>
            <p:ph idx="1"/>
          </p:nvPr>
        </p:nvSpPr>
        <p:spPr>
          <a:xfrm>
            <a:off x="1261542" y="1897779"/>
            <a:ext cx="10395469" cy="4593663"/>
          </a:xfrm>
        </p:spPr>
        <p:txBody>
          <a:bodyPr>
            <a:normAutofit/>
          </a:bodyPr>
          <a:lstStyle/>
          <a:p>
            <a:pPr marL="0" indent="0">
              <a:buNone/>
            </a:pP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The early churches varied in their choice of selected readings.</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Some churches read from Sunday to Sunday until a particular book was finished (and this seemed to have been the general practice).</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In other areas (Spain and France), short selections from various parts of Scripture were pieced together.</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Some churches used harmonies of the gospels and read them in parallel.</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By the 4</a:t>
            </a:r>
            <a:r>
              <a:rPr lang="en-US" sz="2399" i="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 century, fixed readings were associated with Advent and Pentecost, and eventually, Lent, Good Friday, Easter, etc.</a:t>
            </a:r>
          </a:p>
          <a:p>
            <a:pPr marL="0" indent="0">
              <a:buNone/>
            </a:pPr>
            <a:endParaRPr lang="en-US" dirty="0"/>
          </a:p>
        </p:txBody>
      </p:sp>
    </p:spTree>
    <p:extLst>
      <p:ext uri="{BB962C8B-B14F-4D97-AF65-F5344CB8AC3E}">
        <p14:creationId xmlns:p14="http://schemas.microsoft.com/office/powerpoint/2010/main" val="35392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DEBF-7082-411D-9521-50E1449032C9}"/>
              </a:ext>
            </a:extLst>
          </p:cNvPr>
          <p:cNvSpPr>
            <a:spLocks noGrp="1"/>
          </p:cNvSpPr>
          <p:nvPr>
            <p:ph type="title"/>
          </p:nvPr>
        </p:nvSpPr>
        <p:spPr>
          <a:xfrm>
            <a:off x="1249354" y="183725"/>
            <a:ext cx="9690116" cy="1325217"/>
          </a:xfrm>
        </p:spPr>
        <p:txBody>
          <a:bodyPr/>
          <a:lstStyle/>
          <a:p>
            <a:r>
              <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Lectionary</a:t>
            </a:r>
          </a:p>
        </p:txBody>
      </p:sp>
      <p:sp>
        <p:nvSpPr>
          <p:cNvPr id="3" name="Content Placeholder 2">
            <a:extLst>
              <a:ext uri="{FF2B5EF4-FFF2-40B4-BE49-F238E27FC236}">
                <a16:creationId xmlns:a16="http://schemas.microsoft.com/office/drawing/2014/main" id="{1F03375D-3C42-453D-8CFE-23E8C2602A93}"/>
              </a:ext>
            </a:extLst>
          </p:cNvPr>
          <p:cNvSpPr>
            <a:spLocks noGrp="1"/>
          </p:cNvSpPr>
          <p:nvPr>
            <p:ph idx="1"/>
          </p:nvPr>
        </p:nvSpPr>
        <p:spPr>
          <a:xfrm>
            <a:off x="1249354" y="1737801"/>
            <a:ext cx="9690116" cy="4616517"/>
          </a:xfrm>
        </p:spPr>
        <p:txBody>
          <a:bodyPr>
            <a:normAutofit lnSpcReduction="10000"/>
          </a:bodyPr>
          <a:lstStyle/>
          <a:p>
            <a:pPr marL="0" indent="0">
              <a:buNone/>
            </a:pP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In AD 471 (or earlier), a lectionary was produced, the </a:t>
            </a:r>
            <a:r>
              <a:rPr lang="en-US" sz="2799" b="1" i="1" dirty="0">
                <a:solidFill>
                  <a:srgbClr val="FFC000"/>
                </a:solidFill>
                <a:latin typeface="Tahoma" panose="020B0604030504040204" pitchFamily="34" charset="0"/>
                <a:ea typeface="Tahoma" panose="020B0604030504040204" pitchFamily="34" charset="0"/>
                <a:cs typeface="Tahoma" panose="020B0604030504040204" pitchFamily="34" charset="0"/>
              </a:rPr>
              <a:t>Comes </a:t>
            </a:r>
            <a:r>
              <a:rPr lang="en-US" sz="2799" b="1" i="1" dirty="0" err="1">
                <a:solidFill>
                  <a:srgbClr val="FFC000"/>
                </a:solidFill>
                <a:latin typeface="Tahoma" panose="020B0604030504040204" pitchFamily="34" charset="0"/>
                <a:ea typeface="Tahoma" panose="020B0604030504040204" pitchFamily="34" charset="0"/>
                <a:cs typeface="Tahoma" panose="020B0604030504040204" pitchFamily="34" charset="0"/>
              </a:rPr>
              <a:t>Hieronymi</a:t>
            </a: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 (Lectionary from Jerome), and it became the standard order of readings for the Western Church.</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It assigned readings for Advent, Christmas, Lent, and Easter.</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The rest of the year was covered by optional texts and could be adjusted by the local bishop or pastor.</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Three centuries later, Charlemagne standardized liturgical practices in his domain along with a revision of the lectionary, and this, in turn, meant that everyone in the west was reading the same passages on the same Sundays.</a:t>
            </a:r>
          </a:p>
        </p:txBody>
      </p:sp>
    </p:spTree>
    <p:extLst>
      <p:ext uri="{BB962C8B-B14F-4D97-AF65-F5344CB8AC3E}">
        <p14:creationId xmlns:p14="http://schemas.microsoft.com/office/powerpoint/2010/main" val="23867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F28340D-04B7-71F5-3F72-2A8D3DD2CC28}"/>
              </a:ext>
            </a:extLst>
          </p:cNvPr>
          <p:cNvSpPr>
            <a:spLocks noGrp="1" noChangeArrowheads="1"/>
          </p:cNvSpPr>
          <p:nvPr>
            <p:ph type="title"/>
          </p:nvPr>
        </p:nvSpPr>
        <p:spPr>
          <a:xfrm>
            <a:off x="684212" y="277814"/>
            <a:ext cx="5791200" cy="1855787"/>
          </a:xfrm>
        </p:spPr>
        <p:txBody>
          <a:bodyPr/>
          <a:lstStyle/>
          <a:p>
            <a:pPr algn="l"/>
            <a:r>
              <a:rPr lang="en-US" altLang="en-US" sz="3200" b="1" dirty="0">
                <a:effectLst/>
              </a:rPr>
              <a:t>LIBELLUS:</a:t>
            </a:r>
            <a:r>
              <a:rPr lang="en-US" altLang="en-US" sz="3200" i="1" dirty="0">
                <a:effectLst/>
              </a:rPr>
              <a:t> </a:t>
            </a:r>
            <a:r>
              <a:rPr lang="en-US" altLang="en-US" sz="3200" dirty="0">
                <a:effectLst/>
              </a:rPr>
              <a:t>certificate proving that one had sacrificed to the Roman gods</a:t>
            </a:r>
          </a:p>
        </p:txBody>
      </p:sp>
      <p:sp>
        <p:nvSpPr>
          <p:cNvPr id="94211" name="Rectangle 3">
            <a:extLst>
              <a:ext uri="{FF2B5EF4-FFF2-40B4-BE49-F238E27FC236}">
                <a16:creationId xmlns:a16="http://schemas.microsoft.com/office/drawing/2014/main" id="{6E649A16-9C42-C5AF-058C-33CF59DFDF0F}"/>
              </a:ext>
            </a:extLst>
          </p:cNvPr>
          <p:cNvSpPr>
            <a:spLocks noGrp="1" noChangeArrowheads="1"/>
          </p:cNvSpPr>
          <p:nvPr>
            <p:ph type="body" sz="half" idx="1"/>
          </p:nvPr>
        </p:nvSpPr>
        <p:spPr>
          <a:xfrm>
            <a:off x="1979612" y="2057401"/>
            <a:ext cx="4038600" cy="3844925"/>
          </a:xfrm>
        </p:spPr>
        <p:txBody>
          <a:bodyPr/>
          <a:lstStyle/>
          <a:p>
            <a:pPr>
              <a:lnSpc>
                <a:spcPct val="90000"/>
              </a:lnSpc>
              <a:buFont typeface="Wingdings" panose="05000000000000000000" pitchFamily="2" charset="2"/>
              <a:buNone/>
            </a:pPr>
            <a:endParaRPr lang="en-US" altLang="en-US" sz="2800" dirty="0"/>
          </a:p>
          <a:p>
            <a:pPr>
              <a:lnSpc>
                <a:spcPct val="90000"/>
              </a:lnSpc>
              <a:buFont typeface="Wingdings" panose="05000000000000000000" pitchFamily="2" charset="2"/>
              <a:buNone/>
            </a:pPr>
            <a:r>
              <a:rPr lang="en-US" altLang="en-US" sz="2800" i="1" dirty="0"/>
              <a:t>Found in Egypt</a:t>
            </a:r>
          </a:p>
          <a:p>
            <a:pPr>
              <a:lnSpc>
                <a:spcPct val="90000"/>
              </a:lnSpc>
              <a:buFont typeface="Wingdings" panose="05000000000000000000" pitchFamily="2" charset="2"/>
              <a:buNone/>
            </a:pPr>
            <a:endParaRPr lang="en-US" altLang="en-US" sz="1200" i="1" dirty="0"/>
          </a:p>
          <a:p>
            <a:pPr>
              <a:lnSpc>
                <a:spcPct val="90000"/>
              </a:lnSpc>
              <a:buFont typeface="Wingdings" panose="05000000000000000000" pitchFamily="2" charset="2"/>
              <a:buNone/>
            </a:pPr>
            <a:r>
              <a:rPr lang="en-US" altLang="en-US" sz="2800" i="1" dirty="0"/>
              <a:t>One of 43, all dated between June 12</a:t>
            </a:r>
            <a:r>
              <a:rPr lang="en-US" altLang="en-US" sz="2800" i="1" baseline="30000" dirty="0"/>
              <a:t>th</a:t>
            </a:r>
            <a:r>
              <a:rPr lang="en-US" altLang="en-US" sz="2800" i="1" dirty="0"/>
              <a:t> and July 14</a:t>
            </a:r>
            <a:r>
              <a:rPr lang="en-US" altLang="en-US" sz="2800" i="1" baseline="30000" dirty="0"/>
              <a:t>th</a:t>
            </a:r>
            <a:r>
              <a:rPr lang="en-US" altLang="en-US" sz="2800" i="1" dirty="0"/>
              <a:t>, AD 250.</a:t>
            </a:r>
          </a:p>
          <a:p>
            <a:pPr>
              <a:lnSpc>
                <a:spcPct val="90000"/>
              </a:lnSpc>
              <a:buFont typeface="Wingdings" panose="05000000000000000000" pitchFamily="2" charset="2"/>
              <a:buNone/>
            </a:pPr>
            <a:endParaRPr lang="en-US" altLang="en-US" sz="1200" i="1" dirty="0"/>
          </a:p>
          <a:p>
            <a:pPr>
              <a:lnSpc>
                <a:spcPct val="90000"/>
              </a:lnSpc>
              <a:buFont typeface="Wingdings" panose="05000000000000000000" pitchFamily="2" charset="2"/>
              <a:buNone/>
            </a:pPr>
            <a:r>
              <a:rPr lang="en-US" altLang="en-US" sz="2800" i="1" dirty="0" err="1"/>
              <a:t>Hermas</a:t>
            </a:r>
            <a:r>
              <a:rPr lang="en-US" altLang="en-US" sz="2800" i="1" dirty="0"/>
              <a:t>, the recipient, signed his name in large capital letters.</a:t>
            </a:r>
          </a:p>
        </p:txBody>
      </p:sp>
      <p:pic>
        <p:nvPicPr>
          <p:cNvPr id="94212" name="Picture 4">
            <a:extLst>
              <a:ext uri="{FF2B5EF4-FFF2-40B4-BE49-F238E27FC236}">
                <a16:creationId xmlns:a16="http://schemas.microsoft.com/office/drawing/2014/main" id="{9553C9FB-3592-5C3F-D6CD-40E9C9F82017}"/>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765926" y="0"/>
            <a:ext cx="351948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3" name="Text Box 5">
            <a:extLst>
              <a:ext uri="{FF2B5EF4-FFF2-40B4-BE49-F238E27FC236}">
                <a16:creationId xmlns:a16="http://schemas.microsoft.com/office/drawing/2014/main" id="{40D082E5-0934-2652-3554-2BA3249D6494}"/>
              </a:ext>
            </a:extLst>
          </p:cNvPr>
          <p:cNvSpPr txBox="1">
            <a:spLocks noChangeArrowheads="1"/>
          </p:cNvSpPr>
          <p:nvPr/>
        </p:nvSpPr>
        <p:spPr bwMode="auto">
          <a:xfrm>
            <a:off x="3275012" y="6248401"/>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FFFFFF"/>
                </a:solidFill>
                <a:latin typeface="Arial Narrow" panose="020B0606020202030204" pitchFamily="34" charset="0"/>
                <a:cs typeface="Arial" panose="020B0604020202020204" pitchFamily="34" charset="0"/>
              </a:rPr>
              <a:t>University of Michigan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0679-102D-4FF5-A08E-32D4D8D442D9}"/>
              </a:ext>
            </a:extLst>
          </p:cNvPr>
          <p:cNvSpPr>
            <a:spLocks noGrp="1"/>
          </p:cNvSpPr>
          <p:nvPr>
            <p:ph type="title"/>
          </p:nvPr>
        </p:nvSpPr>
        <p:spPr>
          <a:xfrm>
            <a:off x="6372647" y="533400"/>
            <a:ext cx="4857247" cy="1394097"/>
          </a:xfrm>
        </p:spPr>
        <p:txBody>
          <a:bodyPr>
            <a:normAutofit/>
          </a:bodyPr>
          <a:lstStyle/>
          <a:p>
            <a:r>
              <a:rPr lang="en-US" dirty="0">
                <a:solidFill>
                  <a:srgbClr val="00FFFF"/>
                </a:solidFill>
              </a:rPr>
              <a:t>Greek Lectionary of the Gospels</a:t>
            </a:r>
          </a:p>
        </p:txBody>
      </p:sp>
      <p:pic>
        <p:nvPicPr>
          <p:cNvPr id="5" name="Content Placeholder 4">
            <a:extLst>
              <a:ext uri="{FF2B5EF4-FFF2-40B4-BE49-F238E27FC236}">
                <a16:creationId xmlns:a16="http://schemas.microsoft.com/office/drawing/2014/main" id="{156D7D9A-7EB4-4ACC-B156-8282D03A88C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01735" y="304799"/>
            <a:ext cx="5030677" cy="6293593"/>
          </a:xfrm>
        </p:spPr>
      </p:pic>
      <p:sp>
        <p:nvSpPr>
          <p:cNvPr id="6" name="TextBox 5">
            <a:extLst>
              <a:ext uri="{FF2B5EF4-FFF2-40B4-BE49-F238E27FC236}">
                <a16:creationId xmlns:a16="http://schemas.microsoft.com/office/drawing/2014/main" id="{D0D1CABD-13BC-4938-A977-CBC37C138903}"/>
              </a:ext>
            </a:extLst>
          </p:cNvPr>
          <p:cNvSpPr txBox="1"/>
          <p:nvPr/>
        </p:nvSpPr>
        <p:spPr>
          <a:xfrm>
            <a:off x="6399132" y="2446276"/>
            <a:ext cx="5480399" cy="267675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The Readings for Easter Week from the Gospel of Matthew, along with readings for the stations of the cross.</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399" b="0" i="1"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The Greek lectionaries become an important witness to the Greek text of the New Testament.</a:t>
            </a:r>
          </a:p>
        </p:txBody>
      </p:sp>
    </p:spTree>
    <p:extLst>
      <p:ext uri="{BB962C8B-B14F-4D97-AF65-F5344CB8AC3E}">
        <p14:creationId xmlns:p14="http://schemas.microsoft.com/office/powerpoint/2010/main" val="2823432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a:xfrm>
            <a:off x="609441" y="1904999"/>
            <a:ext cx="10969943" cy="4660901"/>
          </a:xfrm>
        </p:spPr>
        <p:txBody>
          <a:bodyPr/>
          <a:lstStyle/>
          <a:p>
            <a:r>
              <a:rPr lang="en-US" sz="2800" i="1" dirty="0"/>
              <a:t>Christians preserve as many ancient texts as possible, including texts that have variants. Muslims, on the other hand, long ago destroyed the texts of the Qur’an that had variants (and now claim to have an unvarying perfect text). Which approach is better?</a:t>
            </a:r>
          </a:p>
          <a:p>
            <a:r>
              <a:rPr lang="en-US" sz="2800" i="1" dirty="0"/>
              <a:t>Due to textual variants in the ancient manuscripts, our English Versions of the Bible also vary to some degree from translation to translation. How much of a problem is this?</a:t>
            </a:r>
          </a:p>
          <a:p>
            <a:r>
              <a:rPr lang="en-US" sz="2800" i="1" dirty="0"/>
              <a:t>What are the advantages or disadvantages of every Christian having a personal copy of the Bible?</a:t>
            </a:r>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1938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126294" y="0"/>
            <a:ext cx="9690116" cy="818058"/>
          </a:xfrm>
        </p:spPr>
        <p:txBody>
          <a:bodyPr/>
          <a:lstStyle/>
          <a:p>
            <a:r>
              <a:rPr lang="en-US" b="1" dirty="0">
                <a:solidFill>
                  <a:srgbClr val="00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Early Translations</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1217612" y="1037237"/>
            <a:ext cx="9950458" cy="5653446"/>
          </a:xfrm>
        </p:spPr>
        <p:txBody>
          <a:bodyPr>
            <a:normAutofit/>
          </a:bodyPr>
          <a:lstStyle/>
          <a:p>
            <a:pPr marL="0" indent="0">
              <a:buNone/>
            </a:pP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As early as the 2</a:t>
            </a:r>
            <a:r>
              <a:rPr lang="en-US" sz="2799" b="1" baseline="30000" dirty="0">
                <a:solidFill>
                  <a:srgbClr val="FFC000"/>
                </a:solidFill>
                <a:latin typeface="Tahoma" panose="020B0604030504040204" pitchFamily="34" charset="0"/>
                <a:ea typeface="Tahoma" panose="020B0604030504040204" pitchFamily="34" charset="0"/>
                <a:cs typeface="Tahoma" panose="020B0604030504040204" pitchFamily="34" charset="0"/>
              </a:rPr>
              <a:t>nd</a:t>
            </a:r>
            <a:r>
              <a:rPr lang="en-US" sz="2799" b="1" dirty="0">
                <a:solidFill>
                  <a:srgbClr val="FFC000"/>
                </a:solidFill>
                <a:latin typeface="Tahoma" panose="020B0604030504040204" pitchFamily="34" charset="0"/>
                <a:ea typeface="Tahoma" panose="020B0604030504040204" pitchFamily="34" charset="0"/>
                <a:cs typeface="Tahoma" panose="020B0604030504040204" pitchFamily="34" charset="0"/>
              </a:rPr>
              <a:t> century, the texts of the New Testament began being translated into vernacular languages.</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Christian missionaries translated biblical texts into local languages wherever Greek would not serve the needs of the people.</a:t>
            </a:r>
          </a:p>
          <a:p>
            <a:r>
              <a:rPr lang="en-US" sz="2399" i="1" dirty="0">
                <a:solidFill>
                  <a:schemeClr val="bg1"/>
                </a:solidFill>
                <a:latin typeface="Tahoma" panose="020B0604030504040204" pitchFamily="34" charset="0"/>
                <a:ea typeface="Tahoma" panose="020B0604030504040204" pitchFamily="34" charset="0"/>
                <a:cs typeface="Tahoma" panose="020B0604030504040204" pitchFamily="34" charset="0"/>
              </a:rPr>
              <a:t>These early translations include:</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Old Latin (predating Jerome’s Latin Vulgate)</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Syriac (Peshitta)</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Coptic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Armenian</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Georgian</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Ethiopic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Arabic</a:t>
            </a:r>
          </a:p>
          <a:p>
            <a:pPr lvl="1"/>
            <a:r>
              <a:rPr lang="en-US" sz="1999" b="1" dirty="0">
                <a:solidFill>
                  <a:srgbClr val="FFFFCC"/>
                </a:solidFill>
                <a:latin typeface="Tahoma" panose="020B0604030504040204" pitchFamily="34" charset="0"/>
                <a:ea typeface="Tahoma" panose="020B0604030504040204" pitchFamily="34" charset="0"/>
                <a:cs typeface="Tahoma" panose="020B0604030504040204" pitchFamily="34" charset="0"/>
              </a:rPr>
              <a:t>Gothic</a:t>
            </a:r>
          </a:p>
        </p:txBody>
      </p:sp>
    </p:spTree>
    <p:extLst>
      <p:ext uri="{BB962C8B-B14F-4D97-AF65-F5344CB8AC3E}">
        <p14:creationId xmlns:p14="http://schemas.microsoft.com/office/powerpoint/2010/main" val="2837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0D38-0913-4AAE-B466-03BECB1F852E}"/>
              </a:ext>
            </a:extLst>
          </p:cNvPr>
          <p:cNvSpPr>
            <a:spLocks noGrp="1"/>
          </p:cNvSpPr>
          <p:nvPr>
            <p:ph type="title"/>
          </p:nvPr>
        </p:nvSpPr>
        <p:spPr>
          <a:xfrm>
            <a:off x="1261543" y="678579"/>
            <a:ext cx="9690116" cy="1325217"/>
          </a:xfrm>
        </p:spPr>
        <p:txBody>
          <a:bodyPr/>
          <a:lstStyle/>
          <a:p>
            <a:pPr algn="ctr"/>
            <a:r>
              <a:rPr lang="en-US" dirty="0">
                <a:solidFill>
                  <a:srgbClr val="C00000"/>
                </a:solidFill>
              </a:rPr>
              <a:t>An Early Christian Description </a:t>
            </a:r>
          </a:p>
        </p:txBody>
      </p:sp>
      <p:sp>
        <p:nvSpPr>
          <p:cNvPr id="3" name="Content Placeholder 2">
            <a:extLst>
              <a:ext uri="{FF2B5EF4-FFF2-40B4-BE49-F238E27FC236}">
                <a16:creationId xmlns:a16="http://schemas.microsoft.com/office/drawing/2014/main" id="{DC73A944-A85C-4A3D-BE70-1E3D8F1253D1}"/>
              </a:ext>
            </a:extLst>
          </p:cNvPr>
          <p:cNvSpPr>
            <a:spLocks noGrp="1"/>
          </p:cNvSpPr>
          <p:nvPr>
            <p:ph idx="1"/>
          </p:nvPr>
        </p:nvSpPr>
        <p:spPr>
          <a:xfrm>
            <a:off x="1261543" y="1943487"/>
            <a:ext cx="9868377" cy="4235934"/>
          </a:xfrm>
        </p:spPr>
        <p:txBody>
          <a:bodyPr>
            <a:normAutofit/>
          </a:bodyPr>
          <a:lstStyle/>
          <a:p>
            <a:pPr marL="0" indent="0">
              <a:buNone/>
            </a:pPr>
            <a:endParaRPr lang="en-US" sz="3199" i="1" dirty="0"/>
          </a:p>
          <a:p>
            <a:pPr marL="0" indent="0">
              <a:buNone/>
            </a:pPr>
            <a:r>
              <a:rPr lang="en-US" sz="3199" i="1" dirty="0"/>
              <a:t>“On the day called Sunday, all who live in the cities or in the country gather together in one place, and the memoirs of the Apostles or the writings of the prophets are read, as long as time permits…”</a:t>
            </a:r>
          </a:p>
          <a:p>
            <a:pPr marL="0" indent="0" algn="r">
              <a:buNone/>
            </a:pPr>
            <a:r>
              <a:rPr lang="en-US" dirty="0"/>
              <a:t>Justin Martyr (d. 166)</a:t>
            </a:r>
          </a:p>
        </p:txBody>
      </p:sp>
    </p:spTree>
    <p:extLst>
      <p:ext uri="{BB962C8B-B14F-4D97-AF65-F5344CB8AC3E}">
        <p14:creationId xmlns:p14="http://schemas.microsoft.com/office/powerpoint/2010/main" val="194954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a:xfrm>
            <a:off x="609441" y="1904999"/>
            <a:ext cx="10969943" cy="4340225"/>
          </a:xfrm>
        </p:spPr>
        <p:txBody>
          <a:bodyPr/>
          <a:lstStyle/>
          <a:p>
            <a:r>
              <a:rPr lang="en-US" sz="2800" i="1" dirty="0"/>
              <a:t>Religious persecution has a long history, not only non-Christians against Christians (Rome, Islam), but also Christians against non-Christians (Crusades) and Christians against other Christians (Post-Reformation Period). Why do you think Christians themselves have engaged in such religious persecution?</a:t>
            </a:r>
          </a:p>
          <a:p>
            <a:r>
              <a:rPr lang="en-US" sz="2800" i="1" dirty="0"/>
              <a:t> How has this affected their Christian testimony?</a:t>
            </a:r>
          </a:p>
          <a:p>
            <a:endParaRPr lang="en-US" sz="2800" i="1" dirty="0"/>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08162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9E7-CDB5-8D72-F667-CB6E6524BF08}"/>
              </a:ext>
            </a:extLst>
          </p:cNvPr>
          <p:cNvSpPr>
            <a:spLocks noGrp="1"/>
          </p:cNvSpPr>
          <p:nvPr>
            <p:ph type="title"/>
          </p:nvPr>
        </p:nvSpPr>
        <p:spPr>
          <a:xfrm>
            <a:off x="609441" y="292100"/>
            <a:ext cx="3960971" cy="991235"/>
          </a:xfrm>
        </p:spPr>
        <p:txBody>
          <a:bodyPr/>
          <a:lstStyle/>
          <a:p>
            <a:r>
              <a:rPr lang="en-US" b="1" dirty="0" err="1">
                <a:solidFill>
                  <a:srgbClr val="00FFFF"/>
                </a:solidFill>
              </a:rPr>
              <a:t>Staurograms</a:t>
            </a:r>
            <a:endParaRPr lang="en-US" b="1" dirty="0">
              <a:solidFill>
                <a:srgbClr val="00FFFF"/>
              </a:solidFill>
            </a:endParaRPr>
          </a:p>
        </p:txBody>
      </p:sp>
      <p:sp>
        <p:nvSpPr>
          <p:cNvPr id="3" name="Content Placeholder 2">
            <a:extLst>
              <a:ext uri="{FF2B5EF4-FFF2-40B4-BE49-F238E27FC236}">
                <a16:creationId xmlns:a16="http://schemas.microsoft.com/office/drawing/2014/main" id="{4A0388E3-5D47-05EF-5F94-042F4BAEC7CC}"/>
              </a:ext>
            </a:extLst>
          </p:cNvPr>
          <p:cNvSpPr>
            <a:spLocks noGrp="1"/>
          </p:cNvSpPr>
          <p:nvPr>
            <p:ph idx="1"/>
          </p:nvPr>
        </p:nvSpPr>
        <p:spPr>
          <a:xfrm>
            <a:off x="627906" y="1558160"/>
            <a:ext cx="8609171" cy="4038600"/>
          </a:xfrm>
        </p:spPr>
        <p:txBody>
          <a:bodyPr/>
          <a:lstStyle/>
          <a:p>
            <a:pPr marL="0" indent="0">
              <a:buNone/>
            </a:pPr>
            <a:r>
              <a:rPr lang="en-US" sz="2800" dirty="0"/>
              <a:t>The earliest depictions of the cross occur in New Testament texts in which the letters </a:t>
            </a:r>
            <a:r>
              <a:rPr lang="en-US" sz="2800" i="1" dirty="0"/>
              <a:t>tau</a:t>
            </a:r>
            <a:r>
              <a:rPr lang="en-US" sz="2800" dirty="0"/>
              <a:t> </a:t>
            </a:r>
            <a:r>
              <a:rPr lang="en-US" sz="2800" dirty="0">
                <a:latin typeface="Greekth" panose="02020803070505020304" pitchFamily="18" charset="0"/>
              </a:rPr>
              <a:t>(t)</a:t>
            </a:r>
            <a:r>
              <a:rPr lang="en-US" sz="2800" dirty="0"/>
              <a:t> and </a:t>
            </a:r>
            <a:r>
              <a:rPr lang="en-US" sz="2800" i="1" dirty="0"/>
              <a:t>rho </a:t>
            </a:r>
            <a:r>
              <a:rPr lang="en-US" sz="2800" dirty="0">
                <a:latin typeface="Greekth" panose="02020803070505020304" pitchFamily="18" charset="0"/>
              </a:rPr>
              <a:t>(r)</a:t>
            </a:r>
            <a:r>
              <a:rPr lang="en-US" sz="2800" dirty="0"/>
              <a:t> from the Greek words “cross” (</a:t>
            </a:r>
            <a:r>
              <a:rPr lang="en-US" sz="2800" dirty="0" err="1">
                <a:latin typeface="Greekth" panose="02020803070505020304" pitchFamily="18" charset="0"/>
              </a:rPr>
              <a:t>stauroj</a:t>
            </a:r>
            <a:r>
              <a:rPr lang="en-US" sz="2800" dirty="0">
                <a:latin typeface="Greekth" panose="02020803070505020304" pitchFamily="18" charset="0"/>
              </a:rPr>
              <a:t>)</a:t>
            </a:r>
            <a:r>
              <a:rPr lang="en-US" sz="2800" dirty="0"/>
              <a:t> and “crucify” (</a:t>
            </a:r>
            <a:r>
              <a:rPr lang="en-US" sz="2800" dirty="0" err="1">
                <a:latin typeface="Greekth" panose="02020803070505020304" pitchFamily="18" charset="0"/>
              </a:rPr>
              <a:t>staurow</a:t>
            </a:r>
            <a:r>
              <a:rPr lang="en-US" sz="2800" dirty="0"/>
              <a:t>) appear superimposed on each other, looking something like this:</a:t>
            </a:r>
          </a:p>
          <a:p>
            <a:pPr marL="0" indent="0">
              <a:buNone/>
            </a:pPr>
            <a:endParaRPr lang="en-US" sz="2800" dirty="0"/>
          </a:p>
          <a:p>
            <a:pPr marL="0" indent="0">
              <a:buNone/>
            </a:pPr>
            <a:r>
              <a:rPr lang="en-US" sz="2800" dirty="0"/>
              <a:t>Beginning in NT texts from about AD 200, </a:t>
            </a:r>
            <a:r>
              <a:rPr lang="en-US" sz="2800" dirty="0" err="1"/>
              <a:t>staurograms</a:t>
            </a:r>
            <a:r>
              <a:rPr lang="en-US" sz="2800" dirty="0"/>
              <a:t> are the earliest visual depictions of Christ crucified.</a:t>
            </a:r>
          </a:p>
        </p:txBody>
      </p:sp>
      <p:sp>
        <p:nvSpPr>
          <p:cNvPr id="4" name="Slide Number Placeholder 3">
            <a:extLst>
              <a:ext uri="{FF2B5EF4-FFF2-40B4-BE49-F238E27FC236}">
                <a16:creationId xmlns:a16="http://schemas.microsoft.com/office/drawing/2014/main" id="{2BE54D1F-9BAA-E752-832E-1AF27791FB33}"/>
              </a:ext>
            </a:extLst>
          </p:cNvPr>
          <p:cNvSpPr>
            <a:spLocks noGrp="1"/>
          </p:cNvSpPr>
          <p:nvPr>
            <p:ph type="sldNum" sz="quarter" idx="12"/>
          </p:nvPr>
        </p:nvSpPr>
        <p:spPr/>
        <p:txBody>
          <a:bodyPr/>
          <a:lstStyle/>
          <a:p>
            <a:fld id="{D0D7128A-618D-4316-9566-2C1485AE0830}" type="slidenum">
              <a:rPr lang="en-US" altLang="en-US" smtClean="0"/>
              <a:pPr/>
              <a:t>6</a:t>
            </a:fld>
            <a:endParaRPr lang="en-US" altLang="en-US"/>
          </a:p>
        </p:txBody>
      </p:sp>
      <p:pic>
        <p:nvPicPr>
          <p:cNvPr id="5" name="Picture 4" descr="undefined">
            <a:extLst>
              <a:ext uri="{FF2B5EF4-FFF2-40B4-BE49-F238E27FC236}">
                <a16:creationId xmlns:a16="http://schemas.microsoft.com/office/drawing/2014/main" id="{F0A5A1C5-E1A7-1BE3-CA0A-3C8CAF178C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35211" y="1584960"/>
            <a:ext cx="1770697" cy="3363335"/>
          </a:xfrm>
          <a:prstGeom prst="rect">
            <a:avLst/>
          </a:prstGeom>
          <a:solidFill>
            <a:schemeClr val="tx1"/>
          </a:solidFill>
          <a:ln>
            <a:solidFill>
              <a:schemeClr val="tx1"/>
            </a:solidFill>
          </a:ln>
        </p:spPr>
      </p:pic>
    </p:spTree>
    <p:extLst>
      <p:ext uri="{BB962C8B-B14F-4D97-AF65-F5344CB8AC3E}">
        <p14:creationId xmlns:p14="http://schemas.microsoft.com/office/powerpoint/2010/main" val="341473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E8F1-5AFD-74DC-63A5-B228E81D9829}"/>
              </a:ext>
            </a:extLst>
          </p:cNvPr>
          <p:cNvSpPr>
            <a:spLocks noGrp="1"/>
          </p:cNvSpPr>
          <p:nvPr>
            <p:ph type="title"/>
          </p:nvPr>
        </p:nvSpPr>
        <p:spPr/>
        <p:txBody>
          <a:bodyPr/>
          <a:lstStyle/>
          <a:p>
            <a:r>
              <a:rPr lang="en-US" sz="3600" b="1" dirty="0">
                <a:solidFill>
                  <a:srgbClr val="00FFFF"/>
                </a:solidFill>
              </a:rPr>
              <a:t>Early text of Luke 14:27</a:t>
            </a:r>
            <a:br>
              <a:rPr lang="en-US" sz="3600" dirty="0"/>
            </a:br>
            <a:r>
              <a:rPr lang="en-US" sz="2800" dirty="0">
                <a:latin typeface="Old English Text MT" panose="03040902040508030806" pitchFamily="66" charset="0"/>
              </a:rPr>
              <a:t>p</a:t>
            </a:r>
            <a:r>
              <a:rPr lang="en-US" sz="2800" dirty="0"/>
              <a:t>75 Bodmer Papyri XIV (ca. AD 200-225) </a:t>
            </a:r>
          </a:p>
        </p:txBody>
      </p:sp>
      <p:pic>
        <p:nvPicPr>
          <p:cNvPr id="6" name="Content Placeholder 5">
            <a:extLst>
              <a:ext uri="{FF2B5EF4-FFF2-40B4-BE49-F238E27FC236}">
                <a16:creationId xmlns:a16="http://schemas.microsoft.com/office/drawing/2014/main" id="{BF7B1062-CF3B-5E92-2253-96123A8B168C}"/>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7012" y="1943100"/>
            <a:ext cx="7924800" cy="2971800"/>
          </a:xfrm>
        </p:spPr>
      </p:pic>
      <p:sp>
        <p:nvSpPr>
          <p:cNvPr id="4" name="Slide Number Placeholder 3">
            <a:extLst>
              <a:ext uri="{FF2B5EF4-FFF2-40B4-BE49-F238E27FC236}">
                <a16:creationId xmlns:a16="http://schemas.microsoft.com/office/drawing/2014/main" id="{09B675CA-1109-2ABB-2358-508508F06A57}"/>
              </a:ext>
            </a:extLst>
          </p:cNvPr>
          <p:cNvSpPr>
            <a:spLocks noGrp="1"/>
          </p:cNvSpPr>
          <p:nvPr>
            <p:ph type="sldNum" sz="quarter" idx="12"/>
          </p:nvPr>
        </p:nvSpPr>
        <p:spPr/>
        <p:txBody>
          <a:bodyPr/>
          <a:lstStyle/>
          <a:p>
            <a:fld id="{D0D7128A-618D-4316-9566-2C1485AE0830}" type="slidenum">
              <a:rPr lang="en-US" altLang="en-US" smtClean="0"/>
              <a:pPr/>
              <a:t>7</a:t>
            </a:fld>
            <a:endParaRPr lang="en-US" altLang="en-US" dirty="0"/>
          </a:p>
        </p:txBody>
      </p:sp>
      <p:pic>
        <p:nvPicPr>
          <p:cNvPr id="7" name="Picture 6">
            <a:extLst>
              <a:ext uri="{FF2B5EF4-FFF2-40B4-BE49-F238E27FC236}">
                <a16:creationId xmlns:a16="http://schemas.microsoft.com/office/drawing/2014/main" id="{D04F0FA0-956D-6A64-B92A-78C9D060B70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73540" y="2228485"/>
            <a:ext cx="3588273" cy="2267315"/>
          </a:xfrm>
          <a:prstGeom prst="rect">
            <a:avLst/>
          </a:prstGeom>
        </p:spPr>
      </p:pic>
      <p:sp>
        <p:nvSpPr>
          <p:cNvPr id="8" name="TextBox 7">
            <a:extLst>
              <a:ext uri="{FF2B5EF4-FFF2-40B4-BE49-F238E27FC236}">
                <a16:creationId xmlns:a16="http://schemas.microsoft.com/office/drawing/2014/main" id="{EF3A6DE1-AEFB-9786-C506-0338877AA082}"/>
              </a:ext>
            </a:extLst>
          </p:cNvPr>
          <p:cNvSpPr txBox="1"/>
          <p:nvPr/>
        </p:nvSpPr>
        <p:spPr>
          <a:xfrm>
            <a:off x="5865812" y="4953000"/>
            <a:ext cx="2350327" cy="338554"/>
          </a:xfrm>
          <a:prstGeom prst="rect">
            <a:avLst/>
          </a:prstGeom>
          <a:noFill/>
        </p:spPr>
        <p:txBody>
          <a:bodyPr wrap="square" rtlCol="0">
            <a:spAutoFit/>
          </a:bodyPr>
          <a:lstStyle/>
          <a:p>
            <a:r>
              <a:rPr lang="en-US" sz="1600" dirty="0"/>
              <a:t>Vatican Library, Rome</a:t>
            </a:r>
          </a:p>
        </p:txBody>
      </p:sp>
      <p:sp>
        <p:nvSpPr>
          <p:cNvPr id="9" name="Rectangle 8">
            <a:extLst>
              <a:ext uri="{FF2B5EF4-FFF2-40B4-BE49-F238E27FC236}">
                <a16:creationId xmlns:a16="http://schemas.microsoft.com/office/drawing/2014/main" id="{ADFD852C-49C6-6219-5C9D-E423EF23DE77}"/>
              </a:ext>
            </a:extLst>
          </p:cNvPr>
          <p:cNvSpPr/>
          <p:nvPr/>
        </p:nvSpPr>
        <p:spPr>
          <a:xfrm>
            <a:off x="6932612" y="3124200"/>
            <a:ext cx="1066800" cy="5334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0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51C6-8AA6-8349-2D7B-A22E51D2E74C}"/>
              </a:ext>
            </a:extLst>
          </p:cNvPr>
          <p:cNvSpPr>
            <a:spLocks noGrp="1"/>
          </p:cNvSpPr>
          <p:nvPr>
            <p:ph type="title"/>
          </p:nvPr>
        </p:nvSpPr>
        <p:spPr>
          <a:xfrm>
            <a:off x="401888" y="336884"/>
            <a:ext cx="3481296" cy="5940425"/>
          </a:xfrm>
        </p:spPr>
        <p:txBody>
          <a:bodyPr/>
          <a:lstStyle/>
          <a:p>
            <a:pPr algn="r"/>
            <a:r>
              <a:rPr lang="en-US" sz="3600" b="1" dirty="0">
                <a:solidFill>
                  <a:srgbClr val="00FFFF"/>
                </a:solidFill>
              </a:rPr>
              <a:t>Early Text of John 19:13ff.</a:t>
            </a:r>
            <a:br>
              <a:rPr lang="en-US" sz="3600" b="1" dirty="0">
                <a:solidFill>
                  <a:srgbClr val="00FFFF"/>
                </a:solidFill>
              </a:rPr>
            </a:br>
            <a:br>
              <a:rPr lang="en-US" sz="2400" dirty="0"/>
            </a:br>
            <a:r>
              <a:rPr lang="en-US" sz="2400" dirty="0">
                <a:latin typeface="Old English Text MT" panose="03040902040508030806" pitchFamily="66" charset="0"/>
              </a:rPr>
              <a:t>p</a:t>
            </a:r>
            <a:r>
              <a:rPr lang="en-US" sz="2400" dirty="0"/>
              <a:t>66</a:t>
            </a:r>
            <a:br>
              <a:rPr lang="en-US" sz="2400" dirty="0"/>
            </a:br>
            <a:r>
              <a:rPr lang="en-US" sz="2400" dirty="0"/>
              <a:t>Bodmer Papyri II</a:t>
            </a:r>
            <a:br>
              <a:rPr lang="en-US" sz="2400" dirty="0"/>
            </a:br>
            <a:r>
              <a:rPr lang="en-US" sz="2400" dirty="0"/>
              <a:t>(ca. AD 200)</a:t>
            </a:r>
            <a:br>
              <a:rPr lang="en-US" sz="2400" dirty="0"/>
            </a:br>
            <a:br>
              <a:rPr lang="en-US" sz="2400" dirty="0"/>
            </a:br>
            <a:r>
              <a:rPr lang="en-US" sz="2400" dirty="0" err="1"/>
              <a:t>Staurograms</a:t>
            </a:r>
            <a:r>
              <a:rPr lang="en-US" sz="2400" dirty="0"/>
              <a:t> appears in John 19:6, 15, 16, 18, 19, 25, 31.</a:t>
            </a:r>
            <a:br>
              <a:rPr lang="en-US" sz="2400" dirty="0"/>
            </a:br>
            <a:br>
              <a:rPr lang="en-US" sz="2400" dirty="0"/>
            </a:br>
            <a:r>
              <a:rPr lang="en-US" sz="2400" dirty="0"/>
              <a:t>The superimposed letters look like a human figure hanging on a cross.</a:t>
            </a:r>
          </a:p>
        </p:txBody>
      </p:sp>
      <p:sp>
        <p:nvSpPr>
          <p:cNvPr id="4" name="Slide Number Placeholder 3">
            <a:extLst>
              <a:ext uri="{FF2B5EF4-FFF2-40B4-BE49-F238E27FC236}">
                <a16:creationId xmlns:a16="http://schemas.microsoft.com/office/drawing/2014/main" id="{DFBF2318-972A-BEFF-D562-0EBB259DE083}"/>
              </a:ext>
            </a:extLst>
          </p:cNvPr>
          <p:cNvSpPr>
            <a:spLocks noGrp="1"/>
          </p:cNvSpPr>
          <p:nvPr>
            <p:ph type="sldNum" sz="quarter" idx="12"/>
          </p:nvPr>
        </p:nvSpPr>
        <p:spPr/>
        <p:txBody>
          <a:bodyPr/>
          <a:lstStyle/>
          <a:p>
            <a:fld id="{D0D7128A-618D-4316-9566-2C1485AE0830}" type="slidenum">
              <a:rPr lang="en-US" altLang="en-US" smtClean="0"/>
              <a:pPr/>
              <a:t>8</a:t>
            </a:fld>
            <a:endParaRPr lang="en-US" altLang="en-US"/>
          </a:p>
        </p:txBody>
      </p:sp>
      <p:pic>
        <p:nvPicPr>
          <p:cNvPr id="8194" name="Picture 2">
            <a:extLst>
              <a:ext uri="{FF2B5EF4-FFF2-40B4-BE49-F238E27FC236}">
                <a16:creationId xmlns:a16="http://schemas.microsoft.com/office/drawing/2014/main" id="{10A15100-B6F0-89E6-251A-B3131C15659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492625" y="-29305"/>
            <a:ext cx="7696200" cy="687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4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5B4-6F72-C7EA-C458-6B3880961172}"/>
              </a:ext>
            </a:extLst>
          </p:cNvPr>
          <p:cNvSpPr>
            <a:spLocks noGrp="1"/>
          </p:cNvSpPr>
          <p:nvPr>
            <p:ph type="title"/>
          </p:nvPr>
        </p:nvSpPr>
        <p:spPr>
          <a:xfrm>
            <a:off x="6856412" y="292100"/>
            <a:ext cx="4722972" cy="4660900"/>
          </a:xfrm>
        </p:spPr>
        <p:txBody>
          <a:bodyPr/>
          <a:lstStyle/>
          <a:p>
            <a:r>
              <a:rPr lang="en-US" sz="3200" b="1" dirty="0">
                <a:solidFill>
                  <a:srgbClr val="00FFFF"/>
                </a:solidFill>
              </a:rPr>
              <a:t>Typical </a:t>
            </a:r>
            <a:r>
              <a:rPr lang="en-US" sz="3200" b="1" dirty="0" err="1">
                <a:solidFill>
                  <a:srgbClr val="00FFFF"/>
                </a:solidFill>
              </a:rPr>
              <a:t>Nomina</a:t>
            </a:r>
            <a:r>
              <a:rPr lang="en-US" sz="3200" b="1" dirty="0">
                <a:solidFill>
                  <a:srgbClr val="00FFFF"/>
                </a:solidFill>
              </a:rPr>
              <a:t> Sacra found in early New Testament manuscripts</a:t>
            </a:r>
            <a:r>
              <a:rPr lang="en-US" sz="2800" dirty="0">
                <a:solidFill>
                  <a:srgbClr val="00FFFF"/>
                </a:solidFill>
              </a:rPr>
              <a:t>.</a:t>
            </a:r>
            <a:br>
              <a:rPr lang="en-US" sz="2800" dirty="0">
                <a:solidFill>
                  <a:srgbClr val="00FFFF"/>
                </a:solidFill>
              </a:rPr>
            </a:br>
            <a:r>
              <a:rPr lang="en-US" sz="2400" i="1" dirty="0">
                <a:solidFill>
                  <a:schemeClr val="tx1"/>
                </a:solidFill>
              </a:rPr>
              <a:t>All these abbreviations are found in Greek manuscripts of the 3</a:t>
            </a:r>
            <a:r>
              <a:rPr lang="en-US" sz="2400" i="1" baseline="30000" dirty="0">
                <a:solidFill>
                  <a:schemeClr val="tx1"/>
                </a:solidFill>
              </a:rPr>
              <a:t>rd</a:t>
            </a:r>
            <a:r>
              <a:rPr lang="en-US" sz="2400" i="1" dirty="0">
                <a:solidFill>
                  <a:schemeClr val="tx1"/>
                </a:solidFill>
              </a:rPr>
              <a:t> century and earlier except “mother,” which begins to appear in the 4</a:t>
            </a:r>
            <a:r>
              <a:rPr lang="en-US" sz="2400" i="1" baseline="30000" dirty="0">
                <a:solidFill>
                  <a:schemeClr val="tx1"/>
                </a:solidFill>
              </a:rPr>
              <a:t>th</a:t>
            </a:r>
            <a:r>
              <a:rPr lang="en-US" sz="2400" i="1" dirty="0">
                <a:solidFill>
                  <a:schemeClr val="tx1"/>
                </a:solidFill>
              </a:rPr>
              <a:t> century.</a:t>
            </a:r>
            <a:endParaRPr lang="en-US" sz="2800" dirty="0">
              <a:solidFill>
                <a:srgbClr val="00FFFF"/>
              </a:solidFill>
            </a:endParaRPr>
          </a:p>
        </p:txBody>
      </p:sp>
      <p:sp>
        <p:nvSpPr>
          <p:cNvPr id="4" name="Slide Number Placeholder 3">
            <a:extLst>
              <a:ext uri="{FF2B5EF4-FFF2-40B4-BE49-F238E27FC236}">
                <a16:creationId xmlns:a16="http://schemas.microsoft.com/office/drawing/2014/main" id="{3C34E0C1-FB77-D021-604B-065A7214F1B4}"/>
              </a:ext>
            </a:extLst>
          </p:cNvPr>
          <p:cNvSpPr>
            <a:spLocks noGrp="1"/>
          </p:cNvSpPr>
          <p:nvPr>
            <p:ph type="sldNum" sz="quarter" idx="12"/>
          </p:nvPr>
        </p:nvSpPr>
        <p:spPr/>
        <p:txBody>
          <a:bodyPr/>
          <a:lstStyle/>
          <a:p>
            <a:fld id="{D0D7128A-618D-4316-9566-2C1485AE0830}" type="slidenum">
              <a:rPr lang="en-US" altLang="en-US" smtClean="0"/>
              <a:pPr/>
              <a:t>9</a:t>
            </a:fld>
            <a:endParaRPr lang="en-US" altLang="en-US"/>
          </a:p>
        </p:txBody>
      </p:sp>
      <p:pic>
        <p:nvPicPr>
          <p:cNvPr id="13314" name="Picture 2" descr="The Text of the Gospels: Nomina Sacra: Their Origin and ...">
            <a:extLst>
              <a:ext uri="{FF2B5EF4-FFF2-40B4-BE49-F238E27FC236}">
                <a16:creationId xmlns:a16="http://schemas.microsoft.com/office/drawing/2014/main" id="{75B5AD84-ADD0-4D49-9AF4-3CB9524107F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0812" y="139525"/>
            <a:ext cx="6400800" cy="65534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61C1D2-9FE0-C2C3-7F3B-4C8AF277BDFC}"/>
              </a:ext>
            </a:extLst>
          </p:cNvPr>
          <p:cNvSpPr txBox="1"/>
          <p:nvPr/>
        </p:nvSpPr>
        <p:spPr>
          <a:xfrm>
            <a:off x="6870866" y="5793539"/>
            <a:ext cx="2844059" cy="523220"/>
          </a:xfrm>
          <a:prstGeom prst="rect">
            <a:avLst/>
          </a:prstGeom>
          <a:noFill/>
        </p:spPr>
        <p:txBody>
          <a:bodyPr wrap="square" rtlCol="0">
            <a:spAutoFit/>
          </a:bodyPr>
          <a:lstStyle/>
          <a:p>
            <a:r>
              <a:rPr lang="en-US" sz="1400" dirty="0"/>
              <a:t>Bruce Metzger,</a:t>
            </a:r>
          </a:p>
          <a:p>
            <a:r>
              <a:rPr lang="en-US" sz="1400" dirty="0"/>
              <a:t>Princeton University</a:t>
            </a:r>
          </a:p>
        </p:txBody>
      </p:sp>
    </p:spTree>
    <p:extLst>
      <p:ext uri="{BB962C8B-B14F-4D97-AF65-F5344CB8AC3E}">
        <p14:creationId xmlns:p14="http://schemas.microsoft.com/office/powerpoint/2010/main" val="2487226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6.xml><?xml version="1.0" encoding="utf-8"?>
<a:theme xmlns:a="http://schemas.openxmlformats.org/drawingml/2006/main" name="2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9.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EAEDD-6865-458C-AB5E-1E0979B7BC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3.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5383</TotalTime>
  <Words>2537</Words>
  <Application>Microsoft Office PowerPoint</Application>
  <PresentationFormat>Custom</PresentationFormat>
  <Paragraphs>285</Paragraphs>
  <Slides>43</Slides>
  <Notes>0</Notes>
  <HiddenSlides>0</HiddenSlides>
  <MMClips>0</MMClips>
  <ScaleCrop>false</ScaleCrop>
  <HeadingPairs>
    <vt:vector size="6" baseType="variant">
      <vt:variant>
        <vt:lpstr>Fonts Used</vt:lpstr>
      </vt:variant>
      <vt:variant>
        <vt:i4>24</vt:i4>
      </vt:variant>
      <vt:variant>
        <vt:lpstr>Theme</vt:lpstr>
      </vt:variant>
      <vt:variant>
        <vt:i4>10</vt:i4>
      </vt:variant>
      <vt:variant>
        <vt:lpstr>Slide Titles</vt:lpstr>
      </vt:variant>
      <vt:variant>
        <vt:i4>43</vt:i4>
      </vt:variant>
    </vt:vector>
  </HeadingPairs>
  <TitlesOfParts>
    <vt:vector size="77" baseType="lpstr">
      <vt:lpstr>Arial</vt:lpstr>
      <vt:lpstr>Times New Roman</vt:lpstr>
      <vt:lpstr>Arial Narrow</vt:lpstr>
      <vt:lpstr>Broadway</vt:lpstr>
      <vt:lpstr>Corbel</vt:lpstr>
      <vt:lpstr>Trebuchet MS</vt:lpstr>
      <vt:lpstr>Constantia</vt:lpstr>
      <vt:lpstr>Book Antiqua</vt:lpstr>
      <vt:lpstr>Franklin Gothic Medium</vt:lpstr>
      <vt:lpstr>Greekth</vt:lpstr>
      <vt:lpstr>Rockwell</vt:lpstr>
      <vt:lpstr>Cooper Black</vt:lpstr>
      <vt:lpstr>Monotype Corsiva</vt:lpstr>
      <vt:lpstr>Impact</vt:lpstr>
      <vt:lpstr>Wingdings 2</vt:lpstr>
      <vt:lpstr>Old English Text MT</vt:lpstr>
      <vt:lpstr>Tahoma</vt:lpstr>
      <vt:lpstr>Century</vt:lpstr>
      <vt:lpstr>Wingdings</vt:lpstr>
      <vt:lpstr>Gill Sans MT</vt:lpstr>
      <vt:lpstr>Lucida Sans Unicode</vt:lpstr>
      <vt:lpstr>Century Schoolbook</vt:lpstr>
      <vt:lpstr>HebrewTh</vt:lpstr>
      <vt:lpstr>Calibri</vt:lpstr>
      <vt:lpstr>Books Classic 16x9</vt:lpstr>
      <vt:lpstr>Ocean</vt:lpstr>
      <vt:lpstr>Headlines</vt:lpstr>
      <vt:lpstr>Balance</vt:lpstr>
      <vt:lpstr>1_Berlin</vt:lpstr>
      <vt:lpstr>2_Beam</vt:lpstr>
      <vt:lpstr>1_default</vt:lpstr>
      <vt:lpstr>View</vt:lpstr>
      <vt:lpstr>Gallery</vt:lpstr>
      <vt:lpstr>Quadrant</vt:lpstr>
      <vt:lpstr>NT ARCHAEOLOGY</vt:lpstr>
      <vt:lpstr>BIRKAT HA-MINIM (curse upon the heretics)</vt:lpstr>
      <vt:lpstr>PowerPoint Presentation</vt:lpstr>
      <vt:lpstr>LIBELLUS: certificate proving that one had sacrificed to the Roman gods</vt:lpstr>
      <vt:lpstr>Talking Points</vt:lpstr>
      <vt:lpstr>Staurograms</vt:lpstr>
      <vt:lpstr>Early text of Luke 14:27 p75 Bodmer Papyri XIV (ca. AD 200-225) </vt:lpstr>
      <vt:lpstr>Early Text of John 19:13ff.  p66 Bodmer Papyri II (ca. AD 200)  Staurograms appears in John 19:6, 15, 16, 18, 19, 25, 31.  The superimposed letters look like a human figure hanging on a cross.</vt:lpstr>
      <vt:lpstr>Typical Nomina Sacra found in early New Testament manuscripts. All these abbreviations are found in Greek manuscripts of the 3rd century and earlier except “mother,” which begins to appear in the 4th century.</vt:lpstr>
      <vt:lpstr>2 Corinthians 13:13 (p46) “[The] grace of the Lord Jesus Christ and the love of [God] and the fellowship of the Holy Spirit [be] with you all.”  Here, the sacred names “Lord,” “Jesus,” and “Christ” have all been abbreviated with a line drawn over them.   KURIOU = KU = Lord  IHSOU = IHU = Jesus  XRISTOU = XRU = Christ</vt:lpstr>
      <vt:lpstr>Christograms</vt:lpstr>
      <vt:lpstr>Even in the 21st century, liturgical churches continue to use these ancient symbols, such as the chi-rho.</vt:lpstr>
      <vt:lpstr>Lamps with Christian Reliefs</vt:lpstr>
      <vt:lpstr>THREE SYMBOLS</vt:lpstr>
      <vt:lpstr>Early circular fish symbol created from Greek Letters IXQUS/ICHTHUS discovered at Ephesus</vt:lpstr>
      <vt:lpstr>Early Christian Chi-Rho Symbols</vt:lpstr>
      <vt:lpstr>PowerPoint Presentation</vt:lpstr>
      <vt:lpstr>Christ, the Good Shepherd, carries a lamb on his shoulders.  Painted on the walls of the St. Callisto catacomb in Rome (mid-3rd century). </vt:lpstr>
      <vt:lpstr>Floor mosaic in the 6th century church at Horvat Beit Loya in central Israel.   Although the figures have been defaced (by Muslim edict), they probably depicted Jesus and his disciples.</vt:lpstr>
      <vt:lpstr>A and W  The prologue concludes with a cryptic description of God’s sovereignty over history using the first and last letters of the Greek alphabet.  The Alpha and Omega are featured in the second Narthex window of Mariners’ Church</vt:lpstr>
      <vt:lpstr>Talking Points</vt:lpstr>
      <vt:lpstr>NT ARCHAEOLOGY</vt:lpstr>
      <vt:lpstr>The Papyri of the New Testament</vt:lpstr>
      <vt:lpstr>p52 verso side (back) John 18:37-38 the earliest fragment of the NT yet discovered</vt:lpstr>
      <vt:lpstr>p66  Bodmer Papyrus II</vt:lpstr>
      <vt:lpstr>PowerPoint Presentation</vt:lpstr>
      <vt:lpstr>PowerPoint Presentation</vt:lpstr>
      <vt:lpstr>p46 Romans 11:36ff. ca. AD 200</vt:lpstr>
      <vt:lpstr>PowerPoint Presentation</vt:lpstr>
      <vt:lpstr>PowerPoint Presentation</vt:lpstr>
      <vt:lpstr>PowerPoint Presentation</vt:lpstr>
      <vt:lpstr>Script comparison between an Uncial (left) and a Minuscule (right)</vt:lpstr>
      <vt:lpstr>Fixed Order</vt:lpstr>
      <vt:lpstr>Talking Points</vt:lpstr>
      <vt:lpstr>PowerPoint Presentation</vt:lpstr>
      <vt:lpstr>PowerPoint Presentation</vt:lpstr>
      <vt:lpstr>AN EXAMPLE OF A TEXTUAL VARIATION</vt:lpstr>
      <vt:lpstr>The Selected Readings</vt:lpstr>
      <vt:lpstr>The Lectionary</vt:lpstr>
      <vt:lpstr>Greek Lectionary of the Gospels</vt:lpstr>
      <vt:lpstr>Talking Points</vt:lpstr>
      <vt:lpstr>Early Translations</vt:lpstr>
      <vt:lpstr>An Early Christian Description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ARCHAEOLOGY</dc:title>
  <dc:creator>Daniel Lewis</dc:creator>
  <cp:lastModifiedBy>Daniel Lewis</cp:lastModifiedBy>
  <cp:revision>258</cp:revision>
  <dcterms:created xsi:type="dcterms:W3CDTF">2023-04-17T19:23:06Z</dcterms:created>
  <dcterms:modified xsi:type="dcterms:W3CDTF">2025-02-17T13:58:14Z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