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6" r:id="rId2"/>
  </p:sldMasterIdLst>
  <p:sldIdLst>
    <p:sldId id="2609" r:id="rId3"/>
    <p:sldId id="2610" r:id="rId4"/>
    <p:sldId id="2611" r:id="rId5"/>
    <p:sldId id="2612" r:id="rId6"/>
    <p:sldId id="2613" r:id="rId7"/>
    <p:sldId id="2614" r:id="rId8"/>
    <p:sldId id="277" r:id="rId9"/>
    <p:sldId id="278" r:id="rId10"/>
    <p:sldId id="2615" r:id="rId11"/>
    <p:sldId id="2616" r:id="rId12"/>
    <p:sldId id="281" r:id="rId13"/>
    <p:sldId id="282" r:id="rId14"/>
    <p:sldId id="283" r:id="rId15"/>
    <p:sldId id="285" r:id="rId16"/>
    <p:sldId id="284" r:id="rId17"/>
    <p:sldId id="2619" r:id="rId18"/>
    <p:sldId id="2617" r:id="rId19"/>
    <p:sldId id="321" r:id="rId20"/>
    <p:sldId id="322" r:id="rId21"/>
    <p:sldId id="323" r:id="rId22"/>
    <p:sldId id="2815" r:id="rId23"/>
    <p:sldId id="2814" r:id="rId24"/>
    <p:sldId id="324" r:id="rId25"/>
    <p:sldId id="325" r:id="rId26"/>
  </p:sldIdLst>
  <p:sldSz cx="12192000" cy="6858000"/>
  <p:notesSz cx="6858000" cy="9144000"/>
  <p:embeddedFontLst>
    <p:embeddedFont>
      <p:font typeface="Agency FB" panose="020B0503020202020204" pitchFamily="34" charset="0"/>
      <p:regular r:id="rId27"/>
      <p:bold r:id="rId28"/>
    </p:embeddedFont>
    <p:embeddedFont>
      <p:font typeface="Arial Narrow" panose="020B0606020202030204" pitchFamily="34" charset="0"/>
      <p:regular r:id="rId29"/>
      <p:bold r:id="rId30"/>
      <p:italic r:id="rId31"/>
      <p:boldItalic r:id="rId32"/>
    </p:embeddedFont>
    <p:embeddedFont>
      <p:font typeface="Brush Script MT" panose="03060802040406070304" pitchFamily="66" charset="0"/>
      <p:italic r:id="rId33"/>
    </p:embeddedFont>
    <p:embeddedFont>
      <p:font typeface="Comic Sans MS" panose="030F0702030302020204" pitchFamily="66" charset="0"/>
      <p:regular r:id="rId34"/>
      <p:bold r:id="rId35"/>
      <p:italic r:id="rId36"/>
      <p:boldItalic r:id="rId37"/>
    </p:embeddedFont>
    <p:embeddedFont>
      <p:font typeface="Eras Bold ITC" panose="020B0907030504020204" pitchFamily="34" charset="0"/>
      <p:regular r:id="rId38"/>
    </p:embeddedFont>
    <p:embeddedFont>
      <p:font typeface="Eras Demi ITC" panose="020B0805030504020804" pitchFamily="34" charset="0"/>
      <p:regular r:id="rId39"/>
    </p:embeddedFont>
    <p:embeddedFont>
      <p:font typeface="Forte" panose="03060902040502070203" pitchFamily="66" charset="0"/>
      <p:regular r:id="rId40"/>
    </p:embeddedFont>
    <p:embeddedFont>
      <p:font typeface="HebrewTh" pitchFamily="2" charset="0"/>
      <p:regular r:id="rId41"/>
    </p:embeddedFont>
    <p:embeddedFont>
      <p:font typeface="Impact" panose="020B0806030902050204" pitchFamily="34" charset="0"/>
      <p:regular r:id="rId42"/>
    </p:embeddedFont>
    <p:embeddedFont>
      <p:font typeface="Matura MT Script Capitals" panose="03020802060602070202" pitchFamily="66" charset="0"/>
      <p:regular r:id="rId43"/>
    </p:embeddedFont>
    <p:embeddedFont>
      <p:font typeface="Tahoma" panose="020B0604030504040204" pitchFamily="34"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FB18E3-7D6E-FB2E-057C-5E882C1E8773}"/>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22E4C3DE-E7EC-A549-6CA7-8BD2FF9CA107}"/>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54A90997-584A-2380-9C29-EB5552A97746}"/>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CDEE90F9-3826-32E0-44D5-9EF582057FC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E0EB3635-55A2-E10F-91D0-ED3367A6264D}"/>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B6A32B03-45D5-5CCC-ABFF-BC26B631DB29}"/>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652E3EBB-FD8D-047E-D951-6FF35E532E8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A8287439-509E-8104-6AA9-4841220A4E6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8660E4F5-F4C2-BD8D-9339-A9E8A104F6C1}"/>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6E41E77C-BEF5-58D1-E131-A5C5D65D5A2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D5B77F1F-CF5F-1144-BEED-A998C50BEB8C}"/>
              </a:ext>
            </a:extLst>
          </p:cNvPr>
          <p:cNvSpPr>
            <a:spLocks noGrp="1" noChangeArrowheads="1"/>
          </p:cNvSpPr>
          <p:nvPr>
            <p:ph type="sldNum" sz="quarter" idx="12"/>
          </p:nvPr>
        </p:nvSpPr>
        <p:spPr/>
        <p:txBody>
          <a:bodyPr/>
          <a:lstStyle>
            <a:lvl1pPr>
              <a:defRPr/>
            </a:lvl1pPr>
          </a:lstStyle>
          <a:p>
            <a:fld id="{77B5E61A-8F73-495D-A30A-94EEFEB81471}" type="slidenum">
              <a:rPr lang="en-US" altLang="en-US"/>
              <a:pPr/>
              <a:t>‹#›</a:t>
            </a:fld>
            <a:endParaRPr lang="en-US" altLang="en-US"/>
          </a:p>
        </p:txBody>
      </p:sp>
    </p:spTree>
    <p:extLst>
      <p:ext uri="{BB962C8B-B14F-4D97-AF65-F5344CB8AC3E}">
        <p14:creationId xmlns:p14="http://schemas.microsoft.com/office/powerpoint/2010/main" val="3250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3593AEF-31C4-596B-D720-0B3326C12C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7AEABFE-0704-B84E-FF7C-B759219AFD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11731C5-0E61-1119-3F99-B7D278E65F99}"/>
              </a:ext>
            </a:extLst>
          </p:cNvPr>
          <p:cNvSpPr>
            <a:spLocks noGrp="1" noChangeArrowheads="1"/>
          </p:cNvSpPr>
          <p:nvPr>
            <p:ph type="sldNum" sz="quarter" idx="12"/>
          </p:nvPr>
        </p:nvSpPr>
        <p:spPr>
          <a:ln/>
        </p:spPr>
        <p:txBody>
          <a:bodyPr/>
          <a:lstStyle>
            <a:lvl1pPr>
              <a:defRPr/>
            </a:lvl1pPr>
          </a:lstStyle>
          <a:p>
            <a:fld id="{AFDEB681-3F37-4642-9CDA-34DB2F25A847}" type="slidenum">
              <a:rPr lang="en-US" altLang="en-US"/>
              <a:pPr/>
              <a:t>‹#›</a:t>
            </a:fld>
            <a:endParaRPr lang="en-US" altLang="en-US"/>
          </a:p>
        </p:txBody>
      </p:sp>
    </p:spTree>
    <p:extLst>
      <p:ext uri="{BB962C8B-B14F-4D97-AF65-F5344CB8AC3E}">
        <p14:creationId xmlns:p14="http://schemas.microsoft.com/office/powerpoint/2010/main" val="27654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DA16430-F6A6-3A73-1BA4-4F388E01C1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186F3778-393D-7445-D92F-7D0705464E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0FD7964-572F-F17B-D2E5-E400B68E5FB9}"/>
              </a:ext>
            </a:extLst>
          </p:cNvPr>
          <p:cNvSpPr>
            <a:spLocks noGrp="1" noChangeArrowheads="1"/>
          </p:cNvSpPr>
          <p:nvPr>
            <p:ph type="sldNum" sz="quarter" idx="12"/>
          </p:nvPr>
        </p:nvSpPr>
        <p:spPr>
          <a:ln/>
        </p:spPr>
        <p:txBody>
          <a:bodyPr/>
          <a:lstStyle>
            <a:lvl1pPr>
              <a:defRPr/>
            </a:lvl1pPr>
          </a:lstStyle>
          <a:p>
            <a:fld id="{A3485552-0F1F-43BB-A52D-8F5BCD7D6F91}" type="slidenum">
              <a:rPr lang="en-US" altLang="en-US"/>
              <a:pPr/>
              <a:t>‹#›</a:t>
            </a:fld>
            <a:endParaRPr lang="en-US" altLang="en-US"/>
          </a:p>
        </p:txBody>
      </p:sp>
    </p:spTree>
    <p:extLst>
      <p:ext uri="{BB962C8B-B14F-4D97-AF65-F5344CB8AC3E}">
        <p14:creationId xmlns:p14="http://schemas.microsoft.com/office/powerpoint/2010/main" val="191585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EB11C967-AB8A-BA7B-9B0E-C649D78CB7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50BFF520-E8B8-9E69-B700-5117B6515D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4BACE90A-FAA6-F1B1-20BD-C4EF749F44F2}"/>
              </a:ext>
            </a:extLst>
          </p:cNvPr>
          <p:cNvSpPr>
            <a:spLocks noGrp="1" noChangeArrowheads="1"/>
          </p:cNvSpPr>
          <p:nvPr>
            <p:ph type="sldNum" sz="quarter" idx="12"/>
          </p:nvPr>
        </p:nvSpPr>
        <p:spPr>
          <a:ln/>
        </p:spPr>
        <p:txBody>
          <a:bodyPr/>
          <a:lstStyle>
            <a:lvl1pPr>
              <a:defRPr/>
            </a:lvl1pPr>
          </a:lstStyle>
          <a:p>
            <a:fld id="{DBA694AF-1857-4D36-B099-B2FB0EF93851}" type="slidenum">
              <a:rPr lang="en-US" altLang="en-US"/>
              <a:pPr/>
              <a:t>‹#›</a:t>
            </a:fld>
            <a:endParaRPr lang="en-US" altLang="en-US"/>
          </a:p>
        </p:txBody>
      </p:sp>
    </p:spTree>
    <p:extLst>
      <p:ext uri="{BB962C8B-B14F-4D97-AF65-F5344CB8AC3E}">
        <p14:creationId xmlns:p14="http://schemas.microsoft.com/office/powerpoint/2010/main" val="11693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EF0716C6-306D-6A9D-77AE-474E81C1A8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BE7D9AF-9479-9C89-B2AB-6F9DF5E652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53C84E9-7670-6DDE-E38F-87E679B6F0CD}"/>
              </a:ext>
            </a:extLst>
          </p:cNvPr>
          <p:cNvSpPr>
            <a:spLocks noGrp="1" noChangeArrowheads="1"/>
          </p:cNvSpPr>
          <p:nvPr>
            <p:ph type="sldNum" sz="quarter" idx="12"/>
          </p:nvPr>
        </p:nvSpPr>
        <p:spPr>
          <a:ln/>
        </p:spPr>
        <p:txBody>
          <a:bodyPr/>
          <a:lstStyle>
            <a:lvl1pPr>
              <a:defRPr/>
            </a:lvl1pPr>
          </a:lstStyle>
          <a:p>
            <a:fld id="{7923F799-73BF-4CF2-9117-344290F4497D}" type="slidenum">
              <a:rPr lang="en-US" altLang="en-US"/>
              <a:pPr/>
              <a:t>‹#›</a:t>
            </a:fld>
            <a:endParaRPr lang="en-US" altLang="en-US"/>
          </a:p>
        </p:txBody>
      </p:sp>
    </p:spTree>
    <p:extLst>
      <p:ext uri="{BB962C8B-B14F-4D97-AF65-F5344CB8AC3E}">
        <p14:creationId xmlns:p14="http://schemas.microsoft.com/office/powerpoint/2010/main" val="359721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1678BC4-3696-791A-313F-301FCC283B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59AC556-EAD8-7A98-45D8-6A0E9B9D90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56B1EF4-DF43-9E6D-188C-4FC4C0029685}"/>
              </a:ext>
            </a:extLst>
          </p:cNvPr>
          <p:cNvSpPr>
            <a:spLocks noGrp="1" noChangeArrowheads="1"/>
          </p:cNvSpPr>
          <p:nvPr>
            <p:ph type="sldNum" sz="quarter" idx="12"/>
          </p:nvPr>
        </p:nvSpPr>
        <p:spPr>
          <a:ln/>
        </p:spPr>
        <p:txBody>
          <a:bodyPr/>
          <a:lstStyle>
            <a:lvl1pPr>
              <a:defRPr/>
            </a:lvl1pPr>
          </a:lstStyle>
          <a:p>
            <a:fld id="{CA1E3AFB-8B47-4B2B-BBC3-CF2260B1E134}" type="slidenum">
              <a:rPr lang="en-US" altLang="en-US"/>
              <a:pPr/>
              <a:t>‹#›</a:t>
            </a:fld>
            <a:endParaRPr lang="en-US" altLang="en-US"/>
          </a:p>
        </p:txBody>
      </p:sp>
    </p:spTree>
    <p:extLst>
      <p:ext uri="{BB962C8B-B14F-4D97-AF65-F5344CB8AC3E}">
        <p14:creationId xmlns:p14="http://schemas.microsoft.com/office/powerpoint/2010/main" val="385290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B87DBDA6-BAAD-125B-853B-449FB7183D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D56711EA-9297-EB10-94A7-37CBE8BE1A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677F3C7D-A247-D6E9-2753-026F48D58E21}"/>
              </a:ext>
            </a:extLst>
          </p:cNvPr>
          <p:cNvSpPr>
            <a:spLocks noGrp="1" noChangeArrowheads="1"/>
          </p:cNvSpPr>
          <p:nvPr>
            <p:ph type="sldNum" sz="quarter" idx="12"/>
          </p:nvPr>
        </p:nvSpPr>
        <p:spPr>
          <a:ln/>
        </p:spPr>
        <p:txBody>
          <a:bodyPr/>
          <a:lstStyle>
            <a:lvl1pPr>
              <a:defRPr/>
            </a:lvl1pPr>
          </a:lstStyle>
          <a:p>
            <a:fld id="{433CD7D9-005E-4A58-8063-96696B634609}" type="slidenum">
              <a:rPr lang="en-US" altLang="en-US"/>
              <a:pPr/>
              <a:t>‹#›</a:t>
            </a:fld>
            <a:endParaRPr lang="en-US" altLang="en-US"/>
          </a:p>
        </p:txBody>
      </p:sp>
    </p:spTree>
    <p:extLst>
      <p:ext uri="{BB962C8B-B14F-4D97-AF65-F5344CB8AC3E}">
        <p14:creationId xmlns:p14="http://schemas.microsoft.com/office/powerpoint/2010/main" val="1227635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DD38BF6F-279B-B1AD-DC0C-E907917553D3}"/>
              </a:ext>
            </a:extLst>
          </p:cNvPr>
          <p:cNvGrpSpPr>
            <a:grpSpLocks/>
          </p:cNvGrpSpPr>
          <p:nvPr/>
        </p:nvGrpSpPr>
        <p:grpSpPr bwMode="auto">
          <a:xfrm>
            <a:off x="1" y="1422400"/>
            <a:ext cx="12196233" cy="5435600"/>
            <a:chOff x="0" y="896"/>
            <a:chExt cx="5762" cy="3424"/>
          </a:xfrm>
        </p:grpSpPr>
        <p:grpSp>
          <p:nvGrpSpPr>
            <p:cNvPr id="15363" name="Group 3">
              <a:extLst>
                <a:ext uri="{FF2B5EF4-FFF2-40B4-BE49-F238E27FC236}">
                  <a16:creationId xmlns:a16="http://schemas.microsoft.com/office/drawing/2014/main" id="{538CF226-D05C-C807-02A6-F88D59223ECB}"/>
                </a:ext>
              </a:extLst>
            </p:cNvPr>
            <p:cNvGrpSpPr>
              <a:grpSpLocks/>
            </p:cNvGrpSpPr>
            <p:nvPr userDrawn="1"/>
          </p:nvGrpSpPr>
          <p:grpSpPr bwMode="auto">
            <a:xfrm>
              <a:off x="20" y="896"/>
              <a:ext cx="5742" cy="3424"/>
              <a:chOff x="20" y="896"/>
              <a:chExt cx="5742" cy="3424"/>
            </a:xfrm>
          </p:grpSpPr>
          <p:sp>
            <p:nvSpPr>
              <p:cNvPr id="15364" name="Freeform 4">
                <a:extLst>
                  <a:ext uri="{FF2B5EF4-FFF2-40B4-BE49-F238E27FC236}">
                    <a16:creationId xmlns:a16="http://schemas.microsoft.com/office/drawing/2014/main" id="{14505C9C-D893-6447-8386-A02A2E2EDA7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5" name="Freeform 5">
                <a:extLst>
                  <a:ext uri="{FF2B5EF4-FFF2-40B4-BE49-F238E27FC236}">
                    <a16:creationId xmlns:a16="http://schemas.microsoft.com/office/drawing/2014/main" id="{D7B3B09E-C716-AA26-E591-605CAB0E51A3}"/>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6" name="Freeform 6">
                <a:extLst>
                  <a:ext uri="{FF2B5EF4-FFF2-40B4-BE49-F238E27FC236}">
                    <a16:creationId xmlns:a16="http://schemas.microsoft.com/office/drawing/2014/main" id="{C2FADF14-8193-46EC-5CC0-77443CB37FF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7" name="Freeform 7">
                <a:extLst>
                  <a:ext uri="{FF2B5EF4-FFF2-40B4-BE49-F238E27FC236}">
                    <a16:creationId xmlns:a16="http://schemas.microsoft.com/office/drawing/2014/main" id="{5F162CF5-790B-276F-0E49-C2EE98B16E0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8" name="Freeform 8">
                <a:extLst>
                  <a:ext uri="{FF2B5EF4-FFF2-40B4-BE49-F238E27FC236}">
                    <a16:creationId xmlns:a16="http://schemas.microsoft.com/office/drawing/2014/main" id="{35949F41-5207-BF57-CC83-99B96CB9C46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9" name="Freeform 9">
                <a:extLst>
                  <a:ext uri="{FF2B5EF4-FFF2-40B4-BE49-F238E27FC236}">
                    <a16:creationId xmlns:a16="http://schemas.microsoft.com/office/drawing/2014/main" id="{B2F89359-9A13-0027-4501-B1BED367B57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0" name="Freeform 10">
                <a:extLst>
                  <a:ext uri="{FF2B5EF4-FFF2-40B4-BE49-F238E27FC236}">
                    <a16:creationId xmlns:a16="http://schemas.microsoft.com/office/drawing/2014/main" id="{1A50EAB1-B7F3-3A99-F322-44657F4A8F04}"/>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1" name="Freeform 11">
                <a:extLst>
                  <a:ext uri="{FF2B5EF4-FFF2-40B4-BE49-F238E27FC236}">
                    <a16:creationId xmlns:a16="http://schemas.microsoft.com/office/drawing/2014/main" id="{E9422B54-B6B2-FA3C-7435-7C4E115D983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2" name="Freeform 12">
                <a:extLst>
                  <a:ext uri="{FF2B5EF4-FFF2-40B4-BE49-F238E27FC236}">
                    <a16:creationId xmlns:a16="http://schemas.microsoft.com/office/drawing/2014/main" id="{8FAEDD51-6EBA-7244-8C82-5163805C971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3" name="Freeform 13">
                <a:extLst>
                  <a:ext uri="{FF2B5EF4-FFF2-40B4-BE49-F238E27FC236}">
                    <a16:creationId xmlns:a16="http://schemas.microsoft.com/office/drawing/2014/main" id="{72836322-299E-B337-B0D5-4541473FEF2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4" name="Freeform 14">
                <a:extLst>
                  <a:ext uri="{FF2B5EF4-FFF2-40B4-BE49-F238E27FC236}">
                    <a16:creationId xmlns:a16="http://schemas.microsoft.com/office/drawing/2014/main" id="{EBF36DE5-45D5-9DF0-4CAB-9CD059FACCA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5" name="Freeform 15">
                <a:extLst>
                  <a:ext uri="{FF2B5EF4-FFF2-40B4-BE49-F238E27FC236}">
                    <a16:creationId xmlns:a16="http://schemas.microsoft.com/office/drawing/2014/main" id="{F5792BC0-279A-6BA3-C98F-4BAB6FD3325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6" name="Freeform 16">
                <a:extLst>
                  <a:ext uri="{FF2B5EF4-FFF2-40B4-BE49-F238E27FC236}">
                    <a16:creationId xmlns:a16="http://schemas.microsoft.com/office/drawing/2014/main" id="{4263A223-77FD-1457-9D32-A3D86CDFF01D}"/>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5377" name="Group 17">
              <a:extLst>
                <a:ext uri="{FF2B5EF4-FFF2-40B4-BE49-F238E27FC236}">
                  <a16:creationId xmlns:a16="http://schemas.microsoft.com/office/drawing/2014/main" id="{861F709A-ECFA-D607-E92E-4CA483D2E086}"/>
                </a:ext>
              </a:extLst>
            </p:cNvPr>
            <p:cNvGrpSpPr>
              <a:grpSpLocks/>
            </p:cNvGrpSpPr>
            <p:nvPr userDrawn="1"/>
          </p:nvGrpSpPr>
          <p:grpSpPr bwMode="auto">
            <a:xfrm>
              <a:off x="0" y="2291"/>
              <a:ext cx="1385" cy="1702"/>
              <a:chOff x="0" y="2291"/>
              <a:chExt cx="1385" cy="1702"/>
            </a:xfrm>
          </p:grpSpPr>
          <p:sp>
            <p:nvSpPr>
              <p:cNvPr id="15378" name="Rectangle 18">
                <a:extLst>
                  <a:ext uri="{FF2B5EF4-FFF2-40B4-BE49-F238E27FC236}">
                    <a16:creationId xmlns:a16="http://schemas.microsoft.com/office/drawing/2014/main" id="{E248E6D7-83BF-E123-5519-7E9E7411AF52}"/>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79" name="Rectangle 19">
                <a:extLst>
                  <a:ext uri="{FF2B5EF4-FFF2-40B4-BE49-F238E27FC236}">
                    <a16:creationId xmlns:a16="http://schemas.microsoft.com/office/drawing/2014/main" id="{F83F3FA6-3EB1-B3F3-058F-2464629D467B}"/>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0" name="Rectangle 20">
                <a:extLst>
                  <a:ext uri="{FF2B5EF4-FFF2-40B4-BE49-F238E27FC236}">
                    <a16:creationId xmlns:a16="http://schemas.microsoft.com/office/drawing/2014/main" id="{E928330F-7163-9C52-4F53-A50AE5F85668}"/>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1" name="Rectangle 21">
                <a:extLst>
                  <a:ext uri="{FF2B5EF4-FFF2-40B4-BE49-F238E27FC236}">
                    <a16:creationId xmlns:a16="http://schemas.microsoft.com/office/drawing/2014/main" id="{B2F53685-1865-6440-75E2-06C644EF9A3E}"/>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2" name="Rectangle 22">
                <a:extLst>
                  <a:ext uri="{FF2B5EF4-FFF2-40B4-BE49-F238E27FC236}">
                    <a16:creationId xmlns:a16="http://schemas.microsoft.com/office/drawing/2014/main" id="{447A6303-AB50-6E2F-CCD5-8AC98FCEA949}"/>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3" name="Rectangle 23">
                <a:extLst>
                  <a:ext uri="{FF2B5EF4-FFF2-40B4-BE49-F238E27FC236}">
                    <a16:creationId xmlns:a16="http://schemas.microsoft.com/office/drawing/2014/main" id="{3CD16D32-13D6-576F-4516-3D650803D240}"/>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4" name="Rectangle 24">
                <a:extLst>
                  <a:ext uri="{FF2B5EF4-FFF2-40B4-BE49-F238E27FC236}">
                    <a16:creationId xmlns:a16="http://schemas.microsoft.com/office/drawing/2014/main" id="{4530CB87-20AD-2212-0DCF-D70A5801B048}"/>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5" name="Rectangle 25">
                <a:extLst>
                  <a:ext uri="{FF2B5EF4-FFF2-40B4-BE49-F238E27FC236}">
                    <a16:creationId xmlns:a16="http://schemas.microsoft.com/office/drawing/2014/main" id="{D41B70B2-8A14-1798-86FC-28D34961BFE1}"/>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6" name="Rectangle 26">
                <a:extLst>
                  <a:ext uri="{FF2B5EF4-FFF2-40B4-BE49-F238E27FC236}">
                    <a16:creationId xmlns:a16="http://schemas.microsoft.com/office/drawing/2014/main" id="{DF083072-BABE-977F-3491-09C2CEAE4B67}"/>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7" name="Rectangle 27">
                <a:extLst>
                  <a:ext uri="{FF2B5EF4-FFF2-40B4-BE49-F238E27FC236}">
                    <a16:creationId xmlns:a16="http://schemas.microsoft.com/office/drawing/2014/main" id="{5DDDFD75-989A-33B6-02E6-6BC4F3B4FD3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8" name="Rectangle 28">
                <a:extLst>
                  <a:ext uri="{FF2B5EF4-FFF2-40B4-BE49-F238E27FC236}">
                    <a16:creationId xmlns:a16="http://schemas.microsoft.com/office/drawing/2014/main" id="{AA37BBD1-38AE-515F-1F44-919125DB050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9" name="Rectangle 29">
                <a:extLst>
                  <a:ext uri="{FF2B5EF4-FFF2-40B4-BE49-F238E27FC236}">
                    <a16:creationId xmlns:a16="http://schemas.microsoft.com/office/drawing/2014/main" id="{47DEBE4B-B96D-2DB0-210E-60D6B77935D2}"/>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0" name="Rectangle 30">
                <a:extLst>
                  <a:ext uri="{FF2B5EF4-FFF2-40B4-BE49-F238E27FC236}">
                    <a16:creationId xmlns:a16="http://schemas.microsoft.com/office/drawing/2014/main" id="{C94973A6-8CC2-A0A1-DB13-8CCF0C1D8177}"/>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1" name="Rectangle 31">
                <a:extLst>
                  <a:ext uri="{FF2B5EF4-FFF2-40B4-BE49-F238E27FC236}">
                    <a16:creationId xmlns:a16="http://schemas.microsoft.com/office/drawing/2014/main" id="{EE521875-002A-0527-832D-D227EE06F413}"/>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2" name="Rectangle 32">
                <a:extLst>
                  <a:ext uri="{FF2B5EF4-FFF2-40B4-BE49-F238E27FC236}">
                    <a16:creationId xmlns:a16="http://schemas.microsoft.com/office/drawing/2014/main" id="{156E4CCD-9595-F103-985A-86BDB4A80DBF}"/>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3" name="Rectangle 33">
                <a:extLst>
                  <a:ext uri="{FF2B5EF4-FFF2-40B4-BE49-F238E27FC236}">
                    <a16:creationId xmlns:a16="http://schemas.microsoft.com/office/drawing/2014/main" id="{4A31CED0-8DDB-E86D-687F-70FBD55DE951}"/>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4" name="Rectangle 34">
                <a:extLst>
                  <a:ext uri="{FF2B5EF4-FFF2-40B4-BE49-F238E27FC236}">
                    <a16:creationId xmlns:a16="http://schemas.microsoft.com/office/drawing/2014/main" id="{E1F40AF9-4515-B879-BBC5-DE97B323E6E0}"/>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5" name="Rectangle 35">
                <a:extLst>
                  <a:ext uri="{FF2B5EF4-FFF2-40B4-BE49-F238E27FC236}">
                    <a16:creationId xmlns:a16="http://schemas.microsoft.com/office/drawing/2014/main" id="{940AFB69-0BBA-E111-FBAF-87C4AA2F0F48}"/>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6" name="Rectangle 36">
                <a:extLst>
                  <a:ext uri="{FF2B5EF4-FFF2-40B4-BE49-F238E27FC236}">
                    <a16:creationId xmlns:a16="http://schemas.microsoft.com/office/drawing/2014/main" id="{BCDF7C89-48D8-C3AC-6A5D-7824B17EDB9B}"/>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7" name="Rectangle 37">
                <a:extLst>
                  <a:ext uri="{FF2B5EF4-FFF2-40B4-BE49-F238E27FC236}">
                    <a16:creationId xmlns:a16="http://schemas.microsoft.com/office/drawing/2014/main" id="{995B1047-AEA0-AFEF-FD80-0E6F23D3A708}"/>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8" name="Rectangle 38">
                <a:extLst>
                  <a:ext uri="{FF2B5EF4-FFF2-40B4-BE49-F238E27FC236}">
                    <a16:creationId xmlns:a16="http://schemas.microsoft.com/office/drawing/2014/main" id="{4C339B24-13DA-BF99-F42C-C2B8D93560CA}"/>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9" name="Rectangle 39">
                <a:extLst>
                  <a:ext uri="{FF2B5EF4-FFF2-40B4-BE49-F238E27FC236}">
                    <a16:creationId xmlns:a16="http://schemas.microsoft.com/office/drawing/2014/main" id="{53D9ADF0-8766-034E-5532-3906E2EE4C50}"/>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0" name="Rectangle 40">
                <a:extLst>
                  <a:ext uri="{FF2B5EF4-FFF2-40B4-BE49-F238E27FC236}">
                    <a16:creationId xmlns:a16="http://schemas.microsoft.com/office/drawing/2014/main" id="{334CDC28-2688-84D0-3482-E0E0A11B01E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1" name="Rectangle 41">
                <a:extLst>
                  <a:ext uri="{FF2B5EF4-FFF2-40B4-BE49-F238E27FC236}">
                    <a16:creationId xmlns:a16="http://schemas.microsoft.com/office/drawing/2014/main" id="{0C5AFA8F-4A33-B4C3-31FE-5A03CC8FDD3E}"/>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2" name="Rectangle 42">
                <a:extLst>
                  <a:ext uri="{FF2B5EF4-FFF2-40B4-BE49-F238E27FC236}">
                    <a16:creationId xmlns:a16="http://schemas.microsoft.com/office/drawing/2014/main" id="{70F29391-1568-1AB9-CFBB-0807198675BE}"/>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3" name="Rectangle 43">
                <a:extLst>
                  <a:ext uri="{FF2B5EF4-FFF2-40B4-BE49-F238E27FC236}">
                    <a16:creationId xmlns:a16="http://schemas.microsoft.com/office/drawing/2014/main" id="{BA7F3936-8998-495A-7B2B-CEABD70E79A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4" name="Rectangle 44">
                <a:extLst>
                  <a:ext uri="{FF2B5EF4-FFF2-40B4-BE49-F238E27FC236}">
                    <a16:creationId xmlns:a16="http://schemas.microsoft.com/office/drawing/2014/main" id="{002CEFF7-C4BD-E627-ACF8-A4E36218C1D8}"/>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5" name="Rectangle 45">
                <a:extLst>
                  <a:ext uri="{FF2B5EF4-FFF2-40B4-BE49-F238E27FC236}">
                    <a16:creationId xmlns:a16="http://schemas.microsoft.com/office/drawing/2014/main" id="{74CB2E63-3C19-D6F9-533D-A00851390A55}"/>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6" name="Rectangle 46">
                <a:extLst>
                  <a:ext uri="{FF2B5EF4-FFF2-40B4-BE49-F238E27FC236}">
                    <a16:creationId xmlns:a16="http://schemas.microsoft.com/office/drawing/2014/main" id="{9D8B8AF8-A574-D61F-886D-3ACF95384555}"/>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7" name="Rectangle 47">
                <a:extLst>
                  <a:ext uri="{FF2B5EF4-FFF2-40B4-BE49-F238E27FC236}">
                    <a16:creationId xmlns:a16="http://schemas.microsoft.com/office/drawing/2014/main" id="{F53782CB-8C6C-72AA-EF90-751E88690AE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8" name="Rectangle 48">
                <a:extLst>
                  <a:ext uri="{FF2B5EF4-FFF2-40B4-BE49-F238E27FC236}">
                    <a16:creationId xmlns:a16="http://schemas.microsoft.com/office/drawing/2014/main" id="{D48EF706-B9CF-C9F4-F402-15D60EB27D5D}"/>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9" name="Rectangle 49">
                <a:extLst>
                  <a:ext uri="{FF2B5EF4-FFF2-40B4-BE49-F238E27FC236}">
                    <a16:creationId xmlns:a16="http://schemas.microsoft.com/office/drawing/2014/main" id="{A2DBC992-700B-B551-A26F-DBA4196822A5}"/>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0" name="Rectangle 50">
                <a:extLst>
                  <a:ext uri="{FF2B5EF4-FFF2-40B4-BE49-F238E27FC236}">
                    <a16:creationId xmlns:a16="http://schemas.microsoft.com/office/drawing/2014/main" id="{B2A8B63D-F569-5EBB-9F59-8A8954A75224}"/>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1" name="Rectangle 51">
                <a:extLst>
                  <a:ext uri="{FF2B5EF4-FFF2-40B4-BE49-F238E27FC236}">
                    <a16:creationId xmlns:a16="http://schemas.microsoft.com/office/drawing/2014/main" id="{60800120-49A6-A2B9-2D98-722014F7CA2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2" name="Rectangle 52">
                <a:extLst>
                  <a:ext uri="{FF2B5EF4-FFF2-40B4-BE49-F238E27FC236}">
                    <a16:creationId xmlns:a16="http://schemas.microsoft.com/office/drawing/2014/main" id="{F8677C0F-0618-23ED-D562-9C85A39F01BC}"/>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3" name="Rectangle 53">
                <a:extLst>
                  <a:ext uri="{FF2B5EF4-FFF2-40B4-BE49-F238E27FC236}">
                    <a16:creationId xmlns:a16="http://schemas.microsoft.com/office/drawing/2014/main" id="{C6E8E6E4-9C57-BA83-FF2B-7238453C8FB1}"/>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4" name="Rectangle 54">
                <a:extLst>
                  <a:ext uri="{FF2B5EF4-FFF2-40B4-BE49-F238E27FC236}">
                    <a16:creationId xmlns:a16="http://schemas.microsoft.com/office/drawing/2014/main" id="{2C722537-3CA4-AD8D-56F6-8D6C08436ED3}"/>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5" name="Rectangle 55">
                <a:extLst>
                  <a:ext uri="{FF2B5EF4-FFF2-40B4-BE49-F238E27FC236}">
                    <a16:creationId xmlns:a16="http://schemas.microsoft.com/office/drawing/2014/main" id="{4B35365D-A024-C051-823A-25BA87ECBF19}"/>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6" name="Rectangle 56">
                <a:extLst>
                  <a:ext uri="{FF2B5EF4-FFF2-40B4-BE49-F238E27FC236}">
                    <a16:creationId xmlns:a16="http://schemas.microsoft.com/office/drawing/2014/main" id="{B6ED8F1C-B753-A981-FF71-45EFB917785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7" name="Rectangle 57">
                <a:extLst>
                  <a:ext uri="{FF2B5EF4-FFF2-40B4-BE49-F238E27FC236}">
                    <a16:creationId xmlns:a16="http://schemas.microsoft.com/office/drawing/2014/main" id="{1F171521-BB98-E68B-FB6C-162CE9BF9A10}"/>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8" name="Rectangle 58">
                <a:extLst>
                  <a:ext uri="{FF2B5EF4-FFF2-40B4-BE49-F238E27FC236}">
                    <a16:creationId xmlns:a16="http://schemas.microsoft.com/office/drawing/2014/main" id="{E19B64D6-1A3E-3F56-55E2-981EA54F200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9" name="Rectangle 59">
                <a:extLst>
                  <a:ext uri="{FF2B5EF4-FFF2-40B4-BE49-F238E27FC236}">
                    <a16:creationId xmlns:a16="http://schemas.microsoft.com/office/drawing/2014/main" id="{980A0631-0F97-8BAC-0B26-7EE46D8E444E}"/>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0" name="Rectangle 60">
                <a:extLst>
                  <a:ext uri="{FF2B5EF4-FFF2-40B4-BE49-F238E27FC236}">
                    <a16:creationId xmlns:a16="http://schemas.microsoft.com/office/drawing/2014/main" id="{F6E3B7A4-B56C-0F8C-11AA-7DCEDC699DE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1" name="Rectangle 61">
                <a:extLst>
                  <a:ext uri="{FF2B5EF4-FFF2-40B4-BE49-F238E27FC236}">
                    <a16:creationId xmlns:a16="http://schemas.microsoft.com/office/drawing/2014/main" id="{98D2AE4D-2BAE-5797-A0BC-1B7FC8B67A1E}"/>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2" name="Rectangle 62">
                <a:extLst>
                  <a:ext uri="{FF2B5EF4-FFF2-40B4-BE49-F238E27FC236}">
                    <a16:creationId xmlns:a16="http://schemas.microsoft.com/office/drawing/2014/main" id="{B6607AD6-98D2-3FD2-3447-61CF687F7B49}"/>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3" name="Rectangle 63">
                <a:extLst>
                  <a:ext uri="{FF2B5EF4-FFF2-40B4-BE49-F238E27FC236}">
                    <a16:creationId xmlns:a16="http://schemas.microsoft.com/office/drawing/2014/main" id="{CC8D8845-CC90-F368-4E97-A252CE8A9EFD}"/>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4" name="Rectangle 64">
                <a:extLst>
                  <a:ext uri="{FF2B5EF4-FFF2-40B4-BE49-F238E27FC236}">
                    <a16:creationId xmlns:a16="http://schemas.microsoft.com/office/drawing/2014/main" id="{C2F6C15F-FCD0-25AB-83F6-899A081034FF}"/>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5" name="Rectangle 65">
                <a:extLst>
                  <a:ext uri="{FF2B5EF4-FFF2-40B4-BE49-F238E27FC236}">
                    <a16:creationId xmlns:a16="http://schemas.microsoft.com/office/drawing/2014/main" id="{2F1EEED9-ABBD-31F5-7513-FC095203E521}"/>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6" name="Rectangle 66">
                <a:extLst>
                  <a:ext uri="{FF2B5EF4-FFF2-40B4-BE49-F238E27FC236}">
                    <a16:creationId xmlns:a16="http://schemas.microsoft.com/office/drawing/2014/main" id="{777A371E-39D0-6A98-1029-F8E407E5D8C9}"/>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7" name="Rectangle 67">
                <a:extLst>
                  <a:ext uri="{FF2B5EF4-FFF2-40B4-BE49-F238E27FC236}">
                    <a16:creationId xmlns:a16="http://schemas.microsoft.com/office/drawing/2014/main" id="{408D56B7-3068-5262-8977-71ED251193E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8" name="Rectangle 68">
                <a:extLst>
                  <a:ext uri="{FF2B5EF4-FFF2-40B4-BE49-F238E27FC236}">
                    <a16:creationId xmlns:a16="http://schemas.microsoft.com/office/drawing/2014/main" id="{8B6A1AC4-D0A0-C89A-2ECA-EF7D934FABF6}"/>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9" name="Rectangle 69">
                <a:extLst>
                  <a:ext uri="{FF2B5EF4-FFF2-40B4-BE49-F238E27FC236}">
                    <a16:creationId xmlns:a16="http://schemas.microsoft.com/office/drawing/2014/main" id="{297BBD83-3FD4-D487-05D2-C6499D90DB7C}"/>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0" name="Rectangle 70">
                <a:extLst>
                  <a:ext uri="{FF2B5EF4-FFF2-40B4-BE49-F238E27FC236}">
                    <a16:creationId xmlns:a16="http://schemas.microsoft.com/office/drawing/2014/main" id="{7307AAE7-1B1F-9923-A528-B9F94D701D1B}"/>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1" name="Rectangle 71">
                <a:extLst>
                  <a:ext uri="{FF2B5EF4-FFF2-40B4-BE49-F238E27FC236}">
                    <a16:creationId xmlns:a16="http://schemas.microsoft.com/office/drawing/2014/main" id="{1E695596-FEC7-324C-D5D0-E056465723E8}"/>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2" name="Rectangle 72">
                <a:extLst>
                  <a:ext uri="{FF2B5EF4-FFF2-40B4-BE49-F238E27FC236}">
                    <a16:creationId xmlns:a16="http://schemas.microsoft.com/office/drawing/2014/main" id="{A0415DEC-CB0F-0690-F43A-FB684DA16AB0}"/>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3" name="Rectangle 73">
                <a:extLst>
                  <a:ext uri="{FF2B5EF4-FFF2-40B4-BE49-F238E27FC236}">
                    <a16:creationId xmlns:a16="http://schemas.microsoft.com/office/drawing/2014/main" id="{21332EBD-2B12-90AE-8E26-4FB65CA20261}"/>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4" name="Rectangle 74">
                <a:extLst>
                  <a:ext uri="{FF2B5EF4-FFF2-40B4-BE49-F238E27FC236}">
                    <a16:creationId xmlns:a16="http://schemas.microsoft.com/office/drawing/2014/main" id="{D141DD70-97AA-D32B-FECD-79A538272015}"/>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5" name="Rectangle 75">
                <a:extLst>
                  <a:ext uri="{FF2B5EF4-FFF2-40B4-BE49-F238E27FC236}">
                    <a16:creationId xmlns:a16="http://schemas.microsoft.com/office/drawing/2014/main" id="{A7FB28AD-9459-81E0-CDCC-3727FF3FFE69}"/>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6" name="Rectangle 76">
                <a:extLst>
                  <a:ext uri="{FF2B5EF4-FFF2-40B4-BE49-F238E27FC236}">
                    <a16:creationId xmlns:a16="http://schemas.microsoft.com/office/drawing/2014/main" id="{E4FC4C60-7985-41B0-3C9D-4D65D3C21C9C}"/>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7" name="Rectangle 77">
                <a:extLst>
                  <a:ext uri="{FF2B5EF4-FFF2-40B4-BE49-F238E27FC236}">
                    <a16:creationId xmlns:a16="http://schemas.microsoft.com/office/drawing/2014/main" id="{607A26A7-5BED-86E5-E8CA-7DB93A72D3E4}"/>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8" name="Rectangle 78">
                <a:extLst>
                  <a:ext uri="{FF2B5EF4-FFF2-40B4-BE49-F238E27FC236}">
                    <a16:creationId xmlns:a16="http://schemas.microsoft.com/office/drawing/2014/main" id="{F04F3379-0AE4-CCE9-FF74-0E999226EFA4}"/>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9" name="Rectangle 79">
                <a:extLst>
                  <a:ext uri="{FF2B5EF4-FFF2-40B4-BE49-F238E27FC236}">
                    <a16:creationId xmlns:a16="http://schemas.microsoft.com/office/drawing/2014/main" id="{644F9359-FE1E-1F45-9D70-994268D2741C}"/>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0" name="Rectangle 80">
                <a:extLst>
                  <a:ext uri="{FF2B5EF4-FFF2-40B4-BE49-F238E27FC236}">
                    <a16:creationId xmlns:a16="http://schemas.microsoft.com/office/drawing/2014/main" id="{FAB50E26-7DA1-0BB3-F09D-F021F620F91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1" name="Freeform 81">
                <a:extLst>
                  <a:ext uri="{FF2B5EF4-FFF2-40B4-BE49-F238E27FC236}">
                    <a16:creationId xmlns:a16="http://schemas.microsoft.com/office/drawing/2014/main" id="{5EE50260-5CDD-3B5B-9E37-1AB07317208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442" name="Rectangle 82">
                <a:extLst>
                  <a:ext uri="{FF2B5EF4-FFF2-40B4-BE49-F238E27FC236}">
                    <a16:creationId xmlns:a16="http://schemas.microsoft.com/office/drawing/2014/main" id="{6A9588D9-F7A4-E634-7257-7ADD938BF4B9}"/>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3" name="Rectangle 83">
                <a:extLst>
                  <a:ext uri="{FF2B5EF4-FFF2-40B4-BE49-F238E27FC236}">
                    <a16:creationId xmlns:a16="http://schemas.microsoft.com/office/drawing/2014/main" id="{E8A55855-2328-5E56-EC76-481EEC3335FB}"/>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4" name="Rectangle 84">
                <a:extLst>
                  <a:ext uri="{FF2B5EF4-FFF2-40B4-BE49-F238E27FC236}">
                    <a16:creationId xmlns:a16="http://schemas.microsoft.com/office/drawing/2014/main" id="{2A59323C-D38D-3E8A-AE6A-F9C56875EBD7}"/>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5" name="Rectangle 85">
                <a:extLst>
                  <a:ext uri="{FF2B5EF4-FFF2-40B4-BE49-F238E27FC236}">
                    <a16:creationId xmlns:a16="http://schemas.microsoft.com/office/drawing/2014/main" id="{869D748D-F031-8BC9-0077-252B64AD053D}"/>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6" name="Rectangle 86">
                <a:extLst>
                  <a:ext uri="{FF2B5EF4-FFF2-40B4-BE49-F238E27FC236}">
                    <a16:creationId xmlns:a16="http://schemas.microsoft.com/office/drawing/2014/main" id="{56EFED43-A66F-97E7-97DE-546B6F681621}"/>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7" name="Rectangle 87">
                <a:extLst>
                  <a:ext uri="{FF2B5EF4-FFF2-40B4-BE49-F238E27FC236}">
                    <a16:creationId xmlns:a16="http://schemas.microsoft.com/office/drawing/2014/main" id="{52A8F2EE-6BCC-CF56-2623-B23B57D2542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8" name="Rectangle 88">
                <a:extLst>
                  <a:ext uri="{FF2B5EF4-FFF2-40B4-BE49-F238E27FC236}">
                    <a16:creationId xmlns:a16="http://schemas.microsoft.com/office/drawing/2014/main" id="{03B4279F-826F-CCC8-3F9B-565432BFA6D8}"/>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9" name="Rectangle 89">
                <a:extLst>
                  <a:ext uri="{FF2B5EF4-FFF2-40B4-BE49-F238E27FC236}">
                    <a16:creationId xmlns:a16="http://schemas.microsoft.com/office/drawing/2014/main" id="{7635C87C-7737-567E-6FA8-EBA5357E88DF}"/>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0" name="Rectangle 90">
                <a:extLst>
                  <a:ext uri="{FF2B5EF4-FFF2-40B4-BE49-F238E27FC236}">
                    <a16:creationId xmlns:a16="http://schemas.microsoft.com/office/drawing/2014/main" id="{E1CAE44E-A63C-2BE6-CDE0-0553A8718490}"/>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1" name="Rectangle 91">
                <a:extLst>
                  <a:ext uri="{FF2B5EF4-FFF2-40B4-BE49-F238E27FC236}">
                    <a16:creationId xmlns:a16="http://schemas.microsoft.com/office/drawing/2014/main" id="{A67DA34F-32C8-0088-8161-16772D95CEFE}"/>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2" name="Rectangle 92">
                <a:extLst>
                  <a:ext uri="{FF2B5EF4-FFF2-40B4-BE49-F238E27FC236}">
                    <a16:creationId xmlns:a16="http://schemas.microsoft.com/office/drawing/2014/main" id="{F08FE2EB-3308-F4C2-509E-9E87C6317DEA}"/>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3" name="Rectangle 93">
                <a:extLst>
                  <a:ext uri="{FF2B5EF4-FFF2-40B4-BE49-F238E27FC236}">
                    <a16:creationId xmlns:a16="http://schemas.microsoft.com/office/drawing/2014/main" id="{14FCFF9A-03D4-284F-C6C6-9E10ED6F3F35}"/>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4" name="Rectangle 94">
                <a:extLst>
                  <a:ext uri="{FF2B5EF4-FFF2-40B4-BE49-F238E27FC236}">
                    <a16:creationId xmlns:a16="http://schemas.microsoft.com/office/drawing/2014/main" id="{D922DC6B-337F-AEB7-0744-61ECE4114E62}"/>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5" name="Rectangle 95">
                <a:extLst>
                  <a:ext uri="{FF2B5EF4-FFF2-40B4-BE49-F238E27FC236}">
                    <a16:creationId xmlns:a16="http://schemas.microsoft.com/office/drawing/2014/main" id="{62403BC6-73B7-DD1A-13B8-A2CD2598CC64}"/>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6" name="Rectangle 96">
                <a:extLst>
                  <a:ext uri="{FF2B5EF4-FFF2-40B4-BE49-F238E27FC236}">
                    <a16:creationId xmlns:a16="http://schemas.microsoft.com/office/drawing/2014/main" id="{207CB930-ADE3-7F52-123D-40C70681D917}"/>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7" name="Rectangle 97">
                <a:extLst>
                  <a:ext uri="{FF2B5EF4-FFF2-40B4-BE49-F238E27FC236}">
                    <a16:creationId xmlns:a16="http://schemas.microsoft.com/office/drawing/2014/main" id="{93BB77A5-31B1-8938-082E-8007475DEB82}"/>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8" name="Rectangle 98">
                <a:extLst>
                  <a:ext uri="{FF2B5EF4-FFF2-40B4-BE49-F238E27FC236}">
                    <a16:creationId xmlns:a16="http://schemas.microsoft.com/office/drawing/2014/main" id="{FAB18A00-4A53-EE67-1097-35E8E9497482}"/>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9" name="Rectangle 99">
                <a:extLst>
                  <a:ext uri="{FF2B5EF4-FFF2-40B4-BE49-F238E27FC236}">
                    <a16:creationId xmlns:a16="http://schemas.microsoft.com/office/drawing/2014/main" id="{2601E63B-CD8A-71EE-745E-CAED60F96CB7}"/>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0" name="Rectangle 100">
                <a:extLst>
                  <a:ext uri="{FF2B5EF4-FFF2-40B4-BE49-F238E27FC236}">
                    <a16:creationId xmlns:a16="http://schemas.microsoft.com/office/drawing/2014/main" id="{5F43DC11-6C44-F6BC-DF78-A5D775C30B52}"/>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1" name="Rectangle 101">
                <a:extLst>
                  <a:ext uri="{FF2B5EF4-FFF2-40B4-BE49-F238E27FC236}">
                    <a16:creationId xmlns:a16="http://schemas.microsoft.com/office/drawing/2014/main" id="{E2FDF697-550F-B3C7-F85C-AC8636DB1FCD}"/>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2" name="Rectangle 102">
                <a:extLst>
                  <a:ext uri="{FF2B5EF4-FFF2-40B4-BE49-F238E27FC236}">
                    <a16:creationId xmlns:a16="http://schemas.microsoft.com/office/drawing/2014/main" id="{6EF15E46-9076-5201-6D1C-46F9AFB20A6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3" name="Rectangle 103">
                <a:extLst>
                  <a:ext uri="{FF2B5EF4-FFF2-40B4-BE49-F238E27FC236}">
                    <a16:creationId xmlns:a16="http://schemas.microsoft.com/office/drawing/2014/main" id="{AC6F90BF-3E10-026E-3DCB-48F49E6EB7E8}"/>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4" name="Rectangle 104">
                <a:extLst>
                  <a:ext uri="{FF2B5EF4-FFF2-40B4-BE49-F238E27FC236}">
                    <a16:creationId xmlns:a16="http://schemas.microsoft.com/office/drawing/2014/main" id="{1A0C2880-80FD-AFFB-478E-1E94F198D2C3}"/>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5" name="Rectangle 105">
                <a:extLst>
                  <a:ext uri="{FF2B5EF4-FFF2-40B4-BE49-F238E27FC236}">
                    <a16:creationId xmlns:a16="http://schemas.microsoft.com/office/drawing/2014/main" id="{5B1A4F1A-7B4A-68D9-D8CB-CBCFD5CFF602}"/>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6" name="Rectangle 106">
                <a:extLst>
                  <a:ext uri="{FF2B5EF4-FFF2-40B4-BE49-F238E27FC236}">
                    <a16:creationId xmlns:a16="http://schemas.microsoft.com/office/drawing/2014/main" id="{438810B0-B41E-C1D3-A188-B5B83EFBB4CB}"/>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7" name="Rectangle 107">
                <a:extLst>
                  <a:ext uri="{FF2B5EF4-FFF2-40B4-BE49-F238E27FC236}">
                    <a16:creationId xmlns:a16="http://schemas.microsoft.com/office/drawing/2014/main" id="{6675E258-85C6-853A-4337-1578781AF659}"/>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8" name="Rectangle 108">
                <a:extLst>
                  <a:ext uri="{FF2B5EF4-FFF2-40B4-BE49-F238E27FC236}">
                    <a16:creationId xmlns:a16="http://schemas.microsoft.com/office/drawing/2014/main" id="{7CD0D2BF-2EB7-C87E-1FFD-2D6875D06C48}"/>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9" name="Rectangle 109">
                <a:extLst>
                  <a:ext uri="{FF2B5EF4-FFF2-40B4-BE49-F238E27FC236}">
                    <a16:creationId xmlns:a16="http://schemas.microsoft.com/office/drawing/2014/main" id="{3FC089DE-B19D-D3E4-087C-42723B357785}"/>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0" name="Rectangle 110">
                <a:extLst>
                  <a:ext uri="{FF2B5EF4-FFF2-40B4-BE49-F238E27FC236}">
                    <a16:creationId xmlns:a16="http://schemas.microsoft.com/office/drawing/2014/main" id="{5B54E90C-1A54-BE56-8EA0-6A28BE6C926A}"/>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1" name="Rectangle 111">
                <a:extLst>
                  <a:ext uri="{FF2B5EF4-FFF2-40B4-BE49-F238E27FC236}">
                    <a16:creationId xmlns:a16="http://schemas.microsoft.com/office/drawing/2014/main" id="{998EA69A-693D-2B20-2DE0-0315D2397CEC}"/>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2" name="Rectangle 112">
                <a:extLst>
                  <a:ext uri="{FF2B5EF4-FFF2-40B4-BE49-F238E27FC236}">
                    <a16:creationId xmlns:a16="http://schemas.microsoft.com/office/drawing/2014/main" id="{F90108AA-F816-D2BE-BE82-1A126DF00304}"/>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3" name="Rectangle 113">
                <a:extLst>
                  <a:ext uri="{FF2B5EF4-FFF2-40B4-BE49-F238E27FC236}">
                    <a16:creationId xmlns:a16="http://schemas.microsoft.com/office/drawing/2014/main" id="{027956AF-682E-20B0-CABA-7029592E966E}"/>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4" name="Rectangle 114">
                <a:extLst>
                  <a:ext uri="{FF2B5EF4-FFF2-40B4-BE49-F238E27FC236}">
                    <a16:creationId xmlns:a16="http://schemas.microsoft.com/office/drawing/2014/main" id="{E9909593-1E26-71DD-3E17-B8B478AD5110}"/>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5" name="Rectangle 115">
                <a:extLst>
                  <a:ext uri="{FF2B5EF4-FFF2-40B4-BE49-F238E27FC236}">
                    <a16:creationId xmlns:a16="http://schemas.microsoft.com/office/drawing/2014/main" id="{E4DC5511-480A-794E-A928-89051E62A91F}"/>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6" name="Rectangle 116">
                <a:extLst>
                  <a:ext uri="{FF2B5EF4-FFF2-40B4-BE49-F238E27FC236}">
                    <a16:creationId xmlns:a16="http://schemas.microsoft.com/office/drawing/2014/main" id="{102E40FB-5BCF-813C-7C33-361852E9771F}"/>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7" name="Rectangle 117">
                <a:extLst>
                  <a:ext uri="{FF2B5EF4-FFF2-40B4-BE49-F238E27FC236}">
                    <a16:creationId xmlns:a16="http://schemas.microsoft.com/office/drawing/2014/main" id="{BE3A5D2B-020F-3475-EEE0-BCB5DF455437}"/>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8" name="Rectangle 118">
                <a:extLst>
                  <a:ext uri="{FF2B5EF4-FFF2-40B4-BE49-F238E27FC236}">
                    <a16:creationId xmlns:a16="http://schemas.microsoft.com/office/drawing/2014/main" id="{2AF916BB-6940-8BE0-728D-AD5F16A6761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9" name="Rectangle 119">
                <a:extLst>
                  <a:ext uri="{FF2B5EF4-FFF2-40B4-BE49-F238E27FC236}">
                    <a16:creationId xmlns:a16="http://schemas.microsoft.com/office/drawing/2014/main" id="{CACCB4E2-3B71-DD38-30EE-7C3489B8D7BC}"/>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0" name="Rectangle 120">
                <a:extLst>
                  <a:ext uri="{FF2B5EF4-FFF2-40B4-BE49-F238E27FC236}">
                    <a16:creationId xmlns:a16="http://schemas.microsoft.com/office/drawing/2014/main" id="{2770D7CB-973F-ABCE-8FCA-26686C350241}"/>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1" name="Rectangle 121">
                <a:extLst>
                  <a:ext uri="{FF2B5EF4-FFF2-40B4-BE49-F238E27FC236}">
                    <a16:creationId xmlns:a16="http://schemas.microsoft.com/office/drawing/2014/main" id="{0D74DCEF-0EF7-5297-DA0F-86B6D200C59E}"/>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2" name="Rectangle 122">
                <a:extLst>
                  <a:ext uri="{FF2B5EF4-FFF2-40B4-BE49-F238E27FC236}">
                    <a16:creationId xmlns:a16="http://schemas.microsoft.com/office/drawing/2014/main" id="{EB30CF78-B4A1-7041-EE00-81FBF75E7F07}"/>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3" name="Rectangle 123">
                <a:extLst>
                  <a:ext uri="{FF2B5EF4-FFF2-40B4-BE49-F238E27FC236}">
                    <a16:creationId xmlns:a16="http://schemas.microsoft.com/office/drawing/2014/main" id="{FFD6E9FC-7200-D1C2-2589-8EEC51195E51}"/>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4" name="Rectangle 124">
                <a:extLst>
                  <a:ext uri="{FF2B5EF4-FFF2-40B4-BE49-F238E27FC236}">
                    <a16:creationId xmlns:a16="http://schemas.microsoft.com/office/drawing/2014/main" id="{C8612E41-C1C2-6B16-EA03-CCEB5B740610}"/>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5" name="Rectangle 125">
                <a:extLst>
                  <a:ext uri="{FF2B5EF4-FFF2-40B4-BE49-F238E27FC236}">
                    <a16:creationId xmlns:a16="http://schemas.microsoft.com/office/drawing/2014/main" id="{B3D7D072-83AE-FA7D-EAA9-11A7A3D25FA4}"/>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6" name="Rectangle 126">
                <a:extLst>
                  <a:ext uri="{FF2B5EF4-FFF2-40B4-BE49-F238E27FC236}">
                    <a16:creationId xmlns:a16="http://schemas.microsoft.com/office/drawing/2014/main" id="{0846447D-8EAE-EC6E-B938-ED3340CA8070}"/>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7" name="Rectangle 127">
                <a:extLst>
                  <a:ext uri="{FF2B5EF4-FFF2-40B4-BE49-F238E27FC236}">
                    <a16:creationId xmlns:a16="http://schemas.microsoft.com/office/drawing/2014/main" id="{28ACF6D4-7454-7C7C-98C3-43303A05D309}"/>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8" name="Rectangle 128">
                <a:extLst>
                  <a:ext uri="{FF2B5EF4-FFF2-40B4-BE49-F238E27FC236}">
                    <a16:creationId xmlns:a16="http://schemas.microsoft.com/office/drawing/2014/main" id="{EDDC0461-84DC-52EC-4E3C-2CD877527F8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9" name="Rectangle 129">
                <a:extLst>
                  <a:ext uri="{FF2B5EF4-FFF2-40B4-BE49-F238E27FC236}">
                    <a16:creationId xmlns:a16="http://schemas.microsoft.com/office/drawing/2014/main" id="{48BCBDFA-219F-47B4-B703-C45A06A80B72}"/>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0" name="Rectangle 130">
                <a:extLst>
                  <a:ext uri="{FF2B5EF4-FFF2-40B4-BE49-F238E27FC236}">
                    <a16:creationId xmlns:a16="http://schemas.microsoft.com/office/drawing/2014/main" id="{C3D4E403-D47B-9718-DD29-9E809A71605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1" name="Rectangle 131">
                <a:extLst>
                  <a:ext uri="{FF2B5EF4-FFF2-40B4-BE49-F238E27FC236}">
                    <a16:creationId xmlns:a16="http://schemas.microsoft.com/office/drawing/2014/main" id="{3005EE8A-CC27-B6E3-0D25-9851DBC14DD7}"/>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2" name="Rectangle 132">
                <a:extLst>
                  <a:ext uri="{FF2B5EF4-FFF2-40B4-BE49-F238E27FC236}">
                    <a16:creationId xmlns:a16="http://schemas.microsoft.com/office/drawing/2014/main" id="{4644077B-B771-8E81-1884-A047924C2F5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3" name="Rectangle 133">
                <a:extLst>
                  <a:ext uri="{FF2B5EF4-FFF2-40B4-BE49-F238E27FC236}">
                    <a16:creationId xmlns:a16="http://schemas.microsoft.com/office/drawing/2014/main" id="{0ABD1BE2-C297-92A5-19C7-8C8B2A8E5897}"/>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4" name="Rectangle 134">
                <a:extLst>
                  <a:ext uri="{FF2B5EF4-FFF2-40B4-BE49-F238E27FC236}">
                    <a16:creationId xmlns:a16="http://schemas.microsoft.com/office/drawing/2014/main" id="{B3EB2689-BCF0-7AB4-F0C7-AEC3DE9F000C}"/>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5" name="Rectangle 135">
                <a:extLst>
                  <a:ext uri="{FF2B5EF4-FFF2-40B4-BE49-F238E27FC236}">
                    <a16:creationId xmlns:a16="http://schemas.microsoft.com/office/drawing/2014/main" id="{F1C8C927-8FE9-BD07-E9B1-8A496E38058E}"/>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6" name="Rectangle 136">
                <a:extLst>
                  <a:ext uri="{FF2B5EF4-FFF2-40B4-BE49-F238E27FC236}">
                    <a16:creationId xmlns:a16="http://schemas.microsoft.com/office/drawing/2014/main" id="{4DF5C6B7-6E93-3768-AB17-20B4E1BA8BD1}"/>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7" name="Rectangle 137">
                <a:extLst>
                  <a:ext uri="{FF2B5EF4-FFF2-40B4-BE49-F238E27FC236}">
                    <a16:creationId xmlns:a16="http://schemas.microsoft.com/office/drawing/2014/main" id="{199B7596-B689-68FD-FF58-F830BDEDB26F}"/>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8" name="Freeform 138">
                <a:extLst>
                  <a:ext uri="{FF2B5EF4-FFF2-40B4-BE49-F238E27FC236}">
                    <a16:creationId xmlns:a16="http://schemas.microsoft.com/office/drawing/2014/main" id="{F3ABC057-FFC9-2EAA-D038-3526BE27A49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499" name="Freeform 139">
                <a:extLst>
                  <a:ext uri="{FF2B5EF4-FFF2-40B4-BE49-F238E27FC236}">
                    <a16:creationId xmlns:a16="http://schemas.microsoft.com/office/drawing/2014/main" id="{20593BB2-78DE-8125-045A-2DC8217FCE68}"/>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0" name="Freeform 140">
                <a:extLst>
                  <a:ext uri="{FF2B5EF4-FFF2-40B4-BE49-F238E27FC236}">
                    <a16:creationId xmlns:a16="http://schemas.microsoft.com/office/drawing/2014/main" id="{7141D16C-3A64-F124-E31C-ADE1D8EBD34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1" name="Freeform 141">
                <a:extLst>
                  <a:ext uri="{FF2B5EF4-FFF2-40B4-BE49-F238E27FC236}">
                    <a16:creationId xmlns:a16="http://schemas.microsoft.com/office/drawing/2014/main" id="{81D3C559-B874-2500-8550-B957CBEC890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2" name="Freeform 142">
                <a:extLst>
                  <a:ext uri="{FF2B5EF4-FFF2-40B4-BE49-F238E27FC236}">
                    <a16:creationId xmlns:a16="http://schemas.microsoft.com/office/drawing/2014/main" id="{49CDEF52-9C65-A2BE-D9DD-26116018FE5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3" name="Freeform 143">
                <a:extLst>
                  <a:ext uri="{FF2B5EF4-FFF2-40B4-BE49-F238E27FC236}">
                    <a16:creationId xmlns:a16="http://schemas.microsoft.com/office/drawing/2014/main" id="{92AF67B0-6C7E-6FC6-9886-8F0723006F40}"/>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4" name="Freeform 144">
                <a:extLst>
                  <a:ext uri="{FF2B5EF4-FFF2-40B4-BE49-F238E27FC236}">
                    <a16:creationId xmlns:a16="http://schemas.microsoft.com/office/drawing/2014/main" id="{398E7E48-5EE7-DA18-A56D-45D7495374C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5" name="Freeform 145">
                <a:extLst>
                  <a:ext uri="{FF2B5EF4-FFF2-40B4-BE49-F238E27FC236}">
                    <a16:creationId xmlns:a16="http://schemas.microsoft.com/office/drawing/2014/main" id="{C52F9C3F-5873-00D4-617F-48897D7DCE1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6" name="Freeform 146">
                <a:extLst>
                  <a:ext uri="{FF2B5EF4-FFF2-40B4-BE49-F238E27FC236}">
                    <a16:creationId xmlns:a16="http://schemas.microsoft.com/office/drawing/2014/main" id="{8F20463B-9223-8385-C011-CD23A5EB49E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7" name="Rectangle 147">
                <a:extLst>
                  <a:ext uri="{FF2B5EF4-FFF2-40B4-BE49-F238E27FC236}">
                    <a16:creationId xmlns:a16="http://schemas.microsoft.com/office/drawing/2014/main" id="{11ECB81C-A039-4541-FC5F-AB63090BFF85}"/>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8" name="Rectangle 148">
                <a:extLst>
                  <a:ext uri="{FF2B5EF4-FFF2-40B4-BE49-F238E27FC236}">
                    <a16:creationId xmlns:a16="http://schemas.microsoft.com/office/drawing/2014/main" id="{B7B1F7BE-140E-9DA9-E7CD-C67517C6B8B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9" name="Freeform 149">
                <a:extLst>
                  <a:ext uri="{FF2B5EF4-FFF2-40B4-BE49-F238E27FC236}">
                    <a16:creationId xmlns:a16="http://schemas.microsoft.com/office/drawing/2014/main" id="{132AA824-50A7-EE90-5A41-1B18A85211D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0" name="Freeform 150">
                <a:extLst>
                  <a:ext uri="{FF2B5EF4-FFF2-40B4-BE49-F238E27FC236}">
                    <a16:creationId xmlns:a16="http://schemas.microsoft.com/office/drawing/2014/main" id="{265417AE-3AA2-DCDB-9C33-B2FFC1204F8B}"/>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1" name="Freeform 151">
                <a:extLst>
                  <a:ext uri="{FF2B5EF4-FFF2-40B4-BE49-F238E27FC236}">
                    <a16:creationId xmlns:a16="http://schemas.microsoft.com/office/drawing/2014/main" id="{7C7E8751-68DC-7C63-BF5B-157324D101F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512" name="Oval 152">
                <a:extLst>
                  <a:ext uri="{FF2B5EF4-FFF2-40B4-BE49-F238E27FC236}">
                    <a16:creationId xmlns:a16="http://schemas.microsoft.com/office/drawing/2014/main" id="{FD047DBE-3C43-774E-18D9-D1F2B01A0E7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5513" name="Rectangle 153">
            <a:extLst>
              <a:ext uri="{FF2B5EF4-FFF2-40B4-BE49-F238E27FC236}">
                <a16:creationId xmlns:a16="http://schemas.microsoft.com/office/drawing/2014/main" id="{AD78FAF9-0973-E04C-3902-9C4717C6B160}"/>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a:extLst>
              <a:ext uri="{FF2B5EF4-FFF2-40B4-BE49-F238E27FC236}">
                <a16:creationId xmlns:a16="http://schemas.microsoft.com/office/drawing/2014/main" id="{830423E2-23ED-7EB1-56C5-A1F98DAF6D88}"/>
              </a:ext>
            </a:extLst>
          </p:cNvPr>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15" name="Rectangle 155">
            <a:extLst>
              <a:ext uri="{FF2B5EF4-FFF2-40B4-BE49-F238E27FC236}">
                <a16:creationId xmlns:a16="http://schemas.microsoft.com/office/drawing/2014/main" id="{7DC34F80-7F41-F207-1C34-3DAA3B24E2B8}"/>
              </a:ext>
            </a:extLst>
          </p:cNvPr>
          <p:cNvSpPr>
            <a:spLocks noGrp="1" noChangeArrowheads="1"/>
          </p:cNvSpPr>
          <p:nvPr>
            <p:ph type="dt" sz="quarter" idx="2"/>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6" name="Rectangle 156">
            <a:extLst>
              <a:ext uri="{FF2B5EF4-FFF2-40B4-BE49-F238E27FC236}">
                <a16:creationId xmlns:a16="http://schemas.microsoft.com/office/drawing/2014/main" id="{55EBF1FD-D454-2913-7BA9-2EBBF3037B66}"/>
              </a:ext>
            </a:extLst>
          </p:cNvPr>
          <p:cNvSpPr>
            <a:spLocks noGrp="1" noChangeArrowheads="1"/>
          </p:cNvSpPr>
          <p:nvPr>
            <p:ph type="ftr" sz="quarter" idx="3"/>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7" name="Rectangle 157">
            <a:extLst>
              <a:ext uri="{FF2B5EF4-FFF2-40B4-BE49-F238E27FC236}">
                <a16:creationId xmlns:a16="http://schemas.microsoft.com/office/drawing/2014/main" id="{FBF3682C-30A7-8279-4DB3-1B46D7C74FF3}"/>
              </a:ext>
            </a:extLst>
          </p:cNvPr>
          <p:cNvSpPr>
            <a:spLocks noGrp="1" noChangeArrowheads="1"/>
          </p:cNvSpPr>
          <p:nvPr>
            <p:ph type="sldNum" sz="quarter" idx="4"/>
          </p:nvPr>
        </p:nvSpPr>
        <p:spPr>
          <a:xfrm>
            <a:off x="8737600" y="6248400"/>
            <a:ext cx="3048000" cy="457200"/>
          </a:xfrm>
        </p:spPr>
        <p:txBody>
          <a:bodyPr/>
          <a:lstStyle>
            <a:lvl1pPr>
              <a:defRPr>
                <a:effectLst>
                  <a:outerShdw blurRad="38100" dist="38100" dir="2700000" algn="tl">
                    <a:srgbClr val="FFFFFF"/>
                  </a:outerShdw>
                </a:effectLst>
                <a:latin typeface="+mn-lt"/>
              </a:defRPr>
            </a:lvl1pPr>
          </a:lstStyle>
          <a:p>
            <a:fld id="{2273C539-9800-47AD-834D-E955A194FE44}" type="slidenum">
              <a:rPr lang="en-US" altLang="en-US"/>
              <a:pPr/>
              <a:t>‹#›</a:t>
            </a:fld>
            <a:endParaRPr lang="en-US" altLang="en-US"/>
          </a:p>
        </p:txBody>
      </p:sp>
    </p:spTree>
    <p:extLst>
      <p:ext uri="{BB962C8B-B14F-4D97-AF65-F5344CB8AC3E}">
        <p14:creationId xmlns:p14="http://schemas.microsoft.com/office/powerpoint/2010/main" val="421370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01F6-B5FD-6553-32BD-BB9EE2BC9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9F5B8-F857-69F6-59E0-ADBFDF1B8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DCBB4-C969-FB1E-AAD0-D9777946157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D1C171-E09A-372B-1518-AA4FFDEB76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5E7F9A-CE9B-3E8A-85BB-55D93A742C47}"/>
              </a:ext>
            </a:extLst>
          </p:cNvPr>
          <p:cNvSpPr>
            <a:spLocks noGrp="1"/>
          </p:cNvSpPr>
          <p:nvPr>
            <p:ph type="sldNum" sz="quarter" idx="12"/>
          </p:nvPr>
        </p:nvSpPr>
        <p:spPr/>
        <p:txBody>
          <a:bodyPr/>
          <a:lstStyle>
            <a:lvl1pPr>
              <a:defRPr/>
            </a:lvl1pPr>
          </a:lstStyle>
          <a:p>
            <a:fld id="{79B556A7-84B3-4BCD-8A51-F7CD8A946CB5}" type="slidenum">
              <a:rPr lang="en-US" altLang="en-US"/>
              <a:pPr/>
              <a:t>‹#›</a:t>
            </a:fld>
            <a:endParaRPr lang="en-US" altLang="en-US"/>
          </a:p>
        </p:txBody>
      </p:sp>
    </p:spTree>
    <p:extLst>
      <p:ext uri="{BB962C8B-B14F-4D97-AF65-F5344CB8AC3E}">
        <p14:creationId xmlns:p14="http://schemas.microsoft.com/office/powerpoint/2010/main" val="4192017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1D94-E1EC-B345-936B-3854ED61E30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24888A-6819-2EFB-4D05-ED72E9A8ACA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D4CC44E-13E9-5C98-6A2E-F345EBD3AF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B08C68-C1F4-FFCE-091C-EFB75927AB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2F6C68-73B5-1032-E398-1176FD7217F7}"/>
              </a:ext>
            </a:extLst>
          </p:cNvPr>
          <p:cNvSpPr>
            <a:spLocks noGrp="1"/>
          </p:cNvSpPr>
          <p:nvPr>
            <p:ph type="sldNum" sz="quarter" idx="12"/>
          </p:nvPr>
        </p:nvSpPr>
        <p:spPr/>
        <p:txBody>
          <a:bodyPr/>
          <a:lstStyle>
            <a:lvl1pPr>
              <a:defRPr/>
            </a:lvl1pPr>
          </a:lstStyle>
          <a:p>
            <a:fld id="{064689ED-56F4-44C3-BA2E-D13BDCFC965B}" type="slidenum">
              <a:rPr lang="en-US" altLang="en-US"/>
              <a:pPr/>
              <a:t>‹#›</a:t>
            </a:fld>
            <a:endParaRPr lang="en-US" altLang="en-US"/>
          </a:p>
        </p:txBody>
      </p:sp>
    </p:spTree>
    <p:extLst>
      <p:ext uri="{BB962C8B-B14F-4D97-AF65-F5344CB8AC3E}">
        <p14:creationId xmlns:p14="http://schemas.microsoft.com/office/powerpoint/2010/main" val="88432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CF0A-4789-6947-870B-2AE1EF2BF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E7244-97A2-1F3A-5949-4218B6C93226}"/>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F7F57-F4F8-4646-3DD3-F7C11B07C814}"/>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55CE6-B8D7-7638-5543-63E0B6277B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C87A1B-265A-6A72-314C-78BFCEA654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0FCD32-04C5-F7E9-0A85-27A3327AFB30}"/>
              </a:ext>
            </a:extLst>
          </p:cNvPr>
          <p:cNvSpPr>
            <a:spLocks noGrp="1"/>
          </p:cNvSpPr>
          <p:nvPr>
            <p:ph type="sldNum" sz="quarter" idx="12"/>
          </p:nvPr>
        </p:nvSpPr>
        <p:spPr/>
        <p:txBody>
          <a:bodyPr/>
          <a:lstStyle>
            <a:lvl1pPr>
              <a:defRPr/>
            </a:lvl1pPr>
          </a:lstStyle>
          <a:p>
            <a:fld id="{2E641DB0-988A-4754-87AF-D552248D340A}" type="slidenum">
              <a:rPr lang="en-US" altLang="en-US"/>
              <a:pPr/>
              <a:t>‹#›</a:t>
            </a:fld>
            <a:endParaRPr lang="en-US" altLang="en-US"/>
          </a:p>
        </p:txBody>
      </p:sp>
    </p:spTree>
    <p:extLst>
      <p:ext uri="{BB962C8B-B14F-4D97-AF65-F5344CB8AC3E}">
        <p14:creationId xmlns:p14="http://schemas.microsoft.com/office/powerpoint/2010/main" val="366440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5604F05-812D-2BF5-835C-2A4CAAF122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724ACCD2-25BF-9488-46CC-1B62C5F504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0363214B-8C5C-6D8D-1C6A-D6276A0A02A6}"/>
              </a:ext>
            </a:extLst>
          </p:cNvPr>
          <p:cNvSpPr>
            <a:spLocks noGrp="1" noChangeArrowheads="1"/>
          </p:cNvSpPr>
          <p:nvPr>
            <p:ph type="sldNum" sz="quarter" idx="12"/>
          </p:nvPr>
        </p:nvSpPr>
        <p:spPr>
          <a:ln/>
        </p:spPr>
        <p:txBody>
          <a:bodyPr/>
          <a:lstStyle>
            <a:lvl1pPr>
              <a:defRPr/>
            </a:lvl1pPr>
          </a:lstStyle>
          <a:p>
            <a:fld id="{0CB6521E-382E-4268-A786-0FF2323A3D50}" type="slidenum">
              <a:rPr lang="en-US" altLang="en-US"/>
              <a:pPr/>
              <a:t>‹#›</a:t>
            </a:fld>
            <a:endParaRPr lang="en-US" altLang="en-US"/>
          </a:p>
        </p:txBody>
      </p:sp>
    </p:spTree>
    <p:extLst>
      <p:ext uri="{BB962C8B-B14F-4D97-AF65-F5344CB8AC3E}">
        <p14:creationId xmlns:p14="http://schemas.microsoft.com/office/powerpoint/2010/main" val="38033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46BC-412B-E1C3-EDF6-D8E0D95969F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9A0A3-B717-1719-B1F7-5347BDAE289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5E508-C36F-F9AD-1DAA-6789734C77D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06E37E-FE68-0F80-4734-10F78B8E041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FEC75-3F4E-D4B7-8F5D-B8C185E0BA3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7B265-97F1-AD57-D7FF-A7917495003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60CEA66-4476-97E7-127C-2006354A7CD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1BBAEE5-AD0C-B6B8-C740-06154E068CB6}"/>
              </a:ext>
            </a:extLst>
          </p:cNvPr>
          <p:cNvSpPr>
            <a:spLocks noGrp="1"/>
          </p:cNvSpPr>
          <p:nvPr>
            <p:ph type="sldNum" sz="quarter" idx="12"/>
          </p:nvPr>
        </p:nvSpPr>
        <p:spPr/>
        <p:txBody>
          <a:bodyPr/>
          <a:lstStyle>
            <a:lvl1pPr>
              <a:defRPr/>
            </a:lvl1pPr>
          </a:lstStyle>
          <a:p>
            <a:fld id="{336433AF-52C0-4B84-A701-42B761404494}" type="slidenum">
              <a:rPr lang="en-US" altLang="en-US"/>
              <a:pPr/>
              <a:t>‹#›</a:t>
            </a:fld>
            <a:endParaRPr lang="en-US" altLang="en-US"/>
          </a:p>
        </p:txBody>
      </p:sp>
    </p:spTree>
    <p:extLst>
      <p:ext uri="{BB962C8B-B14F-4D97-AF65-F5344CB8AC3E}">
        <p14:creationId xmlns:p14="http://schemas.microsoft.com/office/powerpoint/2010/main" val="225099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8B23-7DC0-9C3C-FA64-894A1C4BA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781D06-31B3-08E9-61C5-4509E1B550A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91DAA36-752E-D0C1-375E-176472A3C14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717402B-A93D-5CDB-A308-61C51A2C65BE}"/>
              </a:ext>
            </a:extLst>
          </p:cNvPr>
          <p:cNvSpPr>
            <a:spLocks noGrp="1"/>
          </p:cNvSpPr>
          <p:nvPr>
            <p:ph type="sldNum" sz="quarter" idx="12"/>
          </p:nvPr>
        </p:nvSpPr>
        <p:spPr/>
        <p:txBody>
          <a:bodyPr/>
          <a:lstStyle>
            <a:lvl1pPr>
              <a:defRPr/>
            </a:lvl1pPr>
          </a:lstStyle>
          <a:p>
            <a:fld id="{24316E9E-C393-4F71-BF87-1F4114FF8A3C}" type="slidenum">
              <a:rPr lang="en-US" altLang="en-US"/>
              <a:pPr/>
              <a:t>‹#›</a:t>
            </a:fld>
            <a:endParaRPr lang="en-US" altLang="en-US"/>
          </a:p>
        </p:txBody>
      </p:sp>
    </p:spTree>
    <p:extLst>
      <p:ext uri="{BB962C8B-B14F-4D97-AF65-F5344CB8AC3E}">
        <p14:creationId xmlns:p14="http://schemas.microsoft.com/office/powerpoint/2010/main" val="176404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4C312-7C9D-1339-73B8-A9ECD2F6019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9DEB936-9762-8B67-98F5-55C83325493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B806AB2-7EA8-09B3-3A75-887B9269AFD2}"/>
              </a:ext>
            </a:extLst>
          </p:cNvPr>
          <p:cNvSpPr>
            <a:spLocks noGrp="1"/>
          </p:cNvSpPr>
          <p:nvPr>
            <p:ph type="sldNum" sz="quarter" idx="12"/>
          </p:nvPr>
        </p:nvSpPr>
        <p:spPr/>
        <p:txBody>
          <a:bodyPr/>
          <a:lstStyle>
            <a:lvl1pPr>
              <a:defRPr/>
            </a:lvl1pPr>
          </a:lstStyle>
          <a:p>
            <a:fld id="{741B0B01-553C-480E-B9AE-CDF5CC369288}" type="slidenum">
              <a:rPr lang="en-US" altLang="en-US"/>
              <a:pPr/>
              <a:t>‹#›</a:t>
            </a:fld>
            <a:endParaRPr lang="en-US" altLang="en-US"/>
          </a:p>
        </p:txBody>
      </p:sp>
    </p:spTree>
    <p:extLst>
      <p:ext uri="{BB962C8B-B14F-4D97-AF65-F5344CB8AC3E}">
        <p14:creationId xmlns:p14="http://schemas.microsoft.com/office/powerpoint/2010/main" val="2485014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3812-0314-9939-5547-638A3ED52AD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7FB62-CE6D-8C75-99E3-0801D9DE82A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15452-160C-415D-06FF-6750DDF48DA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45A0E-95B3-EE99-B50F-5DB8C3ED312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49428A-CF55-7B1C-F215-CEAFF3E7AF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3992979-3535-2E7D-4D7D-25D127FAE761}"/>
              </a:ext>
            </a:extLst>
          </p:cNvPr>
          <p:cNvSpPr>
            <a:spLocks noGrp="1"/>
          </p:cNvSpPr>
          <p:nvPr>
            <p:ph type="sldNum" sz="quarter" idx="12"/>
          </p:nvPr>
        </p:nvSpPr>
        <p:spPr/>
        <p:txBody>
          <a:bodyPr/>
          <a:lstStyle>
            <a:lvl1pPr>
              <a:defRPr/>
            </a:lvl1pPr>
          </a:lstStyle>
          <a:p>
            <a:fld id="{B0A80F3B-420D-4666-BD6F-7A758B279982}" type="slidenum">
              <a:rPr lang="en-US" altLang="en-US"/>
              <a:pPr/>
              <a:t>‹#›</a:t>
            </a:fld>
            <a:endParaRPr lang="en-US" altLang="en-US"/>
          </a:p>
        </p:txBody>
      </p:sp>
    </p:spTree>
    <p:extLst>
      <p:ext uri="{BB962C8B-B14F-4D97-AF65-F5344CB8AC3E}">
        <p14:creationId xmlns:p14="http://schemas.microsoft.com/office/powerpoint/2010/main" val="222341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34DD-F56A-6B4E-3FF6-3AAFDD1C4E5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4A417-4E3B-8D10-7222-6490F931CC2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3406F-1902-A1A5-11EC-9282B9085E8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31095-502F-E949-B420-5C90EFACCE9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D8A560-97F5-91DA-6329-6D344DD1D6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312D68-DCC6-E893-72F8-2F4D1C975D7D}"/>
              </a:ext>
            </a:extLst>
          </p:cNvPr>
          <p:cNvSpPr>
            <a:spLocks noGrp="1"/>
          </p:cNvSpPr>
          <p:nvPr>
            <p:ph type="sldNum" sz="quarter" idx="12"/>
          </p:nvPr>
        </p:nvSpPr>
        <p:spPr/>
        <p:txBody>
          <a:bodyPr/>
          <a:lstStyle>
            <a:lvl1pPr>
              <a:defRPr/>
            </a:lvl1pPr>
          </a:lstStyle>
          <a:p>
            <a:fld id="{FB7AF8F1-3025-40E2-8CC6-B246E26D0A86}" type="slidenum">
              <a:rPr lang="en-US" altLang="en-US"/>
              <a:pPr/>
              <a:t>‹#›</a:t>
            </a:fld>
            <a:endParaRPr lang="en-US" altLang="en-US"/>
          </a:p>
        </p:txBody>
      </p:sp>
    </p:spTree>
    <p:extLst>
      <p:ext uri="{BB962C8B-B14F-4D97-AF65-F5344CB8AC3E}">
        <p14:creationId xmlns:p14="http://schemas.microsoft.com/office/powerpoint/2010/main" val="320809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AC99-16D0-5B6F-9F54-EC2B3B320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29718F-E82E-D011-1151-85B8D40A2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121BD-E6FF-1D81-1934-5D99F8841C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F6494B6-CE41-F646-F5AD-DA7D492D9A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750591-0FF3-35B3-BBE1-52AE68124C49}"/>
              </a:ext>
            </a:extLst>
          </p:cNvPr>
          <p:cNvSpPr>
            <a:spLocks noGrp="1"/>
          </p:cNvSpPr>
          <p:nvPr>
            <p:ph type="sldNum" sz="quarter" idx="12"/>
          </p:nvPr>
        </p:nvSpPr>
        <p:spPr/>
        <p:txBody>
          <a:bodyPr/>
          <a:lstStyle>
            <a:lvl1pPr>
              <a:defRPr/>
            </a:lvl1pPr>
          </a:lstStyle>
          <a:p>
            <a:fld id="{A5B3ED04-1667-4549-A843-34AD5429E17B}" type="slidenum">
              <a:rPr lang="en-US" altLang="en-US"/>
              <a:pPr/>
              <a:t>‹#›</a:t>
            </a:fld>
            <a:endParaRPr lang="en-US" altLang="en-US"/>
          </a:p>
        </p:txBody>
      </p:sp>
    </p:spTree>
    <p:extLst>
      <p:ext uri="{BB962C8B-B14F-4D97-AF65-F5344CB8AC3E}">
        <p14:creationId xmlns:p14="http://schemas.microsoft.com/office/powerpoint/2010/main" val="156806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FAF19-373E-52B9-87ED-47715926E132}"/>
              </a:ext>
            </a:extLst>
          </p:cNvPr>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7DC7F-2F81-1AF4-7EDC-313467D94BBB}"/>
              </a:ext>
            </a:extLst>
          </p:cNvPr>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628F0-7F59-8DFD-8EA3-3836C8212A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BDC514-E226-9743-8F21-57148F59F4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5C98D6-6715-A184-8B63-D2BEAFE9A236}"/>
              </a:ext>
            </a:extLst>
          </p:cNvPr>
          <p:cNvSpPr>
            <a:spLocks noGrp="1"/>
          </p:cNvSpPr>
          <p:nvPr>
            <p:ph type="sldNum" sz="quarter" idx="12"/>
          </p:nvPr>
        </p:nvSpPr>
        <p:spPr/>
        <p:txBody>
          <a:bodyPr/>
          <a:lstStyle>
            <a:lvl1pPr>
              <a:defRPr/>
            </a:lvl1pPr>
          </a:lstStyle>
          <a:p>
            <a:fld id="{9DD5D018-354D-41C8-A8B5-F4784B87B853}" type="slidenum">
              <a:rPr lang="en-US" altLang="en-US"/>
              <a:pPr/>
              <a:t>‹#›</a:t>
            </a:fld>
            <a:endParaRPr lang="en-US" altLang="en-US"/>
          </a:p>
        </p:txBody>
      </p:sp>
    </p:spTree>
    <p:extLst>
      <p:ext uri="{BB962C8B-B14F-4D97-AF65-F5344CB8AC3E}">
        <p14:creationId xmlns:p14="http://schemas.microsoft.com/office/powerpoint/2010/main" val="192753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0B3F-4AAF-1006-D6A4-833D3A50B560}"/>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1C58C1B-0180-F493-0E16-7E6D213DD6D3}"/>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70F3ED-57D5-9FBB-89B9-57853C5E754D}"/>
              </a:ext>
            </a:extLst>
          </p:cNvPr>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B38DD-8135-C789-AE19-9153CD4D5E97}"/>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521AD4-95E7-D763-82E1-90AE3831C31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62C1EB-3EB6-4911-1D26-A995D1D5263A}"/>
              </a:ext>
            </a:extLst>
          </p:cNvPr>
          <p:cNvSpPr>
            <a:spLocks noGrp="1"/>
          </p:cNvSpPr>
          <p:nvPr>
            <p:ph type="sldNum" sz="quarter" idx="12"/>
          </p:nvPr>
        </p:nvSpPr>
        <p:spPr>
          <a:xfrm>
            <a:off x="8737601" y="6245225"/>
            <a:ext cx="3052233" cy="476250"/>
          </a:xfrm>
        </p:spPr>
        <p:txBody>
          <a:bodyPr/>
          <a:lstStyle>
            <a:lvl1pPr>
              <a:defRPr/>
            </a:lvl1pPr>
          </a:lstStyle>
          <a:p>
            <a:fld id="{44154A8F-0B82-4D76-BC7F-7286D4A23CB7}" type="slidenum">
              <a:rPr lang="en-US" altLang="en-US"/>
              <a:pPr/>
              <a:t>‹#›</a:t>
            </a:fld>
            <a:endParaRPr lang="en-US" altLang="en-US"/>
          </a:p>
        </p:txBody>
      </p:sp>
    </p:spTree>
    <p:extLst>
      <p:ext uri="{BB962C8B-B14F-4D97-AF65-F5344CB8AC3E}">
        <p14:creationId xmlns:p14="http://schemas.microsoft.com/office/powerpoint/2010/main" val="4012187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845B-D4D1-53FE-6AE1-74ED763A767F}"/>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0249C-4BDB-D0DC-0FE9-25ADE3472BD6}"/>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D33FA-8F8F-FAF4-74C5-410ACEDBD44A}"/>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9DAEE-AAF5-9664-C729-B05CF87B78B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6B0EFF-9185-11D5-FE3E-CEE9631E337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52BE74E-9DC5-FDE1-F04A-08060336467B}"/>
              </a:ext>
            </a:extLst>
          </p:cNvPr>
          <p:cNvSpPr>
            <a:spLocks noGrp="1"/>
          </p:cNvSpPr>
          <p:nvPr>
            <p:ph type="sldNum" sz="quarter" idx="12"/>
          </p:nvPr>
        </p:nvSpPr>
        <p:spPr>
          <a:xfrm>
            <a:off x="8737601" y="6245225"/>
            <a:ext cx="3052233" cy="476250"/>
          </a:xfrm>
        </p:spPr>
        <p:txBody>
          <a:bodyPr/>
          <a:lstStyle>
            <a:lvl1pPr>
              <a:defRPr/>
            </a:lvl1pPr>
          </a:lstStyle>
          <a:p>
            <a:fld id="{12648CE4-02D8-465F-8118-ADEFBD5E463F}" type="slidenum">
              <a:rPr lang="en-US" altLang="en-US"/>
              <a:pPr/>
              <a:t>‹#›</a:t>
            </a:fld>
            <a:endParaRPr lang="en-US" altLang="en-US"/>
          </a:p>
        </p:txBody>
      </p:sp>
    </p:spTree>
    <p:extLst>
      <p:ext uri="{BB962C8B-B14F-4D97-AF65-F5344CB8AC3E}">
        <p14:creationId xmlns:p14="http://schemas.microsoft.com/office/powerpoint/2010/main" val="285569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DDBD7-5EA5-F63D-AB6B-AA78290A390E}"/>
              </a:ext>
            </a:extLst>
          </p:cNvPr>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14279EC-DE2A-1E80-729B-6B4FE312D4FB}"/>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2DA1C87-5370-C477-6195-F90790569DA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87949C-1F7D-4892-D3EF-D61D17DF8270}"/>
              </a:ext>
            </a:extLst>
          </p:cNvPr>
          <p:cNvSpPr>
            <a:spLocks noGrp="1"/>
          </p:cNvSpPr>
          <p:nvPr>
            <p:ph type="sldNum" sz="quarter" idx="12"/>
          </p:nvPr>
        </p:nvSpPr>
        <p:spPr>
          <a:xfrm>
            <a:off x="8737601" y="6245225"/>
            <a:ext cx="3052233" cy="476250"/>
          </a:xfrm>
        </p:spPr>
        <p:txBody>
          <a:bodyPr/>
          <a:lstStyle>
            <a:lvl1pPr>
              <a:defRPr/>
            </a:lvl1pPr>
          </a:lstStyle>
          <a:p>
            <a:fld id="{8DC73E54-7C54-4295-9215-51A21251F151}" type="slidenum">
              <a:rPr lang="en-US" altLang="en-US"/>
              <a:pPr/>
              <a:t>‹#›</a:t>
            </a:fld>
            <a:endParaRPr lang="en-US" altLang="en-US"/>
          </a:p>
        </p:txBody>
      </p:sp>
    </p:spTree>
    <p:extLst>
      <p:ext uri="{BB962C8B-B14F-4D97-AF65-F5344CB8AC3E}">
        <p14:creationId xmlns:p14="http://schemas.microsoft.com/office/powerpoint/2010/main" val="424448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2E40DDFE-7E22-00A5-7847-B97FE48089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7300E9C-A299-A23B-D629-DF8C813B0F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0A6B6C9-0136-F035-B2A9-E53CC995131A}"/>
              </a:ext>
            </a:extLst>
          </p:cNvPr>
          <p:cNvSpPr>
            <a:spLocks noGrp="1" noChangeArrowheads="1"/>
          </p:cNvSpPr>
          <p:nvPr>
            <p:ph type="sldNum" sz="quarter" idx="12"/>
          </p:nvPr>
        </p:nvSpPr>
        <p:spPr>
          <a:ln/>
        </p:spPr>
        <p:txBody>
          <a:bodyPr/>
          <a:lstStyle>
            <a:lvl1pPr>
              <a:defRPr/>
            </a:lvl1pPr>
          </a:lstStyle>
          <a:p>
            <a:fld id="{F2AC4C17-2516-49E8-BE9B-E38D16CCA577}" type="slidenum">
              <a:rPr lang="en-US" altLang="en-US"/>
              <a:pPr/>
              <a:t>‹#›</a:t>
            </a:fld>
            <a:endParaRPr lang="en-US" altLang="en-US"/>
          </a:p>
        </p:txBody>
      </p:sp>
    </p:spTree>
    <p:extLst>
      <p:ext uri="{BB962C8B-B14F-4D97-AF65-F5344CB8AC3E}">
        <p14:creationId xmlns:p14="http://schemas.microsoft.com/office/powerpoint/2010/main" val="2452164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2704-DCC5-6082-99A5-1401BE5176D0}"/>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BD78DA-8A64-6EE9-BDAF-3D367CB26C5C}"/>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331E91-9648-5606-EFC0-4D113BEB090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795D625-41ED-5D06-D429-FEBAEBA7C150}"/>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F3CF9C5-3992-CEC7-C3E7-1A1AED55E3B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504179C-4B02-390C-39E1-CDE648C955A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699568D-B3B2-7E0E-D666-0C209F7C29E2}"/>
              </a:ext>
            </a:extLst>
          </p:cNvPr>
          <p:cNvSpPr>
            <a:spLocks noGrp="1"/>
          </p:cNvSpPr>
          <p:nvPr>
            <p:ph type="sldNum" sz="quarter" idx="12"/>
          </p:nvPr>
        </p:nvSpPr>
        <p:spPr>
          <a:xfrm>
            <a:off x="8737601" y="6245225"/>
            <a:ext cx="3052233" cy="476250"/>
          </a:xfrm>
        </p:spPr>
        <p:txBody>
          <a:bodyPr/>
          <a:lstStyle>
            <a:lvl1pPr>
              <a:defRPr/>
            </a:lvl1pPr>
          </a:lstStyle>
          <a:p>
            <a:fld id="{D0864524-7558-40D9-B058-678E709C3834}" type="slidenum">
              <a:rPr lang="en-US" altLang="en-US"/>
              <a:pPr/>
              <a:t>‹#›</a:t>
            </a:fld>
            <a:endParaRPr lang="en-US" altLang="en-US"/>
          </a:p>
        </p:txBody>
      </p:sp>
    </p:spTree>
    <p:extLst>
      <p:ext uri="{BB962C8B-B14F-4D97-AF65-F5344CB8AC3E}">
        <p14:creationId xmlns:p14="http://schemas.microsoft.com/office/powerpoint/2010/main" val="14300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1B56-7540-4F3F-60FF-8D5573AC4847}"/>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9F76435-DEBC-CF12-E9A4-E5C234D08098}"/>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80B5D-5D1E-FD7A-4425-4C28C0EE5DAD}"/>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55CD59-9B54-FEFD-9892-A6DCFD3536AF}"/>
              </a:ext>
            </a:extLst>
          </p:cNvPr>
          <p:cNvSpPr>
            <a:spLocks noGrp="1"/>
          </p:cNvSpPr>
          <p:nvPr>
            <p:ph type="body" sz="half" idx="3"/>
          </p:nvPr>
        </p:nvSpPr>
        <p:spPr>
          <a:xfrm>
            <a:off x="402167" y="3925889"/>
            <a:ext cx="11387667"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BA2F121-A59B-90CF-A46C-FC648BFEB2A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A090615-5337-794E-7D5D-F02C329C040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3180126F-CBC8-F02F-3F95-8D57D746C460}"/>
              </a:ext>
            </a:extLst>
          </p:cNvPr>
          <p:cNvSpPr>
            <a:spLocks noGrp="1"/>
          </p:cNvSpPr>
          <p:nvPr>
            <p:ph type="sldNum" sz="quarter" idx="12"/>
          </p:nvPr>
        </p:nvSpPr>
        <p:spPr>
          <a:xfrm>
            <a:off x="8737601" y="6245225"/>
            <a:ext cx="3052233" cy="476250"/>
          </a:xfrm>
        </p:spPr>
        <p:txBody>
          <a:bodyPr/>
          <a:lstStyle>
            <a:lvl1pPr>
              <a:defRPr/>
            </a:lvl1pPr>
          </a:lstStyle>
          <a:p>
            <a:fld id="{15CDEB03-7AC5-4E4D-90E2-26903BF3D911}" type="slidenum">
              <a:rPr lang="en-US" altLang="en-US"/>
              <a:pPr/>
              <a:t>‹#›</a:t>
            </a:fld>
            <a:endParaRPr lang="en-US" altLang="en-US"/>
          </a:p>
        </p:txBody>
      </p:sp>
    </p:spTree>
    <p:extLst>
      <p:ext uri="{BB962C8B-B14F-4D97-AF65-F5344CB8AC3E}">
        <p14:creationId xmlns:p14="http://schemas.microsoft.com/office/powerpoint/2010/main" val="1570321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4AA6-3251-9F5E-E270-00D51D780986}"/>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1FFC0AA-1480-52F1-4F47-209E04210FFA}"/>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E3C10-9601-A6D9-3033-559B3FDF9615}"/>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93A4E0-F2AD-E77B-E1D7-49B2EC80D615}"/>
              </a:ext>
            </a:extLst>
          </p:cNvPr>
          <p:cNvSpPr>
            <a:spLocks noGrp="1"/>
          </p:cNvSpPr>
          <p:nvPr>
            <p:ph type="body"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98A0428-B0EA-0753-AEDE-24FE809D2922}"/>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5DFCC1F-B76E-F2ED-B0F3-63C88EA2E6B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445CF45-1917-09FF-4A1A-29D80B548085}"/>
              </a:ext>
            </a:extLst>
          </p:cNvPr>
          <p:cNvSpPr>
            <a:spLocks noGrp="1"/>
          </p:cNvSpPr>
          <p:nvPr>
            <p:ph type="sldNum" sz="quarter" idx="12"/>
          </p:nvPr>
        </p:nvSpPr>
        <p:spPr>
          <a:xfrm>
            <a:off x="8737601" y="6245225"/>
            <a:ext cx="3052233" cy="476250"/>
          </a:xfrm>
        </p:spPr>
        <p:txBody>
          <a:bodyPr/>
          <a:lstStyle>
            <a:lvl1pPr>
              <a:defRPr/>
            </a:lvl1pPr>
          </a:lstStyle>
          <a:p>
            <a:fld id="{57DC03B4-BA85-4681-8C25-A78E009141F6}" type="slidenum">
              <a:rPr lang="en-US" altLang="en-US"/>
              <a:pPr/>
              <a:t>‹#›</a:t>
            </a:fld>
            <a:endParaRPr lang="en-US" altLang="en-US"/>
          </a:p>
        </p:txBody>
      </p:sp>
    </p:spTree>
    <p:extLst>
      <p:ext uri="{BB962C8B-B14F-4D97-AF65-F5344CB8AC3E}">
        <p14:creationId xmlns:p14="http://schemas.microsoft.com/office/powerpoint/2010/main" val="2804956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1FE9-A83A-92DA-4600-97FD0DFCEB31}"/>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3300B77-40F9-AC37-807B-82C123E0F216}"/>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FC229-3299-445C-B1DC-47308D053FF2}"/>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901EE92-BF2A-8925-FCEB-154654915F97}"/>
              </a:ext>
            </a:extLst>
          </p:cNvPr>
          <p:cNvSpPr>
            <a:spLocks noGrp="1"/>
          </p:cNvSpPr>
          <p:nvPr>
            <p:ph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A53D84-AC92-7585-CA57-92A79B8284C0}"/>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57D9E049-CD2F-B63C-593E-B28322AA2FC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4EF72F8-7095-1EAD-85AD-D7D00EF44465}"/>
              </a:ext>
            </a:extLst>
          </p:cNvPr>
          <p:cNvSpPr>
            <a:spLocks noGrp="1"/>
          </p:cNvSpPr>
          <p:nvPr>
            <p:ph type="sldNum" sz="quarter" idx="12"/>
          </p:nvPr>
        </p:nvSpPr>
        <p:spPr>
          <a:xfrm>
            <a:off x="8737601" y="6245225"/>
            <a:ext cx="3052233" cy="476250"/>
          </a:xfrm>
        </p:spPr>
        <p:txBody>
          <a:bodyPr/>
          <a:lstStyle>
            <a:lvl1pPr>
              <a:defRPr/>
            </a:lvl1pPr>
          </a:lstStyle>
          <a:p>
            <a:fld id="{FC94F95E-7334-471A-B991-028AAC3AC622}" type="slidenum">
              <a:rPr lang="en-US" altLang="en-US"/>
              <a:pPr/>
              <a:t>‹#›</a:t>
            </a:fld>
            <a:endParaRPr lang="en-US" altLang="en-US"/>
          </a:p>
        </p:txBody>
      </p:sp>
    </p:spTree>
    <p:extLst>
      <p:ext uri="{BB962C8B-B14F-4D97-AF65-F5344CB8AC3E}">
        <p14:creationId xmlns:p14="http://schemas.microsoft.com/office/powerpoint/2010/main" val="270742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4802EB90-9FD0-ECBF-F945-B125432061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1637CA6-C64D-13C6-B394-B70682ACA5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24221424-17A0-0474-4871-E01608CC40EF}"/>
              </a:ext>
            </a:extLst>
          </p:cNvPr>
          <p:cNvSpPr>
            <a:spLocks noGrp="1" noChangeArrowheads="1"/>
          </p:cNvSpPr>
          <p:nvPr>
            <p:ph type="sldNum" sz="quarter" idx="12"/>
          </p:nvPr>
        </p:nvSpPr>
        <p:spPr>
          <a:ln/>
        </p:spPr>
        <p:txBody>
          <a:bodyPr/>
          <a:lstStyle>
            <a:lvl1pPr>
              <a:defRPr/>
            </a:lvl1pPr>
          </a:lstStyle>
          <a:p>
            <a:fld id="{8D6A6F34-C2E3-4478-8623-715B24E81CD7}" type="slidenum">
              <a:rPr lang="en-US" altLang="en-US"/>
              <a:pPr/>
              <a:t>‹#›</a:t>
            </a:fld>
            <a:endParaRPr lang="en-US" altLang="en-US"/>
          </a:p>
        </p:txBody>
      </p:sp>
    </p:spTree>
    <p:extLst>
      <p:ext uri="{BB962C8B-B14F-4D97-AF65-F5344CB8AC3E}">
        <p14:creationId xmlns:p14="http://schemas.microsoft.com/office/powerpoint/2010/main" val="220103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AC5D347-0884-4440-BF0F-B9511289FA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D529DE9B-3181-CA43-7FEE-595EC2EA6A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571FC38D-843E-4929-F8E7-F13E1AFA527A}"/>
              </a:ext>
            </a:extLst>
          </p:cNvPr>
          <p:cNvSpPr>
            <a:spLocks noGrp="1" noChangeArrowheads="1"/>
          </p:cNvSpPr>
          <p:nvPr>
            <p:ph type="sldNum" sz="quarter" idx="12"/>
          </p:nvPr>
        </p:nvSpPr>
        <p:spPr>
          <a:ln/>
        </p:spPr>
        <p:txBody>
          <a:bodyPr/>
          <a:lstStyle>
            <a:lvl1pPr>
              <a:defRPr/>
            </a:lvl1pPr>
          </a:lstStyle>
          <a:p>
            <a:fld id="{FBDBADD6-A62C-4832-B080-CF35DAD78382}" type="slidenum">
              <a:rPr lang="en-US" altLang="en-US"/>
              <a:pPr/>
              <a:t>‹#›</a:t>
            </a:fld>
            <a:endParaRPr lang="en-US" altLang="en-US"/>
          </a:p>
        </p:txBody>
      </p:sp>
    </p:spTree>
    <p:extLst>
      <p:ext uri="{BB962C8B-B14F-4D97-AF65-F5344CB8AC3E}">
        <p14:creationId xmlns:p14="http://schemas.microsoft.com/office/powerpoint/2010/main" val="351865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E6AE2BA-A7EE-ECC0-4714-C365102FDE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466F2B8-0CA9-A6F3-F2B8-226F69347E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97EAE0DB-F126-B900-F8CA-D30928AA8FE2}"/>
              </a:ext>
            </a:extLst>
          </p:cNvPr>
          <p:cNvSpPr>
            <a:spLocks noGrp="1" noChangeArrowheads="1"/>
          </p:cNvSpPr>
          <p:nvPr>
            <p:ph type="sldNum" sz="quarter" idx="12"/>
          </p:nvPr>
        </p:nvSpPr>
        <p:spPr>
          <a:ln/>
        </p:spPr>
        <p:txBody>
          <a:bodyPr/>
          <a:lstStyle>
            <a:lvl1pPr>
              <a:defRPr/>
            </a:lvl1pPr>
          </a:lstStyle>
          <a:p>
            <a:fld id="{732A1E33-C7D9-440E-9A76-FB808082290A}" type="slidenum">
              <a:rPr lang="en-US" altLang="en-US"/>
              <a:pPr/>
              <a:t>‹#›</a:t>
            </a:fld>
            <a:endParaRPr lang="en-US" altLang="en-US"/>
          </a:p>
        </p:txBody>
      </p:sp>
    </p:spTree>
    <p:extLst>
      <p:ext uri="{BB962C8B-B14F-4D97-AF65-F5344CB8AC3E}">
        <p14:creationId xmlns:p14="http://schemas.microsoft.com/office/powerpoint/2010/main" val="283812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84872EA-3A84-9661-538A-E38C9CDDA9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28DAB018-4D83-31F8-75FE-623B77F695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A08B8055-D9D2-01AD-C03D-B57319BC802C}"/>
              </a:ext>
            </a:extLst>
          </p:cNvPr>
          <p:cNvSpPr>
            <a:spLocks noGrp="1" noChangeArrowheads="1"/>
          </p:cNvSpPr>
          <p:nvPr>
            <p:ph type="sldNum" sz="quarter" idx="12"/>
          </p:nvPr>
        </p:nvSpPr>
        <p:spPr>
          <a:ln/>
        </p:spPr>
        <p:txBody>
          <a:bodyPr/>
          <a:lstStyle>
            <a:lvl1pPr>
              <a:defRPr/>
            </a:lvl1pPr>
          </a:lstStyle>
          <a:p>
            <a:fld id="{38573754-D2D4-45A1-88E8-4AB0F93E9D49}" type="slidenum">
              <a:rPr lang="en-US" altLang="en-US"/>
              <a:pPr/>
              <a:t>‹#›</a:t>
            </a:fld>
            <a:endParaRPr lang="en-US" altLang="en-US"/>
          </a:p>
        </p:txBody>
      </p:sp>
    </p:spTree>
    <p:extLst>
      <p:ext uri="{BB962C8B-B14F-4D97-AF65-F5344CB8AC3E}">
        <p14:creationId xmlns:p14="http://schemas.microsoft.com/office/powerpoint/2010/main" val="134896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D88A8BF0-176B-EA61-E6C8-7A6157865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9316CA2-0C78-10D4-1EB2-46A2BB3971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BC852CAA-0F20-8409-542F-41645CC84CED}"/>
              </a:ext>
            </a:extLst>
          </p:cNvPr>
          <p:cNvSpPr>
            <a:spLocks noGrp="1" noChangeArrowheads="1"/>
          </p:cNvSpPr>
          <p:nvPr>
            <p:ph type="sldNum" sz="quarter" idx="12"/>
          </p:nvPr>
        </p:nvSpPr>
        <p:spPr>
          <a:ln/>
        </p:spPr>
        <p:txBody>
          <a:bodyPr/>
          <a:lstStyle>
            <a:lvl1pPr>
              <a:defRPr/>
            </a:lvl1pPr>
          </a:lstStyle>
          <a:p>
            <a:fld id="{77A805A9-0627-4A0A-8628-2C0554799C93}" type="slidenum">
              <a:rPr lang="en-US" altLang="en-US"/>
              <a:pPr/>
              <a:t>‹#›</a:t>
            </a:fld>
            <a:endParaRPr lang="en-US" altLang="en-US"/>
          </a:p>
        </p:txBody>
      </p:sp>
    </p:spTree>
    <p:extLst>
      <p:ext uri="{BB962C8B-B14F-4D97-AF65-F5344CB8AC3E}">
        <p14:creationId xmlns:p14="http://schemas.microsoft.com/office/powerpoint/2010/main" val="131746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5EC12E0B-A48D-E620-3D58-74C41B44B7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C3EBD37-7BF0-A32E-E085-9B716A99C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C850EFF-C009-2ADC-9059-48540186EA53}"/>
              </a:ext>
            </a:extLst>
          </p:cNvPr>
          <p:cNvSpPr>
            <a:spLocks noGrp="1" noChangeArrowheads="1"/>
          </p:cNvSpPr>
          <p:nvPr>
            <p:ph type="sldNum" sz="quarter" idx="12"/>
          </p:nvPr>
        </p:nvSpPr>
        <p:spPr>
          <a:ln/>
        </p:spPr>
        <p:txBody>
          <a:bodyPr/>
          <a:lstStyle>
            <a:lvl1pPr>
              <a:defRPr/>
            </a:lvl1pPr>
          </a:lstStyle>
          <a:p>
            <a:fld id="{94C42B92-9E32-4D3A-BE3A-61EA8429F2FF}" type="slidenum">
              <a:rPr lang="en-US" altLang="en-US"/>
              <a:pPr/>
              <a:t>‹#›</a:t>
            </a:fld>
            <a:endParaRPr lang="en-US" altLang="en-US"/>
          </a:p>
        </p:txBody>
      </p:sp>
    </p:spTree>
    <p:extLst>
      <p:ext uri="{BB962C8B-B14F-4D97-AF65-F5344CB8AC3E}">
        <p14:creationId xmlns:p14="http://schemas.microsoft.com/office/powerpoint/2010/main" val="378865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175529-77B2-2654-AB19-0AA6494AE9D2}"/>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34D4F434-6040-401B-3C99-BAAC87CAF51F}"/>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EA9C93DB-67E3-C419-0655-20ACB5741009}"/>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BCD34538-6734-F7C2-6232-F4E69708C26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BC839E51-C8E9-C08B-82CD-E533A3CA4B3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B0C12773-DFA0-1683-5A89-F170EF14A66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52BB0C54-B51E-9272-FE61-DBE8904CFA3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CB53FDE4-3D9B-04ED-CFD9-2B008489997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C1ED4840-855D-A106-3937-C115AFA9023F}"/>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C8C829FE-702D-1720-5F7E-C1797BCD25D3}"/>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9AD884C7-9E6C-A247-2EEF-9B31924FB8DA}"/>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BC2281E4-5859-A452-A4BC-420302C73F5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0BE7280E-CD20-FE2F-01E0-87E352662E7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22D954AA-6AD1-4DE8-88C6-D6FE5499A4E3}" type="slidenum">
              <a:rPr lang="en-US" altLang="en-US"/>
              <a:pPr/>
              <a:t>‹#›</a:t>
            </a:fld>
            <a:endParaRPr lang="en-US" altLang="en-US"/>
          </a:p>
        </p:txBody>
      </p:sp>
    </p:spTree>
    <p:extLst>
      <p:ext uri="{BB962C8B-B14F-4D97-AF65-F5344CB8AC3E}">
        <p14:creationId xmlns:p14="http://schemas.microsoft.com/office/powerpoint/2010/main" val="22089840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8EA96">
                <a:gamma/>
                <a:shade val="83137"/>
                <a:invGamma/>
              </a:srgbClr>
            </a:gs>
            <a:gs pos="100000">
              <a:srgbClr val="D8EA96"/>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F47DA633-7AD5-1B01-CCBB-C6920B6E64C3}"/>
              </a:ext>
            </a:extLst>
          </p:cNvPr>
          <p:cNvGrpSpPr>
            <a:grpSpLocks/>
          </p:cNvGrpSpPr>
          <p:nvPr/>
        </p:nvGrpSpPr>
        <p:grpSpPr bwMode="auto">
          <a:xfrm>
            <a:off x="1" y="1422400"/>
            <a:ext cx="12196233" cy="5435600"/>
            <a:chOff x="0" y="896"/>
            <a:chExt cx="5762" cy="3424"/>
          </a:xfrm>
        </p:grpSpPr>
        <p:grpSp>
          <p:nvGrpSpPr>
            <p:cNvPr id="14339" name="Group 3">
              <a:extLst>
                <a:ext uri="{FF2B5EF4-FFF2-40B4-BE49-F238E27FC236}">
                  <a16:creationId xmlns:a16="http://schemas.microsoft.com/office/drawing/2014/main" id="{513C3D23-6C6E-EAB6-3481-B50406661BED}"/>
                </a:ext>
              </a:extLst>
            </p:cNvPr>
            <p:cNvGrpSpPr>
              <a:grpSpLocks/>
            </p:cNvGrpSpPr>
            <p:nvPr userDrawn="1"/>
          </p:nvGrpSpPr>
          <p:grpSpPr bwMode="auto">
            <a:xfrm>
              <a:off x="20" y="896"/>
              <a:ext cx="5742" cy="3424"/>
              <a:chOff x="20" y="896"/>
              <a:chExt cx="5742" cy="3424"/>
            </a:xfrm>
          </p:grpSpPr>
          <p:sp>
            <p:nvSpPr>
              <p:cNvPr id="14340" name="Freeform 4">
                <a:extLst>
                  <a:ext uri="{FF2B5EF4-FFF2-40B4-BE49-F238E27FC236}">
                    <a16:creationId xmlns:a16="http://schemas.microsoft.com/office/drawing/2014/main" id="{A6CE5E35-BD4A-C71C-A97E-8A8D5565477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Freeform 5">
                <a:extLst>
                  <a:ext uri="{FF2B5EF4-FFF2-40B4-BE49-F238E27FC236}">
                    <a16:creationId xmlns:a16="http://schemas.microsoft.com/office/drawing/2014/main" id="{BDD1D7FD-4D97-9823-60B3-5339CEA21ED2}"/>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4BEDE9D9-AE3B-CC56-9DF8-B27B189E601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3" name="Freeform 7">
                <a:extLst>
                  <a:ext uri="{FF2B5EF4-FFF2-40B4-BE49-F238E27FC236}">
                    <a16:creationId xmlns:a16="http://schemas.microsoft.com/office/drawing/2014/main" id="{6D7E995A-1942-6C13-473D-A7BB19A5FE2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Freeform 8">
                <a:extLst>
                  <a:ext uri="{FF2B5EF4-FFF2-40B4-BE49-F238E27FC236}">
                    <a16:creationId xmlns:a16="http://schemas.microsoft.com/office/drawing/2014/main" id="{807F2B36-89F8-B3F1-6931-9DD7591743D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Freeform 9">
                <a:extLst>
                  <a:ext uri="{FF2B5EF4-FFF2-40B4-BE49-F238E27FC236}">
                    <a16:creationId xmlns:a16="http://schemas.microsoft.com/office/drawing/2014/main" id="{85D5BB29-E561-48BA-EEF0-0F7CE229701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Freeform 10">
                <a:extLst>
                  <a:ext uri="{FF2B5EF4-FFF2-40B4-BE49-F238E27FC236}">
                    <a16:creationId xmlns:a16="http://schemas.microsoft.com/office/drawing/2014/main" id="{F16B9040-CC69-6B58-0FF3-9899D19F8F6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Freeform 11">
                <a:extLst>
                  <a:ext uri="{FF2B5EF4-FFF2-40B4-BE49-F238E27FC236}">
                    <a16:creationId xmlns:a16="http://schemas.microsoft.com/office/drawing/2014/main" id="{C5589158-7108-6835-59D4-D7C6C0ED83B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1046EF00-3212-9281-EC24-9C7F186A566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9" name="Freeform 13">
                <a:extLst>
                  <a:ext uri="{FF2B5EF4-FFF2-40B4-BE49-F238E27FC236}">
                    <a16:creationId xmlns:a16="http://schemas.microsoft.com/office/drawing/2014/main" id="{811138DC-1452-5F70-B838-BAB91011367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0" name="Freeform 14">
                <a:extLst>
                  <a:ext uri="{FF2B5EF4-FFF2-40B4-BE49-F238E27FC236}">
                    <a16:creationId xmlns:a16="http://schemas.microsoft.com/office/drawing/2014/main" id="{C7199C97-C9A8-5434-632A-6CFBC55D983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1" name="Freeform 15">
                <a:extLst>
                  <a:ext uri="{FF2B5EF4-FFF2-40B4-BE49-F238E27FC236}">
                    <a16:creationId xmlns:a16="http://schemas.microsoft.com/office/drawing/2014/main" id="{B796AD4D-52E2-70C2-5BFB-1497D0B643D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2" name="Freeform 16">
                <a:extLst>
                  <a:ext uri="{FF2B5EF4-FFF2-40B4-BE49-F238E27FC236}">
                    <a16:creationId xmlns:a16="http://schemas.microsoft.com/office/drawing/2014/main" id="{E0A4899C-0CFD-7693-45B5-A897C5D3B49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4353" name="Group 17">
              <a:extLst>
                <a:ext uri="{FF2B5EF4-FFF2-40B4-BE49-F238E27FC236}">
                  <a16:creationId xmlns:a16="http://schemas.microsoft.com/office/drawing/2014/main" id="{DAB099B1-D65E-B652-D725-D6BE606DDC0D}"/>
                </a:ext>
              </a:extLst>
            </p:cNvPr>
            <p:cNvGrpSpPr>
              <a:grpSpLocks/>
            </p:cNvGrpSpPr>
            <p:nvPr userDrawn="1"/>
          </p:nvGrpSpPr>
          <p:grpSpPr bwMode="auto">
            <a:xfrm>
              <a:off x="0" y="2291"/>
              <a:ext cx="1385" cy="1702"/>
              <a:chOff x="0" y="2291"/>
              <a:chExt cx="1385" cy="1702"/>
            </a:xfrm>
          </p:grpSpPr>
          <p:sp>
            <p:nvSpPr>
              <p:cNvPr id="14354" name="Rectangle 18">
                <a:extLst>
                  <a:ext uri="{FF2B5EF4-FFF2-40B4-BE49-F238E27FC236}">
                    <a16:creationId xmlns:a16="http://schemas.microsoft.com/office/drawing/2014/main" id="{A98FFF40-18CE-CE81-DD82-1329F70FCCEE}"/>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5" name="Rectangle 19">
                <a:extLst>
                  <a:ext uri="{FF2B5EF4-FFF2-40B4-BE49-F238E27FC236}">
                    <a16:creationId xmlns:a16="http://schemas.microsoft.com/office/drawing/2014/main" id="{FFEED98C-37EA-B702-EE0E-D79229ACC206}"/>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6" name="Rectangle 20">
                <a:extLst>
                  <a:ext uri="{FF2B5EF4-FFF2-40B4-BE49-F238E27FC236}">
                    <a16:creationId xmlns:a16="http://schemas.microsoft.com/office/drawing/2014/main" id="{0AB494AA-BB93-3FFA-D0A8-4376B918D1A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7" name="Rectangle 21">
                <a:extLst>
                  <a:ext uri="{FF2B5EF4-FFF2-40B4-BE49-F238E27FC236}">
                    <a16:creationId xmlns:a16="http://schemas.microsoft.com/office/drawing/2014/main" id="{389B6B61-6E12-C5EB-0877-F036A4417B0C}"/>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8" name="Rectangle 22">
                <a:extLst>
                  <a:ext uri="{FF2B5EF4-FFF2-40B4-BE49-F238E27FC236}">
                    <a16:creationId xmlns:a16="http://schemas.microsoft.com/office/drawing/2014/main" id="{0B119BE9-E75C-5558-A943-594CE85F6C9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9" name="Rectangle 23">
                <a:extLst>
                  <a:ext uri="{FF2B5EF4-FFF2-40B4-BE49-F238E27FC236}">
                    <a16:creationId xmlns:a16="http://schemas.microsoft.com/office/drawing/2014/main" id="{38F66713-31A3-83A0-3A0B-543F8E5F2744}"/>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0" name="Rectangle 24">
                <a:extLst>
                  <a:ext uri="{FF2B5EF4-FFF2-40B4-BE49-F238E27FC236}">
                    <a16:creationId xmlns:a16="http://schemas.microsoft.com/office/drawing/2014/main" id="{BFB2A705-9BBA-956A-5C8B-D6F8943B6FCC}"/>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1" name="Rectangle 25">
                <a:extLst>
                  <a:ext uri="{FF2B5EF4-FFF2-40B4-BE49-F238E27FC236}">
                    <a16:creationId xmlns:a16="http://schemas.microsoft.com/office/drawing/2014/main" id="{5350A20D-EAB0-FBF5-CC21-ECDCD3E417EF}"/>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2" name="Rectangle 26">
                <a:extLst>
                  <a:ext uri="{FF2B5EF4-FFF2-40B4-BE49-F238E27FC236}">
                    <a16:creationId xmlns:a16="http://schemas.microsoft.com/office/drawing/2014/main" id="{A27EB0E0-5248-2449-E772-D6A244CA34D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3" name="Rectangle 27">
                <a:extLst>
                  <a:ext uri="{FF2B5EF4-FFF2-40B4-BE49-F238E27FC236}">
                    <a16:creationId xmlns:a16="http://schemas.microsoft.com/office/drawing/2014/main" id="{1F08E157-BB19-59EF-A695-4C477EB6872A}"/>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4" name="Rectangle 28">
                <a:extLst>
                  <a:ext uri="{FF2B5EF4-FFF2-40B4-BE49-F238E27FC236}">
                    <a16:creationId xmlns:a16="http://schemas.microsoft.com/office/drawing/2014/main" id="{60AA8CC0-E94E-2459-9751-BB926182487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5" name="Rectangle 29">
                <a:extLst>
                  <a:ext uri="{FF2B5EF4-FFF2-40B4-BE49-F238E27FC236}">
                    <a16:creationId xmlns:a16="http://schemas.microsoft.com/office/drawing/2014/main" id="{8F16E3A5-B492-34B7-9D69-44AA6EB9FAF7}"/>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6" name="Rectangle 30">
                <a:extLst>
                  <a:ext uri="{FF2B5EF4-FFF2-40B4-BE49-F238E27FC236}">
                    <a16:creationId xmlns:a16="http://schemas.microsoft.com/office/drawing/2014/main" id="{9AA2D4D8-E9AB-CAC6-6E5D-150E9F08D5CB}"/>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7" name="Rectangle 31">
                <a:extLst>
                  <a:ext uri="{FF2B5EF4-FFF2-40B4-BE49-F238E27FC236}">
                    <a16:creationId xmlns:a16="http://schemas.microsoft.com/office/drawing/2014/main" id="{E55CA630-26A7-556F-F0DD-9BDBCF2FB7A2}"/>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8" name="Rectangle 32">
                <a:extLst>
                  <a:ext uri="{FF2B5EF4-FFF2-40B4-BE49-F238E27FC236}">
                    <a16:creationId xmlns:a16="http://schemas.microsoft.com/office/drawing/2014/main" id="{30A25968-93B6-B150-55F1-F4266BE5D393}"/>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9" name="Rectangle 33">
                <a:extLst>
                  <a:ext uri="{FF2B5EF4-FFF2-40B4-BE49-F238E27FC236}">
                    <a16:creationId xmlns:a16="http://schemas.microsoft.com/office/drawing/2014/main" id="{9132713C-8FF6-D16E-1489-25A74AD62FC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0" name="Rectangle 34">
                <a:extLst>
                  <a:ext uri="{FF2B5EF4-FFF2-40B4-BE49-F238E27FC236}">
                    <a16:creationId xmlns:a16="http://schemas.microsoft.com/office/drawing/2014/main" id="{9A991E66-90F0-1852-FC1F-712207BA2AF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1" name="Rectangle 35">
                <a:extLst>
                  <a:ext uri="{FF2B5EF4-FFF2-40B4-BE49-F238E27FC236}">
                    <a16:creationId xmlns:a16="http://schemas.microsoft.com/office/drawing/2014/main" id="{F42E4F7C-F07C-2A71-F0A6-1791451DD50F}"/>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2" name="Rectangle 36">
                <a:extLst>
                  <a:ext uri="{FF2B5EF4-FFF2-40B4-BE49-F238E27FC236}">
                    <a16:creationId xmlns:a16="http://schemas.microsoft.com/office/drawing/2014/main" id="{F659B9AA-74CE-5EE0-588C-3F7B12E0D583}"/>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3" name="Rectangle 37">
                <a:extLst>
                  <a:ext uri="{FF2B5EF4-FFF2-40B4-BE49-F238E27FC236}">
                    <a16:creationId xmlns:a16="http://schemas.microsoft.com/office/drawing/2014/main" id="{2DE6F30A-9312-3A69-0B43-1182E2E9772A}"/>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4" name="Rectangle 38">
                <a:extLst>
                  <a:ext uri="{FF2B5EF4-FFF2-40B4-BE49-F238E27FC236}">
                    <a16:creationId xmlns:a16="http://schemas.microsoft.com/office/drawing/2014/main" id="{B8D9B823-5248-542E-DAB3-5B85F131A8F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5" name="Rectangle 39">
                <a:extLst>
                  <a:ext uri="{FF2B5EF4-FFF2-40B4-BE49-F238E27FC236}">
                    <a16:creationId xmlns:a16="http://schemas.microsoft.com/office/drawing/2014/main" id="{8663B352-50A4-D2B4-2D5F-6FF8E86A202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6" name="Rectangle 40">
                <a:extLst>
                  <a:ext uri="{FF2B5EF4-FFF2-40B4-BE49-F238E27FC236}">
                    <a16:creationId xmlns:a16="http://schemas.microsoft.com/office/drawing/2014/main" id="{0C1C70A2-47E9-7A23-4023-5228F1B3B1CD}"/>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7" name="Rectangle 41">
                <a:extLst>
                  <a:ext uri="{FF2B5EF4-FFF2-40B4-BE49-F238E27FC236}">
                    <a16:creationId xmlns:a16="http://schemas.microsoft.com/office/drawing/2014/main" id="{A07081B8-6E6E-F640-6BCB-3A13154C867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8" name="Rectangle 42">
                <a:extLst>
                  <a:ext uri="{FF2B5EF4-FFF2-40B4-BE49-F238E27FC236}">
                    <a16:creationId xmlns:a16="http://schemas.microsoft.com/office/drawing/2014/main" id="{DD8E0534-9BDD-FF84-DD81-8EAD22303671}"/>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9" name="Rectangle 43">
                <a:extLst>
                  <a:ext uri="{FF2B5EF4-FFF2-40B4-BE49-F238E27FC236}">
                    <a16:creationId xmlns:a16="http://schemas.microsoft.com/office/drawing/2014/main" id="{458338BB-9326-CA0D-2759-AC10A33C8F7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0" name="Rectangle 44">
                <a:extLst>
                  <a:ext uri="{FF2B5EF4-FFF2-40B4-BE49-F238E27FC236}">
                    <a16:creationId xmlns:a16="http://schemas.microsoft.com/office/drawing/2014/main" id="{3E6F4343-24A4-4A3F-E6D6-CBA7572884B5}"/>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1" name="Rectangle 45">
                <a:extLst>
                  <a:ext uri="{FF2B5EF4-FFF2-40B4-BE49-F238E27FC236}">
                    <a16:creationId xmlns:a16="http://schemas.microsoft.com/office/drawing/2014/main" id="{2EF5C3B9-E9F4-5955-BB71-735AF3F5E6CC}"/>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2" name="Rectangle 46">
                <a:extLst>
                  <a:ext uri="{FF2B5EF4-FFF2-40B4-BE49-F238E27FC236}">
                    <a16:creationId xmlns:a16="http://schemas.microsoft.com/office/drawing/2014/main" id="{9B13C6B5-DAE7-B441-B1D1-76AF5D0AC700}"/>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3" name="Rectangle 47">
                <a:extLst>
                  <a:ext uri="{FF2B5EF4-FFF2-40B4-BE49-F238E27FC236}">
                    <a16:creationId xmlns:a16="http://schemas.microsoft.com/office/drawing/2014/main" id="{47AA78D6-F842-DB55-477C-0F8DB49E82F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4" name="Rectangle 48">
                <a:extLst>
                  <a:ext uri="{FF2B5EF4-FFF2-40B4-BE49-F238E27FC236}">
                    <a16:creationId xmlns:a16="http://schemas.microsoft.com/office/drawing/2014/main" id="{13C837C7-ECF6-F1A4-D8FD-73A82C3E8E17}"/>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5" name="Rectangle 49">
                <a:extLst>
                  <a:ext uri="{FF2B5EF4-FFF2-40B4-BE49-F238E27FC236}">
                    <a16:creationId xmlns:a16="http://schemas.microsoft.com/office/drawing/2014/main" id="{4591832E-EF32-BEBE-A215-9E5331817B46}"/>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6" name="Rectangle 50">
                <a:extLst>
                  <a:ext uri="{FF2B5EF4-FFF2-40B4-BE49-F238E27FC236}">
                    <a16:creationId xmlns:a16="http://schemas.microsoft.com/office/drawing/2014/main" id="{4DA935DE-C411-A109-1B2B-490FD9B57DE9}"/>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7" name="Rectangle 51">
                <a:extLst>
                  <a:ext uri="{FF2B5EF4-FFF2-40B4-BE49-F238E27FC236}">
                    <a16:creationId xmlns:a16="http://schemas.microsoft.com/office/drawing/2014/main" id="{7085EF90-2AFD-7191-EB38-A277A9D36DE9}"/>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8" name="Rectangle 52">
                <a:extLst>
                  <a:ext uri="{FF2B5EF4-FFF2-40B4-BE49-F238E27FC236}">
                    <a16:creationId xmlns:a16="http://schemas.microsoft.com/office/drawing/2014/main" id="{E354EF77-4F87-5CBA-7147-49F380499F56}"/>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9" name="Rectangle 53">
                <a:extLst>
                  <a:ext uri="{FF2B5EF4-FFF2-40B4-BE49-F238E27FC236}">
                    <a16:creationId xmlns:a16="http://schemas.microsoft.com/office/drawing/2014/main" id="{FFF87D77-0CAC-557A-EA64-A979915ABFD7}"/>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0" name="Rectangle 54">
                <a:extLst>
                  <a:ext uri="{FF2B5EF4-FFF2-40B4-BE49-F238E27FC236}">
                    <a16:creationId xmlns:a16="http://schemas.microsoft.com/office/drawing/2014/main" id="{AEFB696A-EFDE-C5CC-BDEE-EA6DE08D74E6}"/>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1" name="Rectangle 55">
                <a:extLst>
                  <a:ext uri="{FF2B5EF4-FFF2-40B4-BE49-F238E27FC236}">
                    <a16:creationId xmlns:a16="http://schemas.microsoft.com/office/drawing/2014/main" id="{87F7E743-4B2D-E3D6-CF74-A54086FA0D7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2" name="Rectangle 56">
                <a:extLst>
                  <a:ext uri="{FF2B5EF4-FFF2-40B4-BE49-F238E27FC236}">
                    <a16:creationId xmlns:a16="http://schemas.microsoft.com/office/drawing/2014/main" id="{8CF5462D-3912-DB4A-81D8-2BADF4DBB43C}"/>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3" name="Rectangle 57">
                <a:extLst>
                  <a:ext uri="{FF2B5EF4-FFF2-40B4-BE49-F238E27FC236}">
                    <a16:creationId xmlns:a16="http://schemas.microsoft.com/office/drawing/2014/main" id="{9FFD68EE-73AD-3AF9-14FC-EE7BBE45B408}"/>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4" name="Rectangle 58">
                <a:extLst>
                  <a:ext uri="{FF2B5EF4-FFF2-40B4-BE49-F238E27FC236}">
                    <a16:creationId xmlns:a16="http://schemas.microsoft.com/office/drawing/2014/main" id="{EC5ADF5D-E841-2468-2C28-7520C80F839A}"/>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5" name="Rectangle 59">
                <a:extLst>
                  <a:ext uri="{FF2B5EF4-FFF2-40B4-BE49-F238E27FC236}">
                    <a16:creationId xmlns:a16="http://schemas.microsoft.com/office/drawing/2014/main" id="{CC456FC6-1C86-1939-8410-49E97F0363F5}"/>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6" name="Rectangle 60">
                <a:extLst>
                  <a:ext uri="{FF2B5EF4-FFF2-40B4-BE49-F238E27FC236}">
                    <a16:creationId xmlns:a16="http://schemas.microsoft.com/office/drawing/2014/main" id="{FAA87DE6-8B3E-DBA9-3696-18CD26EA7A1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7" name="Rectangle 61">
                <a:extLst>
                  <a:ext uri="{FF2B5EF4-FFF2-40B4-BE49-F238E27FC236}">
                    <a16:creationId xmlns:a16="http://schemas.microsoft.com/office/drawing/2014/main" id="{A2F339D6-E6B0-6D41-A154-0D84A0CC680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8" name="Rectangle 62">
                <a:extLst>
                  <a:ext uri="{FF2B5EF4-FFF2-40B4-BE49-F238E27FC236}">
                    <a16:creationId xmlns:a16="http://schemas.microsoft.com/office/drawing/2014/main" id="{4DCA9FEF-9BF1-CE57-72C2-4B9B76CD5EE8}"/>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9" name="Rectangle 63">
                <a:extLst>
                  <a:ext uri="{FF2B5EF4-FFF2-40B4-BE49-F238E27FC236}">
                    <a16:creationId xmlns:a16="http://schemas.microsoft.com/office/drawing/2014/main" id="{ADD06744-CBA6-B6B5-A15A-7DCA61A18F38}"/>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0" name="Rectangle 64">
                <a:extLst>
                  <a:ext uri="{FF2B5EF4-FFF2-40B4-BE49-F238E27FC236}">
                    <a16:creationId xmlns:a16="http://schemas.microsoft.com/office/drawing/2014/main" id="{ED1DB874-106B-5D94-4E7A-0988B92A0E8B}"/>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1" name="Rectangle 65">
                <a:extLst>
                  <a:ext uri="{FF2B5EF4-FFF2-40B4-BE49-F238E27FC236}">
                    <a16:creationId xmlns:a16="http://schemas.microsoft.com/office/drawing/2014/main" id="{52052B6D-84BE-FE10-3669-0AB85464982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2" name="Rectangle 66">
                <a:extLst>
                  <a:ext uri="{FF2B5EF4-FFF2-40B4-BE49-F238E27FC236}">
                    <a16:creationId xmlns:a16="http://schemas.microsoft.com/office/drawing/2014/main" id="{6A332F45-BB7D-05EA-F99A-ECE6EC1832C3}"/>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3" name="Rectangle 67">
                <a:extLst>
                  <a:ext uri="{FF2B5EF4-FFF2-40B4-BE49-F238E27FC236}">
                    <a16:creationId xmlns:a16="http://schemas.microsoft.com/office/drawing/2014/main" id="{DE2C93E6-DC77-13E4-26EE-F286491F5D5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4" name="Rectangle 68">
                <a:extLst>
                  <a:ext uri="{FF2B5EF4-FFF2-40B4-BE49-F238E27FC236}">
                    <a16:creationId xmlns:a16="http://schemas.microsoft.com/office/drawing/2014/main" id="{6FA186EE-76A8-694C-27D6-3074D8714289}"/>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5" name="Rectangle 69">
                <a:extLst>
                  <a:ext uri="{FF2B5EF4-FFF2-40B4-BE49-F238E27FC236}">
                    <a16:creationId xmlns:a16="http://schemas.microsoft.com/office/drawing/2014/main" id="{ECF97B57-4408-86C2-A2BE-9BA7C7C10EB7}"/>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6" name="Rectangle 70">
                <a:extLst>
                  <a:ext uri="{FF2B5EF4-FFF2-40B4-BE49-F238E27FC236}">
                    <a16:creationId xmlns:a16="http://schemas.microsoft.com/office/drawing/2014/main" id="{A29CB452-D690-4ECA-C586-1677F9115BAD}"/>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7" name="Rectangle 71">
                <a:extLst>
                  <a:ext uri="{FF2B5EF4-FFF2-40B4-BE49-F238E27FC236}">
                    <a16:creationId xmlns:a16="http://schemas.microsoft.com/office/drawing/2014/main" id="{6D63ED73-DA42-C852-2799-DEC5396AE09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8" name="Rectangle 72">
                <a:extLst>
                  <a:ext uri="{FF2B5EF4-FFF2-40B4-BE49-F238E27FC236}">
                    <a16:creationId xmlns:a16="http://schemas.microsoft.com/office/drawing/2014/main" id="{8A86CBC9-8D7A-E3BC-4757-383D8046D5C4}"/>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9" name="Rectangle 73">
                <a:extLst>
                  <a:ext uri="{FF2B5EF4-FFF2-40B4-BE49-F238E27FC236}">
                    <a16:creationId xmlns:a16="http://schemas.microsoft.com/office/drawing/2014/main" id="{C5AFEA0F-C8AE-969C-AC3A-1D24C0F947B0}"/>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0" name="Rectangle 74">
                <a:extLst>
                  <a:ext uri="{FF2B5EF4-FFF2-40B4-BE49-F238E27FC236}">
                    <a16:creationId xmlns:a16="http://schemas.microsoft.com/office/drawing/2014/main" id="{312EE2DC-AC7E-B090-6AB3-5EF8853222D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1" name="Rectangle 75">
                <a:extLst>
                  <a:ext uri="{FF2B5EF4-FFF2-40B4-BE49-F238E27FC236}">
                    <a16:creationId xmlns:a16="http://schemas.microsoft.com/office/drawing/2014/main" id="{FC57F389-C087-6E38-3B56-709BE73F25B4}"/>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2" name="Rectangle 76">
                <a:extLst>
                  <a:ext uri="{FF2B5EF4-FFF2-40B4-BE49-F238E27FC236}">
                    <a16:creationId xmlns:a16="http://schemas.microsoft.com/office/drawing/2014/main" id="{3191A1B9-F91C-7EBB-7BDF-EAFB0598E255}"/>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3" name="Rectangle 77">
                <a:extLst>
                  <a:ext uri="{FF2B5EF4-FFF2-40B4-BE49-F238E27FC236}">
                    <a16:creationId xmlns:a16="http://schemas.microsoft.com/office/drawing/2014/main" id="{18B86DBC-7436-86A5-BDA7-1AF3152A780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4" name="Rectangle 78">
                <a:extLst>
                  <a:ext uri="{FF2B5EF4-FFF2-40B4-BE49-F238E27FC236}">
                    <a16:creationId xmlns:a16="http://schemas.microsoft.com/office/drawing/2014/main" id="{2122F476-3BF2-9FA2-AA67-27EC0A0E464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5" name="Rectangle 79">
                <a:extLst>
                  <a:ext uri="{FF2B5EF4-FFF2-40B4-BE49-F238E27FC236}">
                    <a16:creationId xmlns:a16="http://schemas.microsoft.com/office/drawing/2014/main" id="{4564947F-2A76-33F2-6DD2-DD4A0DF9EACB}"/>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6" name="Rectangle 80">
                <a:extLst>
                  <a:ext uri="{FF2B5EF4-FFF2-40B4-BE49-F238E27FC236}">
                    <a16:creationId xmlns:a16="http://schemas.microsoft.com/office/drawing/2014/main" id="{794A55CA-A37A-0DFA-487C-E48C1FCFC43B}"/>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7" name="Freeform 81">
                <a:extLst>
                  <a:ext uri="{FF2B5EF4-FFF2-40B4-BE49-F238E27FC236}">
                    <a16:creationId xmlns:a16="http://schemas.microsoft.com/office/drawing/2014/main" id="{D1A24FCF-9F32-E005-F284-B20C9A4C9FE6}"/>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18" name="Rectangle 82">
                <a:extLst>
                  <a:ext uri="{FF2B5EF4-FFF2-40B4-BE49-F238E27FC236}">
                    <a16:creationId xmlns:a16="http://schemas.microsoft.com/office/drawing/2014/main" id="{44B53F08-5DB6-EB6C-B305-C338B8DD6CCB}"/>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9" name="Rectangle 83">
                <a:extLst>
                  <a:ext uri="{FF2B5EF4-FFF2-40B4-BE49-F238E27FC236}">
                    <a16:creationId xmlns:a16="http://schemas.microsoft.com/office/drawing/2014/main" id="{E697D0AA-2309-CD36-D27F-988F0BD2B594}"/>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0" name="Rectangle 84">
                <a:extLst>
                  <a:ext uri="{FF2B5EF4-FFF2-40B4-BE49-F238E27FC236}">
                    <a16:creationId xmlns:a16="http://schemas.microsoft.com/office/drawing/2014/main" id="{F67638D3-34A5-DAD2-4E62-8FA3DFC83467}"/>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1" name="Rectangle 85">
                <a:extLst>
                  <a:ext uri="{FF2B5EF4-FFF2-40B4-BE49-F238E27FC236}">
                    <a16:creationId xmlns:a16="http://schemas.microsoft.com/office/drawing/2014/main" id="{EA67F3F7-EAB0-2B15-CE54-D06AF05EEFD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2" name="Rectangle 86">
                <a:extLst>
                  <a:ext uri="{FF2B5EF4-FFF2-40B4-BE49-F238E27FC236}">
                    <a16:creationId xmlns:a16="http://schemas.microsoft.com/office/drawing/2014/main" id="{2CB112AB-4515-3D77-A158-4DB4000C9195}"/>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3" name="Rectangle 87">
                <a:extLst>
                  <a:ext uri="{FF2B5EF4-FFF2-40B4-BE49-F238E27FC236}">
                    <a16:creationId xmlns:a16="http://schemas.microsoft.com/office/drawing/2014/main" id="{23DE599C-5A10-3F80-7A61-F583E234C1A2}"/>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4" name="Rectangle 88">
                <a:extLst>
                  <a:ext uri="{FF2B5EF4-FFF2-40B4-BE49-F238E27FC236}">
                    <a16:creationId xmlns:a16="http://schemas.microsoft.com/office/drawing/2014/main" id="{95011004-71C0-5246-CBA0-C6B7C44410B5}"/>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5" name="Rectangle 89">
                <a:extLst>
                  <a:ext uri="{FF2B5EF4-FFF2-40B4-BE49-F238E27FC236}">
                    <a16:creationId xmlns:a16="http://schemas.microsoft.com/office/drawing/2014/main" id="{75056C65-B9BF-A908-E15E-C599931B6B73}"/>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6" name="Rectangle 90">
                <a:extLst>
                  <a:ext uri="{FF2B5EF4-FFF2-40B4-BE49-F238E27FC236}">
                    <a16:creationId xmlns:a16="http://schemas.microsoft.com/office/drawing/2014/main" id="{0C12A97A-F38B-3E69-EC7A-A6593A83243D}"/>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7" name="Rectangle 91">
                <a:extLst>
                  <a:ext uri="{FF2B5EF4-FFF2-40B4-BE49-F238E27FC236}">
                    <a16:creationId xmlns:a16="http://schemas.microsoft.com/office/drawing/2014/main" id="{2401A383-4B54-648D-2927-4AE19EBB6825}"/>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8" name="Rectangle 92">
                <a:extLst>
                  <a:ext uri="{FF2B5EF4-FFF2-40B4-BE49-F238E27FC236}">
                    <a16:creationId xmlns:a16="http://schemas.microsoft.com/office/drawing/2014/main" id="{E11DA6D2-E382-7921-5F22-BEEE51C0746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9" name="Rectangle 93">
                <a:extLst>
                  <a:ext uri="{FF2B5EF4-FFF2-40B4-BE49-F238E27FC236}">
                    <a16:creationId xmlns:a16="http://schemas.microsoft.com/office/drawing/2014/main" id="{FEEB2A7E-E6F3-1583-77D4-2B2310C5F3F8}"/>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0" name="Rectangle 94">
                <a:extLst>
                  <a:ext uri="{FF2B5EF4-FFF2-40B4-BE49-F238E27FC236}">
                    <a16:creationId xmlns:a16="http://schemas.microsoft.com/office/drawing/2014/main" id="{F39D76F0-1B1C-4C51-1D2E-DB7543558031}"/>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1" name="Rectangle 95">
                <a:extLst>
                  <a:ext uri="{FF2B5EF4-FFF2-40B4-BE49-F238E27FC236}">
                    <a16:creationId xmlns:a16="http://schemas.microsoft.com/office/drawing/2014/main" id="{6920097E-7AE5-72E6-A64E-690C24E8EBFA}"/>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2" name="Rectangle 96">
                <a:extLst>
                  <a:ext uri="{FF2B5EF4-FFF2-40B4-BE49-F238E27FC236}">
                    <a16:creationId xmlns:a16="http://schemas.microsoft.com/office/drawing/2014/main" id="{94FFAA55-4B20-5C49-9B1D-D7323C5EBA69}"/>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3" name="Rectangle 97">
                <a:extLst>
                  <a:ext uri="{FF2B5EF4-FFF2-40B4-BE49-F238E27FC236}">
                    <a16:creationId xmlns:a16="http://schemas.microsoft.com/office/drawing/2014/main" id="{AA7A7537-918F-37CC-4819-5314CB99D97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4" name="Rectangle 98">
                <a:extLst>
                  <a:ext uri="{FF2B5EF4-FFF2-40B4-BE49-F238E27FC236}">
                    <a16:creationId xmlns:a16="http://schemas.microsoft.com/office/drawing/2014/main" id="{BFDCC662-14C6-BF00-1C85-69F59C2E930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5" name="Rectangle 99">
                <a:extLst>
                  <a:ext uri="{FF2B5EF4-FFF2-40B4-BE49-F238E27FC236}">
                    <a16:creationId xmlns:a16="http://schemas.microsoft.com/office/drawing/2014/main" id="{1BC7BC2E-494D-6785-7103-AA4545766CF4}"/>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6" name="Rectangle 100">
                <a:extLst>
                  <a:ext uri="{FF2B5EF4-FFF2-40B4-BE49-F238E27FC236}">
                    <a16:creationId xmlns:a16="http://schemas.microsoft.com/office/drawing/2014/main" id="{6A8E017D-4D1D-C632-85C6-D807D69B5DBF}"/>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7" name="Rectangle 101">
                <a:extLst>
                  <a:ext uri="{FF2B5EF4-FFF2-40B4-BE49-F238E27FC236}">
                    <a16:creationId xmlns:a16="http://schemas.microsoft.com/office/drawing/2014/main" id="{B598F3C3-B7D3-9C7C-B5D8-7AE858F91414}"/>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8" name="Rectangle 102">
                <a:extLst>
                  <a:ext uri="{FF2B5EF4-FFF2-40B4-BE49-F238E27FC236}">
                    <a16:creationId xmlns:a16="http://schemas.microsoft.com/office/drawing/2014/main" id="{1529AABA-406E-3616-F77E-03179AFFD272}"/>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9" name="Rectangle 103">
                <a:extLst>
                  <a:ext uri="{FF2B5EF4-FFF2-40B4-BE49-F238E27FC236}">
                    <a16:creationId xmlns:a16="http://schemas.microsoft.com/office/drawing/2014/main" id="{246C9F85-5797-C85E-5CF1-B528AE98ADA4}"/>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0" name="Rectangle 104">
                <a:extLst>
                  <a:ext uri="{FF2B5EF4-FFF2-40B4-BE49-F238E27FC236}">
                    <a16:creationId xmlns:a16="http://schemas.microsoft.com/office/drawing/2014/main" id="{8EA539CD-5380-7E1C-AF5C-CE57AFD26EA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1" name="Rectangle 105">
                <a:extLst>
                  <a:ext uri="{FF2B5EF4-FFF2-40B4-BE49-F238E27FC236}">
                    <a16:creationId xmlns:a16="http://schemas.microsoft.com/office/drawing/2014/main" id="{D51FEAA1-18DA-79EF-3083-1C07C085051F}"/>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2" name="Rectangle 106">
                <a:extLst>
                  <a:ext uri="{FF2B5EF4-FFF2-40B4-BE49-F238E27FC236}">
                    <a16:creationId xmlns:a16="http://schemas.microsoft.com/office/drawing/2014/main" id="{CA62D569-C94B-8116-8A32-F6E633FC6B9F}"/>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3" name="Rectangle 107">
                <a:extLst>
                  <a:ext uri="{FF2B5EF4-FFF2-40B4-BE49-F238E27FC236}">
                    <a16:creationId xmlns:a16="http://schemas.microsoft.com/office/drawing/2014/main" id="{410C1CF3-9B87-F8A8-75E3-64BA8F577177}"/>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4" name="Rectangle 108">
                <a:extLst>
                  <a:ext uri="{FF2B5EF4-FFF2-40B4-BE49-F238E27FC236}">
                    <a16:creationId xmlns:a16="http://schemas.microsoft.com/office/drawing/2014/main" id="{74378D32-BE20-AE4B-F594-718BF5D7CBEE}"/>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5" name="Rectangle 109">
                <a:extLst>
                  <a:ext uri="{FF2B5EF4-FFF2-40B4-BE49-F238E27FC236}">
                    <a16:creationId xmlns:a16="http://schemas.microsoft.com/office/drawing/2014/main" id="{A9C180D7-562B-D7C3-FA0E-38D71B11A31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6" name="Rectangle 110">
                <a:extLst>
                  <a:ext uri="{FF2B5EF4-FFF2-40B4-BE49-F238E27FC236}">
                    <a16:creationId xmlns:a16="http://schemas.microsoft.com/office/drawing/2014/main" id="{156B7CB7-28F2-9179-906B-474BD8C17F22}"/>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7" name="Rectangle 111">
                <a:extLst>
                  <a:ext uri="{FF2B5EF4-FFF2-40B4-BE49-F238E27FC236}">
                    <a16:creationId xmlns:a16="http://schemas.microsoft.com/office/drawing/2014/main" id="{9D7DB829-3773-F553-8416-71F9EA6858F2}"/>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8" name="Rectangle 112">
                <a:extLst>
                  <a:ext uri="{FF2B5EF4-FFF2-40B4-BE49-F238E27FC236}">
                    <a16:creationId xmlns:a16="http://schemas.microsoft.com/office/drawing/2014/main" id="{380D4093-B8E8-3616-5CCC-AE0983F5F2B9}"/>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9" name="Rectangle 113">
                <a:extLst>
                  <a:ext uri="{FF2B5EF4-FFF2-40B4-BE49-F238E27FC236}">
                    <a16:creationId xmlns:a16="http://schemas.microsoft.com/office/drawing/2014/main" id="{6AC1B6FE-EF10-A43C-ADE5-03509001BCA7}"/>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0" name="Rectangle 114">
                <a:extLst>
                  <a:ext uri="{FF2B5EF4-FFF2-40B4-BE49-F238E27FC236}">
                    <a16:creationId xmlns:a16="http://schemas.microsoft.com/office/drawing/2014/main" id="{CDA28923-EC62-EDF5-DF88-BE44E12033B4}"/>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1" name="Rectangle 115">
                <a:extLst>
                  <a:ext uri="{FF2B5EF4-FFF2-40B4-BE49-F238E27FC236}">
                    <a16:creationId xmlns:a16="http://schemas.microsoft.com/office/drawing/2014/main" id="{0F7BDF0F-0A37-3A26-3D22-D3176ED95BC0}"/>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2" name="Rectangle 116">
                <a:extLst>
                  <a:ext uri="{FF2B5EF4-FFF2-40B4-BE49-F238E27FC236}">
                    <a16:creationId xmlns:a16="http://schemas.microsoft.com/office/drawing/2014/main" id="{2EE8AEA4-4889-8F76-A867-3CECF888A2F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3" name="Rectangle 117">
                <a:extLst>
                  <a:ext uri="{FF2B5EF4-FFF2-40B4-BE49-F238E27FC236}">
                    <a16:creationId xmlns:a16="http://schemas.microsoft.com/office/drawing/2014/main" id="{F0083B39-BA28-5C99-011D-CDED395C9851}"/>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4" name="Rectangle 118">
                <a:extLst>
                  <a:ext uri="{FF2B5EF4-FFF2-40B4-BE49-F238E27FC236}">
                    <a16:creationId xmlns:a16="http://schemas.microsoft.com/office/drawing/2014/main" id="{36D51361-DB08-4CFE-2CC5-B7899D2BC74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5" name="Rectangle 119">
                <a:extLst>
                  <a:ext uri="{FF2B5EF4-FFF2-40B4-BE49-F238E27FC236}">
                    <a16:creationId xmlns:a16="http://schemas.microsoft.com/office/drawing/2014/main" id="{A68CCC63-A1B8-85F8-FE07-8432189E1536}"/>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6" name="Rectangle 120">
                <a:extLst>
                  <a:ext uri="{FF2B5EF4-FFF2-40B4-BE49-F238E27FC236}">
                    <a16:creationId xmlns:a16="http://schemas.microsoft.com/office/drawing/2014/main" id="{1BE925A5-6C33-825B-2CFD-37507E7C0977}"/>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7" name="Rectangle 121">
                <a:extLst>
                  <a:ext uri="{FF2B5EF4-FFF2-40B4-BE49-F238E27FC236}">
                    <a16:creationId xmlns:a16="http://schemas.microsoft.com/office/drawing/2014/main" id="{1A19575E-3431-5A52-5D5B-F569A2D2346F}"/>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8" name="Rectangle 122">
                <a:extLst>
                  <a:ext uri="{FF2B5EF4-FFF2-40B4-BE49-F238E27FC236}">
                    <a16:creationId xmlns:a16="http://schemas.microsoft.com/office/drawing/2014/main" id="{AD4543EC-6D49-D8FB-F3C6-053705D4158D}"/>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9" name="Rectangle 123">
                <a:extLst>
                  <a:ext uri="{FF2B5EF4-FFF2-40B4-BE49-F238E27FC236}">
                    <a16:creationId xmlns:a16="http://schemas.microsoft.com/office/drawing/2014/main" id="{24BC7621-5F5D-AF9A-D3DD-6AB2741BE12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0" name="Rectangle 124">
                <a:extLst>
                  <a:ext uri="{FF2B5EF4-FFF2-40B4-BE49-F238E27FC236}">
                    <a16:creationId xmlns:a16="http://schemas.microsoft.com/office/drawing/2014/main" id="{3B7C9218-18F0-21ED-8316-22F1229823AB}"/>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1" name="Rectangle 125">
                <a:extLst>
                  <a:ext uri="{FF2B5EF4-FFF2-40B4-BE49-F238E27FC236}">
                    <a16:creationId xmlns:a16="http://schemas.microsoft.com/office/drawing/2014/main" id="{C1636DB8-D867-361A-F9A2-9311840C26F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2" name="Rectangle 126">
                <a:extLst>
                  <a:ext uri="{FF2B5EF4-FFF2-40B4-BE49-F238E27FC236}">
                    <a16:creationId xmlns:a16="http://schemas.microsoft.com/office/drawing/2014/main" id="{6B5A9C7F-D39F-A7F3-8B9C-82059E2DD1BA}"/>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3" name="Rectangle 127">
                <a:extLst>
                  <a:ext uri="{FF2B5EF4-FFF2-40B4-BE49-F238E27FC236}">
                    <a16:creationId xmlns:a16="http://schemas.microsoft.com/office/drawing/2014/main" id="{29B054F0-F874-C0F8-CDAF-79D61135CA7E}"/>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4" name="Rectangle 128">
                <a:extLst>
                  <a:ext uri="{FF2B5EF4-FFF2-40B4-BE49-F238E27FC236}">
                    <a16:creationId xmlns:a16="http://schemas.microsoft.com/office/drawing/2014/main" id="{A4819BEB-E907-060E-8E24-1B5C532890B9}"/>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5" name="Rectangle 129">
                <a:extLst>
                  <a:ext uri="{FF2B5EF4-FFF2-40B4-BE49-F238E27FC236}">
                    <a16:creationId xmlns:a16="http://schemas.microsoft.com/office/drawing/2014/main" id="{E57E91C6-8E4D-627A-38E9-70412BA6CCD9}"/>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6" name="Rectangle 130">
                <a:extLst>
                  <a:ext uri="{FF2B5EF4-FFF2-40B4-BE49-F238E27FC236}">
                    <a16:creationId xmlns:a16="http://schemas.microsoft.com/office/drawing/2014/main" id="{3595B128-BF18-A93C-0D12-8DF4347239B1}"/>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7" name="Rectangle 131">
                <a:extLst>
                  <a:ext uri="{FF2B5EF4-FFF2-40B4-BE49-F238E27FC236}">
                    <a16:creationId xmlns:a16="http://schemas.microsoft.com/office/drawing/2014/main" id="{9C7E22EB-AAD8-DF60-9E3A-56888541A412}"/>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8" name="Rectangle 132">
                <a:extLst>
                  <a:ext uri="{FF2B5EF4-FFF2-40B4-BE49-F238E27FC236}">
                    <a16:creationId xmlns:a16="http://schemas.microsoft.com/office/drawing/2014/main" id="{F2EA5CC5-B4C4-0C9D-23A4-3B89E44FAF28}"/>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9" name="Rectangle 133">
                <a:extLst>
                  <a:ext uri="{FF2B5EF4-FFF2-40B4-BE49-F238E27FC236}">
                    <a16:creationId xmlns:a16="http://schemas.microsoft.com/office/drawing/2014/main" id="{1EA7C2D4-93F8-2F8B-FD6C-D7ED5904E93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0" name="Rectangle 134">
                <a:extLst>
                  <a:ext uri="{FF2B5EF4-FFF2-40B4-BE49-F238E27FC236}">
                    <a16:creationId xmlns:a16="http://schemas.microsoft.com/office/drawing/2014/main" id="{118C5EE6-4ECC-747D-AF63-7597458F87D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1" name="Rectangle 135">
                <a:extLst>
                  <a:ext uri="{FF2B5EF4-FFF2-40B4-BE49-F238E27FC236}">
                    <a16:creationId xmlns:a16="http://schemas.microsoft.com/office/drawing/2014/main" id="{47282AB3-095E-B62C-A4F6-D4E12DCA018B}"/>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2" name="Rectangle 136">
                <a:extLst>
                  <a:ext uri="{FF2B5EF4-FFF2-40B4-BE49-F238E27FC236}">
                    <a16:creationId xmlns:a16="http://schemas.microsoft.com/office/drawing/2014/main" id="{7FACB5ED-E183-4FAE-A2A9-2827E69BBBC4}"/>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3" name="Rectangle 137">
                <a:extLst>
                  <a:ext uri="{FF2B5EF4-FFF2-40B4-BE49-F238E27FC236}">
                    <a16:creationId xmlns:a16="http://schemas.microsoft.com/office/drawing/2014/main" id="{F90EC2AD-8E8E-6901-9150-4294AE78435E}"/>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4" name="Freeform 138">
                <a:extLst>
                  <a:ext uri="{FF2B5EF4-FFF2-40B4-BE49-F238E27FC236}">
                    <a16:creationId xmlns:a16="http://schemas.microsoft.com/office/drawing/2014/main" id="{C77E9472-02B7-2C7E-ECF8-069FE79E17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5" name="Freeform 139">
                <a:extLst>
                  <a:ext uri="{FF2B5EF4-FFF2-40B4-BE49-F238E27FC236}">
                    <a16:creationId xmlns:a16="http://schemas.microsoft.com/office/drawing/2014/main" id="{0F1AB80E-39DC-2EE0-8015-FC4124FD47A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6" name="Freeform 140">
                <a:extLst>
                  <a:ext uri="{FF2B5EF4-FFF2-40B4-BE49-F238E27FC236}">
                    <a16:creationId xmlns:a16="http://schemas.microsoft.com/office/drawing/2014/main" id="{373A2A97-0DB0-6519-B17B-8D3E0ACED66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7" name="Freeform 141">
                <a:extLst>
                  <a:ext uri="{FF2B5EF4-FFF2-40B4-BE49-F238E27FC236}">
                    <a16:creationId xmlns:a16="http://schemas.microsoft.com/office/drawing/2014/main" id="{CE82591E-D0B1-0086-6BE1-F5E1205C048E}"/>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8" name="Freeform 142">
                <a:extLst>
                  <a:ext uri="{FF2B5EF4-FFF2-40B4-BE49-F238E27FC236}">
                    <a16:creationId xmlns:a16="http://schemas.microsoft.com/office/drawing/2014/main" id="{1F78A65E-766B-F4B5-23F0-9167C15E597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9" name="Freeform 143">
                <a:extLst>
                  <a:ext uri="{FF2B5EF4-FFF2-40B4-BE49-F238E27FC236}">
                    <a16:creationId xmlns:a16="http://schemas.microsoft.com/office/drawing/2014/main" id="{7AEE067E-900B-65DE-AC83-3C34E919372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0" name="Freeform 144">
                <a:extLst>
                  <a:ext uri="{FF2B5EF4-FFF2-40B4-BE49-F238E27FC236}">
                    <a16:creationId xmlns:a16="http://schemas.microsoft.com/office/drawing/2014/main" id="{B1E1EBC0-D221-CC86-DEB2-946EE58E0C1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1" name="Freeform 145">
                <a:extLst>
                  <a:ext uri="{FF2B5EF4-FFF2-40B4-BE49-F238E27FC236}">
                    <a16:creationId xmlns:a16="http://schemas.microsoft.com/office/drawing/2014/main" id="{0029D675-06DD-658D-C417-CA7884EF9EC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2" name="Freeform 146">
                <a:extLst>
                  <a:ext uri="{FF2B5EF4-FFF2-40B4-BE49-F238E27FC236}">
                    <a16:creationId xmlns:a16="http://schemas.microsoft.com/office/drawing/2014/main" id="{D21A0B10-6A01-04A0-A5E2-358E3462F2F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3" name="Rectangle 147">
                <a:extLst>
                  <a:ext uri="{FF2B5EF4-FFF2-40B4-BE49-F238E27FC236}">
                    <a16:creationId xmlns:a16="http://schemas.microsoft.com/office/drawing/2014/main" id="{564F5C71-6754-059F-F86B-F71132387896}"/>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4" name="Rectangle 148">
                <a:extLst>
                  <a:ext uri="{FF2B5EF4-FFF2-40B4-BE49-F238E27FC236}">
                    <a16:creationId xmlns:a16="http://schemas.microsoft.com/office/drawing/2014/main" id="{2EC5524E-4EB6-3904-99D4-A4BAAE5CD4C2}"/>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5" name="Freeform 149">
                <a:extLst>
                  <a:ext uri="{FF2B5EF4-FFF2-40B4-BE49-F238E27FC236}">
                    <a16:creationId xmlns:a16="http://schemas.microsoft.com/office/drawing/2014/main" id="{4218F5DE-DF94-7167-03C5-CBC62D3BD3B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6" name="Freeform 150">
                <a:extLst>
                  <a:ext uri="{FF2B5EF4-FFF2-40B4-BE49-F238E27FC236}">
                    <a16:creationId xmlns:a16="http://schemas.microsoft.com/office/drawing/2014/main" id="{CD78FCCC-8098-48BC-6C3B-25CE7679EA65}"/>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653E8A9C-A24B-0DB5-20A4-4DB1FC84F08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88" name="Oval 152">
                <a:extLst>
                  <a:ext uri="{FF2B5EF4-FFF2-40B4-BE49-F238E27FC236}">
                    <a16:creationId xmlns:a16="http://schemas.microsoft.com/office/drawing/2014/main" id="{A7A61BB8-138F-7151-5F66-65E597DB971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4489" name="Rectangle 153">
            <a:extLst>
              <a:ext uri="{FF2B5EF4-FFF2-40B4-BE49-F238E27FC236}">
                <a16:creationId xmlns:a16="http://schemas.microsoft.com/office/drawing/2014/main" id="{BF8C1E7A-D467-B970-5616-BB29B1854829}"/>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D2646C1B-C817-66C9-FCAE-A77C91424422}"/>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a:extLst>
              <a:ext uri="{FF2B5EF4-FFF2-40B4-BE49-F238E27FC236}">
                <a16:creationId xmlns:a16="http://schemas.microsoft.com/office/drawing/2014/main" id="{7980330E-EFD5-62A8-E151-68C8C84EBAC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a:extLst>
              <a:ext uri="{FF2B5EF4-FFF2-40B4-BE49-F238E27FC236}">
                <a16:creationId xmlns:a16="http://schemas.microsoft.com/office/drawing/2014/main" id="{B3E54CF5-1CCE-E9D6-0CB0-80930A9F3295}"/>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09C06179-0657-40C1-9DC1-3DD8D814508A}" type="slidenum">
              <a:rPr lang="en-US" altLang="en-US"/>
              <a:pPr/>
              <a:t>‹#›</a:t>
            </a:fld>
            <a:endParaRPr lang="en-US" altLang="en-US"/>
          </a:p>
        </p:txBody>
      </p:sp>
      <p:sp>
        <p:nvSpPr>
          <p:cNvPr id="14493" name="Rectangle 157">
            <a:extLst>
              <a:ext uri="{FF2B5EF4-FFF2-40B4-BE49-F238E27FC236}">
                <a16:creationId xmlns:a16="http://schemas.microsoft.com/office/drawing/2014/main" id="{1E528AB8-1E56-3D44-330B-EB7FDF5ADB8E}"/>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85615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panose="03020802060602070202" pitchFamily="66" charset="0"/>
              </a:rPr>
              <a:t>The Emergence of Israel in Canaan</a:t>
            </a:r>
          </a:p>
        </p:txBody>
      </p:sp>
      <p:sp>
        <p:nvSpPr>
          <p:cNvPr id="2" name="Slide Number Placeholder 1">
            <a:extLst>
              <a:ext uri="{FF2B5EF4-FFF2-40B4-BE49-F238E27FC236}">
                <a16:creationId xmlns:a16="http://schemas.microsoft.com/office/drawing/2014/main" id="{28B56277-9C78-47BA-FE02-E59BA0CEDF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C4C17-2516-49E8-BE9B-E38D16CCA577}" type="slidenum">
              <a:rPr kumimoji="0" lang="en-US" altLang="en-US"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a:endParaRPr>
          </a:p>
        </p:txBody>
      </p:sp>
    </p:spTree>
    <p:extLst>
      <p:ext uri="{BB962C8B-B14F-4D97-AF65-F5344CB8AC3E}">
        <p14:creationId xmlns:p14="http://schemas.microsoft.com/office/powerpoint/2010/main" val="204233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2CE643F-6CD7-FA8A-7E9A-EC539422BEAE}"/>
              </a:ext>
            </a:extLst>
          </p:cNvPr>
          <p:cNvSpPr>
            <a:spLocks noGrp="1" noRot="1" noChangeArrowheads="1"/>
          </p:cNvSpPr>
          <p:nvPr>
            <p:ph type="title"/>
          </p:nvPr>
        </p:nvSpPr>
        <p:spPr/>
        <p:txBody>
          <a:bodyPr/>
          <a:lstStyle/>
          <a:p>
            <a:pPr algn="l"/>
            <a:r>
              <a:rPr lang="en-US" altLang="en-US" sz="3600">
                <a:solidFill>
                  <a:srgbClr val="FF3300"/>
                </a:solidFill>
                <a:latin typeface="Eras Bold ITC" panose="020B0907030504020204" pitchFamily="34" charset="0"/>
              </a:rPr>
              <a:t>The issues concerning the Book of Joshua are part of a larger picture.</a:t>
            </a:r>
          </a:p>
        </p:txBody>
      </p:sp>
      <p:sp>
        <p:nvSpPr>
          <p:cNvPr id="44035" name="Rectangle 3">
            <a:extLst>
              <a:ext uri="{FF2B5EF4-FFF2-40B4-BE49-F238E27FC236}">
                <a16:creationId xmlns:a16="http://schemas.microsoft.com/office/drawing/2014/main" id="{E982BCBE-4F00-DA17-A007-EEC210FE26F2}"/>
              </a:ext>
            </a:extLst>
          </p:cNvPr>
          <p:cNvSpPr>
            <a:spLocks noGrp="1" noRot="1" noChangeArrowheads="1"/>
          </p:cNvSpPr>
          <p:nvPr>
            <p:ph type="body" idx="1"/>
          </p:nvPr>
        </p:nvSpPr>
        <p:spPr>
          <a:xfrm>
            <a:off x="402166" y="1940442"/>
            <a:ext cx="11387667" cy="3545958"/>
          </a:xfrm>
        </p:spPr>
        <p:txBody>
          <a:bodyPr/>
          <a:lstStyle/>
          <a:p>
            <a:pPr>
              <a:buFont typeface="Arial" panose="020B0604020202020204" pitchFamily="34" charset="0"/>
              <a:buNone/>
            </a:pPr>
            <a:r>
              <a:rPr lang="en-US" altLang="en-US" dirty="0">
                <a:solidFill>
                  <a:srgbClr val="3B3A00"/>
                </a:solidFill>
                <a:effectLst>
                  <a:outerShdw blurRad="38100" dist="38100" dir="2700000" algn="tl">
                    <a:srgbClr val="000000"/>
                  </a:outerShdw>
                </a:effectLst>
              </a:rPr>
              <a:t>In our post-modern world, there is a decided trend toward revisionist history.</a:t>
            </a:r>
          </a:p>
          <a:p>
            <a:r>
              <a:rPr lang="en-US" altLang="en-US" sz="2800" i="1" dirty="0">
                <a:effectLst/>
                <a:latin typeface="Arial Narrow" panose="020B0606020202030204" pitchFamily="34" charset="0"/>
              </a:rPr>
              <a:t>Much of history is currently being rewritten by deconstructionist literary theorists and political activists. To assume that biblical studies will be exempt from the influences of this trend is naïve.</a:t>
            </a:r>
          </a:p>
          <a:p>
            <a:r>
              <a:rPr lang="en-US" altLang="en-US" sz="2800" i="1" dirty="0">
                <a:effectLst/>
                <a:latin typeface="Arial Narrow" panose="020B0606020202030204" pitchFamily="34" charset="0"/>
              </a:rPr>
              <a:t>Postmodernism is the handmaiden of this trend with its rejection of the notion of historical objectivity and its concerted attack upon written texts as untrustworthy.</a:t>
            </a:r>
          </a:p>
        </p:txBody>
      </p:sp>
      <p:sp>
        <p:nvSpPr>
          <p:cNvPr id="2" name="Slide Number Placeholder 1">
            <a:extLst>
              <a:ext uri="{FF2B5EF4-FFF2-40B4-BE49-F238E27FC236}">
                <a16:creationId xmlns:a16="http://schemas.microsoft.com/office/drawing/2014/main" id="{39952149-AF80-A849-8153-97AC9B1A97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additive="base">
                                        <p:cTn id="14"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4035">
                                            <p:txEl>
                                              <p:pRg st="2" end="2"/>
                                            </p:txEl>
                                          </p:spTgt>
                                        </p:tgtEl>
                                        <p:attrNameLst>
                                          <p:attrName>style.visibility</p:attrName>
                                        </p:attrNameLst>
                                      </p:cBhvr>
                                      <p:to>
                                        <p:strVal val="visible"/>
                                      </p:to>
                                    </p:set>
                                    <p:anim calcmode="lin" valueType="num">
                                      <p:cBhvr additive="base">
                                        <p:cTn id="20"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E46CF3EB-4F1F-8C74-F224-97A274A19422}"/>
              </a:ext>
            </a:extLst>
          </p:cNvPr>
          <p:cNvSpPr>
            <a:spLocks noGrp="1" noRot="1" noChangeArrowheads="1"/>
          </p:cNvSpPr>
          <p:nvPr>
            <p:ph type="title"/>
          </p:nvPr>
        </p:nvSpPr>
        <p:spPr>
          <a:xfrm>
            <a:off x="1752601" y="228600"/>
            <a:ext cx="8613775" cy="1447800"/>
          </a:xfrm>
        </p:spPr>
        <p:txBody>
          <a:bodyPr/>
          <a:lstStyle/>
          <a:p>
            <a:r>
              <a:rPr lang="en-US" altLang="en-US" sz="3200" dirty="0">
                <a:solidFill>
                  <a:srgbClr val="FF3300"/>
                </a:solidFill>
                <a:latin typeface="Eras Demi ITC" panose="020B0805030504020804" pitchFamily="34" charset="0"/>
              </a:rPr>
              <a:t>At the same time, it must be remembered that BOTH archaeology AND the Bible are </a:t>
            </a:r>
            <a:r>
              <a:rPr lang="en-US" altLang="en-US" sz="3200" u="sng" dirty="0">
                <a:solidFill>
                  <a:srgbClr val="FF3300"/>
                </a:solidFill>
                <a:latin typeface="Eras Demi ITC" panose="020B0805030504020804" pitchFamily="34" charset="0"/>
              </a:rPr>
              <a:t>interpreted</a:t>
            </a:r>
            <a:r>
              <a:rPr lang="en-US" altLang="en-US" sz="3200" dirty="0">
                <a:solidFill>
                  <a:srgbClr val="FF3300"/>
                </a:solidFill>
                <a:latin typeface="Eras Demi ITC" panose="020B0805030504020804" pitchFamily="34" charset="0"/>
              </a:rPr>
              <a:t> sources of information.</a:t>
            </a:r>
          </a:p>
        </p:txBody>
      </p:sp>
      <p:sp>
        <p:nvSpPr>
          <p:cNvPr id="45061" name="Rectangle 5">
            <a:extLst>
              <a:ext uri="{FF2B5EF4-FFF2-40B4-BE49-F238E27FC236}">
                <a16:creationId xmlns:a16="http://schemas.microsoft.com/office/drawing/2014/main" id="{6039374B-3909-126D-B62B-3DE81657D14A}"/>
              </a:ext>
            </a:extLst>
          </p:cNvPr>
          <p:cNvSpPr>
            <a:spLocks noGrp="1" noRot="1" noChangeArrowheads="1"/>
          </p:cNvSpPr>
          <p:nvPr>
            <p:ph type="body" sz="half" idx="1"/>
          </p:nvPr>
        </p:nvSpPr>
        <p:spPr>
          <a:xfrm>
            <a:off x="1825626" y="1978026"/>
            <a:ext cx="4194175" cy="4498975"/>
          </a:xfrm>
          <a:solidFill>
            <a:srgbClr val="FFFF00"/>
          </a:solidFill>
          <a:ln w="12700">
            <a:solidFill>
              <a:schemeClr val="tx1"/>
            </a:solidFill>
            <a:miter lim="800000"/>
            <a:headEnd/>
            <a:tailEnd/>
          </a:ln>
        </p:spPr>
        <p:txBody>
          <a:bodyPr/>
          <a:lstStyle/>
          <a:p>
            <a:pPr>
              <a:buFont typeface="Arial" panose="020B0604020202020204" pitchFamily="34" charset="0"/>
              <a:buNone/>
            </a:pPr>
            <a:r>
              <a:rPr lang="en-US" altLang="en-US" sz="2800" b="1" dirty="0"/>
              <a:t>ARCHAEOLOGY</a:t>
            </a:r>
          </a:p>
          <a:p>
            <a:pPr>
              <a:buFont typeface="Arial" panose="020B0604020202020204" pitchFamily="34" charset="0"/>
              <a:buNone/>
            </a:pPr>
            <a:r>
              <a:rPr lang="en-US" altLang="en-US" sz="2400" b="1" i="1" dirty="0">
                <a:effectLst/>
                <a:latin typeface="Comic Sans MS" panose="030F0702030302020204" pitchFamily="66" charset="0"/>
              </a:rPr>
              <a:t>Over-confidence in the archaeological enterprise that claims “assured results” often is undermined by further investigation.</a:t>
            </a:r>
          </a:p>
          <a:p>
            <a:pPr>
              <a:buFont typeface="Arial" panose="020B0604020202020204" pitchFamily="34" charset="0"/>
              <a:buNone/>
            </a:pPr>
            <a:r>
              <a:rPr lang="en-US" altLang="en-US" sz="2400" b="1" i="1" dirty="0">
                <a:effectLst/>
                <a:latin typeface="Comic Sans MS" panose="030F0702030302020204" pitchFamily="66" charset="0"/>
              </a:rPr>
              <a:t>Only a fraction of the archaeological sites in Israel have been excavated.</a:t>
            </a:r>
          </a:p>
        </p:txBody>
      </p:sp>
      <p:sp>
        <p:nvSpPr>
          <p:cNvPr id="45062" name="Rectangle 6">
            <a:extLst>
              <a:ext uri="{FF2B5EF4-FFF2-40B4-BE49-F238E27FC236}">
                <a16:creationId xmlns:a16="http://schemas.microsoft.com/office/drawing/2014/main" id="{F29552C8-B4C4-CEFD-172B-E6D56523E07C}"/>
              </a:ext>
            </a:extLst>
          </p:cNvPr>
          <p:cNvSpPr>
            <a:spLocks noGrp="1" noRot="1" noChangeArrowheads="1"/>
          </p:cNvSpPr>
          <p:nvPr>
            <p:ph type="body" sz="half" idx="2"/>
          </p:nvPr>
        </p:nvSpPr>
        <p:spPr>
          <a:xfrm>
            <a:off x="6172201" y="1978026"/>
            <a:ext cx="4194175" cy="4498975"/>
          </a:xfrm>
          <a:solidFill>
            <a:srgbClr val="FF9900"/>
          </a:solidFill>
          <a:ln w="12700">
            <a:solidFill>
              <a:schemeClr val="tx1"/>
            </a:solidFill>
            <a:miter lim="800000"/>
            <a:headEnd/>
            <a:tailEnd/>
          </a:ln>
        </p:spPr>
        <p:txBody>
          <a:bodyPr/>
          <a:lstStyle/>
          <a:p>
            <a:pPr>
              <a:buFont typeface="Arial" panose="020B0604020202020204" pitchFamily="34" charset="0"/>
              <a:buNone/>
            </a:pPr>
            <a:r>
              <a:rPr lang="en-US" altLang="en-US" sz="2800" b="1" dirty="0"/>
              <a:t>THE BIBLE</a:t>
            </a:r>
          </a:p>
          <a:p>
            <a:pPr>
              <a:buFont typeface="Arial" panose="020B0604020202020204" pitchFamily="34" charset="0"/>
              <a:buNone/>
            </a:pPr>
            <a:r>
              <a:rPr lang="en-US" altLang="en-US" sz="2400" b="1" i="1" dirty="0">
                <a:effectLst/>
                <a:latin typeface="Comic Sans MS" panose="030F0702030302020204" pitchFamily="66" charset="0"/>
              </a:rPr>
              <a:t>Christians also must be careful in their biblical interpretation so that they do not force the Bible to say what it, in fact, does not say.</a:t>
            </a:r>
          </a:p>
          <a:p>
            <a:pPr>
              <a:buFont typeface="Arial" panose="020B0604020202020204" pitchFamily="34" charset="0"/>
              <a:buNone/>
            </a:pPr>
            <a:r>
              <a:rPr lang="en-US" altLang="en-US" sz="2400" b="1" i="1" dirty="0">
                <a:effectLst/>
                <a:latin typeface="Comic Sans MS" panose="030F0702030302020204" pitchFamily="66" charset="0"/>
              </a:rPr>
              <a:t>Some interpreters have reached unwarranted conclusions about what the Bible actually says.</a:t>
            </a:r>
          </a:p>
        </p:txBody>
      </p:sp>
      <p:sp>
        <p:nvSpPr>
          <p:cNvPr id="2" name="Slide Number Placeholder 1">
            <a:extLst>
              <a:ext uri="{FF2B5EF4-FFF2-40B4-BE49-F238E27FC236}">
                <a16:creationId xmlns:a16="http://schemas.microsoft.com/office/drawing/2014/main" id="{BD43978A-E0F6-C485-FEA5-3F698F7735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641DB0-988A-4754-87AF-D552248D340A}"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61">
                                            <p:bg/>
                                          </p:spTgt>
                                        </p:tgtEl>
                                        <p:attrNameLst>
                                          <p:attrName>style.visibility</p:attrName>
                                        </p:attrNameLst>
                                      </p:cBhvr>
                                      <p:to>
                                        <p:strVal val="visible"/>
                                      </p:to>
                                    </p:set>
                                    <p:animEffect transition="in" filter="randombar(horizontal)">
                                      <p:cBhvr>
                                        <p:cTn id="7" dur="500"/>
                                        <p:tgtEl>
                                          <p:spTgt spid="45061">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061">
                                            <p:txEl>
                                              <p:pRg st="0" end="0"/>
                                            </p:txEl>
                                          </p:spTgt>
                                        </p:tgtEl>
                                        <p:attrNameLst>
                                          <p:attrName>style.visibility</p:attrName>
                                        </p:attrNameLst>
                                      </p:cBhvr>
                                      <p:to>
                                        <p:strVal val="visible"/>
                                      </p:to>
                                    </p:set>
                                    <p:animEffect transition="in" filter="randombar(horizontal)">
                                      <p:cBhvr>
                                        <p:cTn id="10" dur="500"/>
                                        <p:tgtEl>
                                          <p:spTgt spid="450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061">
                                            <p:txEl>
                                              <p:pRg st="1" end="1"/>
                                            </p:txEl>
                                          </p:spTgt>
                                        </p:tgtEl>
                                        <p:attrNameLst>
                                          <p:attrName>style.visibility</p:attrName>
                                        </p:attrNameLst>
                                      </p:cBhvr>
                                      <p:to>
                                        <p:strVal val="visible"/>
                                      </p:to>
                                    </p:set>
                                    <p:anim calcmode="lin" valueType="num">
                                      <p:cBhvr additive="base">
                                        <p:cTn id="15"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61">
                                            <p:txEl>
                                              <p:pRg st="2" end="2"/>
                                            </p:txEl>
                                          </p:spTgt>
                                        </p:tgtEl>
                                        <p:attrNameLst>
                                          <p:attrName>style.visibility</p:attrName>
                                        </p:attrNameLst>
                                      </p:cBhvr>
                                      <p:to>
                                        <p:strVal val="visible"/>
                                      </p:to>
                                    </p:set>
                                    <p:anim calcmode="lin" valueType="num">
                                      <p:cBhvr additive="base">
                                        <p:cTn id="21"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5062">
                                            <p:bg/>
                                          </p:spTgt>
                                        </p:tgtEl>
                                        <p:attrNameLst>
                                          <p:attrName>style.visibility</p:attrName>
                                        </p:attrNameLst>
                                      </p:cBhvr>
                                      <p:to>
                                        <p:strVal val="visible"/>
                                      </p:to>
                                    </p:set>
                                    <p:animEffect transition="in" filter="randombar(horizontal)">
                                      <p:cBhvr>
                                        <p:cTn id="27" dur="500"/>
                                        <p:tgtEl>
                                          <p:spTgt spid="45062">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5062">
                                            <p:txEl>
                                              <p:pRg st="0" end="0"/>
                                            </p:txEl>
                                          </p:spTgt>
                                        </p:tgtEl>
                                        <p:attrNameLst>
                                          <p:attrName>style.visibility</p:attrName>
                                        </p:attrNameLst>
                                      </p:cBhvr>
                                      <p:to>
                                        <p:strVal val="visible"/>
                                      </p:to>
                                    </p:set>
                                    <p:animEffect transition="in" filter="randombar(horizontal)">
                                      <p:cBhvr>
                                        <p:cTn id="30" dur="500"/>
                                        <p:tgtEl>
                                          <p:spTgt spid="4506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62">
                                            <p:txEl>
                                              <p:pRg st="1" end="1"/>
                                            </p:txEl>
                                          </p:spTgt>
                                        </p:tgtEl>
                                        <p:attrNameLst>
                                          <p:attrName>style.visibility</p:attrName>
                                        </p:attrNameLst>
                                      </p:cBhvr>
                                      <p:to>
                                        <p:strVal val="visible"/>
                                      </p:to>
                                    </p:set>
                                    <p:anim calcmode="lin" valueType="num">
                                      <p:cBhvr additive="base">
                                        <p:cTn id="35" dur="500" fill="hold"/>
                                        <p:tgtEl>
                                          <p:spTgt spid="4506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62">
                                            <p:txEl>
                                              <p:pRg st="2" end="2"/>
                                            </p:txEl>
                                          </p:spTgt>
                                        </p:tgtEl>
                                        <p:attrNameLst>
                                          <p:attrName>style.visibility</p:attrName>
                                        </p:attrNameLst>
                                      </p:cBhvr>
                                      <p:to>
                                        <p:strVal val="visible"/>
                                      </p:to>
                                    </p:set>
                                    <p:anim calcmode="lin" valueType="num">
                                      <p:cBhvr additive="base">
                                        <p:cTn id="41" dur="500" fill="hold"/>
                                        <p:tgtEl>
                                          <p:spTgt spid="4506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uiExpand="1" build="p" animBg="1"/>
      <p:bldP spid="4506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15138A3-064A-15A1-561C-F3244C878F2D}"/>
              </a:ext>
            </a:extLst>
          </p:cNvPr>
          <p:cNvSpPr>
            <a:spLocks noGrp="1" noRot="1" noChangeArrowheads="1"/>
          </p:cNvSpPr>
          <p:nvPr>
            <p:ph type="title"/>
          </p:nvPr>
        </p:nvSpPr>
        <p:spPr/>
        <p:txBody>
          <a:bodyPr/>
          <a:lstStyle/>
          <a:p>
            <a:pPr algn="l"/>
            <a:r>
              <a:rPr lang="en-US" altLang="en-US">
                <a:solidFill>
                  <a:srgbClr val="FF3300"/>
                </a:solidFill>
                <a:latin typeface="Eras Bold ITC" panose="020B0907030504020204" pitchFamily="34" charset="0"/>
              </a:rPr>
              <a:t>A case in point…</a:t>
            </a:r>
          </a:p>
        </p:txBody>
      </p:sp>
      <p:sp>
        <p:nvSpPr>
          <p:cNvPr id="47107" name="Rectangle 3">
            <a:extLst>
              <a:ext uri="{FF2B5EF4-FFF2-40B4-BE49-F238E27FC236}">
                <a16:creationId xmlns:a16="http://schemas.microsoft.com/office/drawing/2014/main" id="{25A2A829-515B-4F26-70E5-FE86CFD2D28E}"/>
              </a:ext>
            </a:extLst>
          </p:cNvPr>
          <p:cNvSpPr>
            <a:spLocks noGrp="1" noRot="1" noChangeArrowheads="1"/>
          </p:cNvSpPr>
          <p:nvPr>
            <p:ph type="body" idx="1"/>
          </p:nvPr>
        </p:nvSpPr>
        <p:spPr>
          <a:xfrm>
            <a:off x="769088" y="1678172"/>
            <a:ext cx="10653823" cy="3872023"/>
          </a:xfrm>
        </p:spPr>
        <p:txBody>
          <a:bodyPr/>
          <a:lstStyle/>
          <a:p>
            <a:pPr>
              <a:lnSpc>
                <a:spcPct val="90000"/>
              </a:lnSpc>
              <a:buFont typeface="Arial" panose="020B0604020202020204" pitchFamily="34" charset="0"/>
              <a:buNone/>
            </a:pPr>
            <a:r>
              <a:rPr lang="en-US" altLang="en-US" dirty="0">
                <a:solidFill>
                  <a:srgbClr val="3B3A00"/>
                </a:solidFill>
                <a:effectLst>
                  <a:outerShdw blurRad="38100" dist="38100" dir="2700000" algn="tl">
                    <a:srgbClr val="000000"/>
                  </a:outerShdw>
                </a:effectLst>
              </a:rPr>
              <a:t>Language must be given enough flexibility so that phrases like “the entire land” (Jos. 11:23) and “all the land” (Jos. 21:43) should be qualified by parallel statements in the biblical text.</a:t>
            </a:r>
          </a:p>
          <a:p>
            <a:pPr>
              <a:lnSpc>
                <a:spcPct val="90000"/>
              </a:lnSpc>
            </a:pPr>
            <a:r>
              <a:rPr lang="en-US" altLang="en-US" sz="2400" i="1" dirty="0">
                <a:effectLst/>
                <a:latin typeface="Comic Sans MS" panose="030F0702030302020204" pitchFamily="66" charset="0"/>
              </a:rPr>
              <a:t>“…there are still very large areas of land to be taken over” (Jos. 13:1)</a:t>
            </a:r>
          </a:p>
          <a:p>
            <a:pPr>
              <a:lnSpc>
                <a:spcPct val="90000"/>
              </a:lnSpc>
            </a:pPr>
            <a:r>
              <a:rPr lang="en-US" altLang="en-US" sz="2400" i="1" dirty="0">
                <a:effectLst/>
                <a:latin typeface="Comic Sans MS" panose="030F0702030302020204" pitchFamily="66" charset="0"/>
              </a:rPr>
              <a:t>“Judah could not dislodge the Jebusites…” (Jos. 15:63)</a:t>
            </a:r>
          </a:p>
          <a:p>
            <a:pPr>
              <a:lnSpc>
                <a:spcPct val="90000"/>
              </a:lnSpc>
            </a:pPr>
            <a:r>
              <a:rPr lang="en-US" altLang="en-US" sz="2400" i="1" dirty="0">
                <a:effectLst/>
                <a:latin typeface="Comic Sans MS" panose="030F0702030302020204" pitchFamily="66" charset="0"/>
              </a:rPr>
              <a:t>“They did not dislodge the Canaanites living in Gezer…” (Jos. 16:10)</a:t>
            </a:r>
          </a:p>
          <a:p>
            <a:pPr>
              <a:lnSpc>
                <a:spcPct val="90000"/>
              </a:lnSpc>
            </a:pPr>
            <a:r>
              <a:rPr lang="en-US" altLang="en-US" sz="2400" i="1" dirty="0">
                <a:effectLst/>
                <a:latin typeface="Comic Sans MS" panose="030F0702030302020204" pitchFamily="66" charset="0"/>
              </a:rPr>
              <a:t>“…the </a:t>
            </a:r>
            <a:r>
              <a:rPr lang="en-US" altLang="en-US" sz="2400" i="1" dirty="0" err="1">
                <a:effectLst/>
                <a:latin typeface="Comic Sans MS" panose="030F0702030302020204" pitchFamily="66" charset="0"/>
              </a:rPr>
              <a:t>Manassites</a:t>
            </a:r>
            <a:r>
              <a:rPr lang="en-US" altLang="en-US" sz="2400" i="1" dirty="0">
                <a:effectLst/>
                <a:latin typeface="Comic Sans MS" panose="030F0702030302020204" pitchFamily="66" charset="0"/>
              </a:rPr>
              <a:t> were not able to occupy these towns…” (Jos. 17:12)</a:t>
            </a:r>
          </a:p>
        </p:txBody>
      </p:sp>
      <p:sp>
        <p:nvSpPr>
          <p:cNvPr id="2" name="Slide Number Placeholder 1">
            <a:extLst>
              <a:ext uri="{FF2B5EF4-FFF2-40B4-BE49-F238E27FC236}">
                <a16:creationId xmlns:a16="http://schemas.microsoft.com/office/drawing/2014/main" id="{0AB6DDBF-B9A0-049C-1CE1-D59877D13E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additive="base">
                                        <p:cTn id="14"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 calcmode="lin" valueType="num">
                                      <p:cBhvr additive="base">
                                        <p:cTn id="20"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7107">
                                            <p:txEl>
                                              <p:pRg st="3" end="3"/>
                                            </p:txEl>
                                          </p:spTgt>
                                        </p:tgtEl>
                                        <p:attrNameLst>
                                          <p:attrName>style.visibility</p:attrName>
                                        </p:attrNameLst>
                                      </p:cBhvr>
                                      <p:to>
                                        <p:strVal val="visible"/>
                                      </p:to>
                                    </p:set>
                                    <p:anim calcmode="lin" valueType="num">
                                      <p:cBhvr additive="base">
                                        <p:cTn id="26"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anim calcmode="lin" valueType="num">
                                      <p:cBhvr additive="base">
                                        <p:cTn id="32"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55DD27C-0E64-D289-CEC0-7015E69478F1}"/>
              </a:ext>
            </a:extLst>
          </p:cNvPr>
          <p:cNvSpPr>
            <a:spLocks noGrp="1" noRot="1" noChangeArrowheads="1"/>
          </p:cNvSpPr>
          <p:nvPr>
            <p:ph type="title"/>
          </p:nvPr>
        </p:nvSpPr>
        <p:spPr>
          <a:xfrm>
            <a:off x="701749" y="152400"/>
            <a:ext cx="10845209" cy="1905000"/>
          </a:xfrm>
        </p:spPr>
        <p:txBody>
          <a:bodyPr/>
          <a:lstStyle/>
          <a:p>
            <a:pPr algn="l"/>
            <a:r>
              <a:rPr lang="en-US" altLang="en-US" sz="3600" dirty="0">
                <a:latin typeface="Eras Demi ITC" panose="020B0805030504020804" pitchFamily="34" charset="0"/>
              </a:rPr>
              <a:t>Invasion is not the same as occupation. At the very least, the Book of Joshua does </a:t>
            </a:r>
            <a:r>
              <a:rPr lang="en-US" altLang="en-US" sz="3600" u="sng" dirty="0">
                <a:latin typeface="Eras Demi ITC" panose="020B0805030504020804" pitchFamily="34" charset="0"/>
              </a:rPr>
              <a:t>not</a:t>
            </a:r>
            <a:r>
              <a:rPr lang="en-US" altLang="en-US" sz="3600" dirty="0">
                <a:latin typeface="Eras Demi ITC" panose="020B0805030504020804" pitchFamily="34" charset="0"/>
              </a:rPr>
              <a:t> describe a total occupation.</a:t>
            </a:r>
          </a:p>
        </p:txBody>
      </p:sp>
      <p:sp>
        <p:nvSpPr>
          <p:cNvPr id="48131" name="Rectangle 3">
            <a:extLst>
              <a:ext uri="{FF2B5EF4-FFF2-40B4-BE49-F238E27FC236}">
                <a16:creationId xmlns:a16="http://schemas.microsoft.com/office/drawing/2014/main" id="{1C1C81EC-5EFA-F277-A74B-71357F67DDCE}"/>
              </a:ext>
            </a:extLst>
          </p:cNvPr>
          <p:cNvSpPr>
            <a:spLocks noGrp="1" noRot="1" noChangeArrowheads="1"/>
          </p:cNvSpPr>
          <p:nvPr>
            <p:ph type="body" idx="1"/>
          </p:nvPr>
        </p:nvSpPr>
        <p:spPr>
          <a:xfrm>
            <a:off x="701749" y="2495107"/>
            <a:ext cx="10845209" cy="3629247"/>
          </a:xfrm>
        </p:spPr>
        <p:txBody>
          <a:bodyPr/>
          <a:lstStyle/>
          <a:p>
            <a:pPr>
              <a:lnSpc>
                <a:spcPct val="90000"/>
              </a:lnSpc>
              <a:buFont typeface="Arial" panose="020B0604020202020204" pitchFamily="34" charset="0"/>
              <a:buNone/>
            </a:pPr>
            <a:r>
              <a:rPr lang="en-US" altLang="en-US" dirty="0"/>
              <a:t>When Christians conclude (wrongly) that it does, they open themselves to criticisms that are unnecessary.</a:t>
            </a:r>
          </a:p>
          <a:p>
            <a:pPr>
              <a:lnSpc>
                <a:spcPct val="90000"/>
              </a:lnSpc>
            </a:pPr>
            <a:r>
              <a:rPr lang="en-US" altLang="en-US" sz="2400" i="1" dirty="0">
                <a:effectLst/>
                <a:latin typeface="Comic Sans MS" panose="030F0702030302020204" pitchFamily="66" charset="0"/>
              </a:rPr>
              <a:t>Even the Deuteronomic promise did not include total occupation immediately:  “Yahweh your God will drive out those nations…little by little. You will not be allowed to eliminate them all at once…” (Dt. 7:22).</a:t>
            </a:r>
          </a:p>
          <a:p>
            <a:pPr>
              <a:lnSpc>
                <a:spcPct val="90000"/>
              </a:lnSpc>
            </a:pPr>
            <a:r>
              <a:rPr lang="en-US" altLang="en-US" sz="2400" i="1" u="sng" dirty="0">
                <a:effectLst/>
                <a:latin typeface="Comic Sans MS" panose="030F0702030302020204" pitchFamily="66" charset="0"/>
              </a:rPr>
              <a:t>The Book of Joshua describes disabling raids, not territorial occupation.</a:t>
            </a:r>
            <a:r>
              <a:rPr lang="en-US" altLang="en-US" sz="2400" i="1" dirty="0">
                <a:effectLst/>
                <a:latin typeface="Comic Sans MS" panose="030F0702030302020204" pitchFamily="66" charset="0"/>
              </a:rPr>
              <a:t> After their various raids in the center, the south, and the north, the Israelites simply returned to their base camp at Gilgal (Jos. 10:15, 43; 14:6).</a:t>
            </a:r>
          </a:p>
        </p:txBody>
      </p:sp>
      <p:sp>
        <p:nvSpPr>
          <p:cNvPr id="2" name="Slide Number Placeholder 1">
            <a:extLst>
              <a:ext uri="{FF2B5EF4-FFF2-40B4-BE49-F238E27FC236}">
                <a16:creationId xmlns:a16="http://schemas.microsoft.com/office/drawing/2014/main" id="{413315FD-A6EA-9AB7-A90E-1C3412A8E5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1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 calcmode="lin" valueType="num">
                                      <p:cBhvr additive="base">
                                        <p:cTn id="14"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8131">
                                            <p:txEl>
                                              <p:pRg st="2" end="2"/>
                                            </p:txEl>
                                          </p:spTgt>
                                        </p:tgtEl>
                                        <p:attrNameLst>
                                          <p:attrName>style.visibility</p:attrName>
                                        </p:attrNameLst>
                                      </p:cBhvr>
                                      <p:to>
                                        <p:strVal val="visible"/>
                                      </p:to>
                                    </p:set>
                                    <p:anim calcmode="lin" valueType="num">
                                      <p:cBhvr additive="base">
                                        <p:cTn id="20"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6EECE8D4-8869-3AEB-1C33-DF1D8EC8B799}"/>
              </a:ext>
            </a:extLst>
          </p:cNvPr>
          <p:cNvSpPr>
            <a:spLocks noGrp="1" noRot="1" noChangeArrowheads="1"/>
          </p:cNvSpPr>
          <p:nvPr>
            <p:ph type="body" idx="1"/>
          </p:nvPr>
        </p:nvSpPr>
        <p:spPr>
          <a:xfrm>
            <a:off x="934720" y="683795"/>
            <a:ext cx="10322560" cy="5490410"/>
          </a:xfrm>
        </p:spPr>
        <p:txBody>
          <a:bodyPr/>
          <a:lstStyle/>
          <a:p>
            <a:pPr>
              <a:buFont typeface="Arial" panose="020B0604020202020204" pitchFamily="34" charset="0"/>
              <a:buNone/>
            </a:pPr>
            <a:r>
              <a:rPr lang="en-US" altLang="en-US" sz="4800" dirty="0">
                <a:effectLst/>
                <a:latin typeface="Eras Demi ITC" panose="020B0805030504020804" pitchFamily="34" charset="0"/>
              </a:rPr>
              <a:t>An interpretive approach is required that takes into consideration all these factors as opposed to a selective approach that singles out and isolates some passages without giving due consideration to others.</a:t>
            </a:r>
          </a:p>
        </p:txBody>
      </p:sp>
      <p:sp>
        <p:nvSpPr>
          <p:cNvPr id="2" name="Slide Number Placeholder 1">
            <a:extLst>
              <a:ext uri="{FF2B5EF4-FFF2-40B4-BE49-F238E27FC236}">
                <a16:creationId xmlns:a16="http://schemas.microsoft.com/office/drawing/2014/main" id="{2B37A257-6754-3F4F-FA3B-D5F72B9182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AutoShape 5">
            <a:extLst>
              <a:ext uri="{FF2B5EF4-FFF2-40B4-BE49-F238E27FC236}">
                <a16:creationId xmlns:a16="http://schemas.microsoft.com/office/drawing/2014/main" id="{4D4FA4EF-A3C5-F7C9-195F-E5BD96890382}"/>
              </a:ext>
            </a:extLst>
          </p:cNvPr>
          <p:cNvSpPr>
            <a:spLocks noChangeArrowheads="1"/>
          </p:cNvSpPr>
          <p:nvPr/>
        </p:nvSpPr>
        <p:spPr bwMode="auto">
          <a:xfrm>
            <a:off x="680483" y="533400"/>
            <a:ext cx="10738883" cy="462788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49158" name="Text Box 6">
            <a:extLst>
              <a:ext uri="{FF2B5EF4-FFF2-40B4-BE49-F238E27FC236}">
                <a16:creationId xmlns:a16="http://schemas.microsoft.com/office/drawing/2014/main" id="{9D7532A1-2FBC-8D86-3F7E-661792B52F37}"/>
              </a:ext>
            </a:extLst>
          </p:cNvPr>
          <p:cNvSpPr txBox="1">
            <a:spLocks noChangeArrowheads="1"/>
          </p:cNvSpPr>
          <p:nvPr/>
        </p:nvSpPr>
        <p:spPr bwMode="auto">
          <a:xfrm>
            <a:off x="1442720" y="1066800"/>
            <a:ext cx="926592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The common interpretation of a sweeping conquest with nearly immediate occupation of the whole land is not what the Book of Joshua actually describes. </a:t>
            </a:r>
            <a:r>
              <a:rPr kumimoji="0" lang="en-US" altLang="en-US" sz="4400" b="1" i="0" u="sng"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To expect archaeology to demonstrate such a conclusion is deeply flawed!</a:t>
            </a:r>
          </a:p>
        </p:txBody>
      </p:sp>
      <p:sp>
        <p:nvSpPr>
          <p:cNvPr id="2" name="Slide Number Placeholder 1">
            <a:extLst>
              <a:ext uri="{FF2B5EF4-FFF2-40B4-BE49-F238E27FC236}">
                <a16:creationId xmlns:a16="http://schemas.microsoft.com/office/drawing/2014/main" id="{F672B566-A9BB-7477-A927-6264F6F799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panose="03020802060602070202" pitchFamily="66" charset="0"/>
              </a:rPr>
              <a:t>The Moral Problem of War Against the Canaanites</a:t>
            </a:r>
          </a:p>
        </p:txBody>
      </p:sp>
      <p:sp>
        <p:nvSpPr>
          <p:cNvPr id="2" name="Slide Number Placeholder 1">
            <a:extLst>
              <a:ext uri="{FF2B5EF4-FFF2-40B4-BE49-F238E27FC236}">
                <a16:creationId xmlns:a16="http://schemas.microsoft.com/office/drawing/2014/main" id="{C7B0D60F-FE67-ED17-1218-30D48FC0CB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C4C17-2516-49E8-BE9B-E38D16CCA577}" type="slidenum">
              <a:rPr kumimoji="0" lang="en-US" altLang="en-US"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a:endParaRPr>
          </a:p>
        </p:txBody>
      </p:sp>
    </p:spTree>
    <p:extLst>
      <p:ext uri="{BB962C8B-B14F-4D97-AF65-F5344CB8AC3E}">
        <p14:creationId xmlns:p14="http://schemas.microsoft.com/office/powerpoint/2010/main" val="286352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02A1034-0137-0C44-391F-9E6091CA6DC4}"/>
              </a:ext>
            </a:extLst>
          </p:cNvPr>
          <p:cNvSpPr>
            <a:spLocks noGrp="1" noRot="1" noChangeArrowheads="1"/>
          </p:cNvSpPr>
          <p:nvPr>
            <p:ph type="title"/>
          </p:nvPr>
        </p:nvSpPr>
        <p:spPr/>
        <p:txBody>
          <a:bodyPr/>
          <a:lstStyle/>
          <a:p>
            <a:r>
              <a:rPr lang="en-US" altLang="en-US" dirty="0">
                <a:latin typeface="Eras Bold ITC" panose="020B0907030504020204" pitchFamily="34" charset="0"/>
              </a:rPr>
              <a:t>The Moral Problem of War</a:t>
            </a:r>
          </a:p>
        </p:txBody>
      </p:sp>
      <p:sp>
        <p:nvSpPr>
          <p:cNvPr id="93187" name="Rectangle 3">
            <a:extLst>
              <a:ext uri="{FF2B5EF4-FFF2-40B4-BE49-F238E27FC236}">
                <a16:creationId xmlns:a16="http://schemas.microsoft.com/office/drawing/2014/main" id="{AF79BBCE-1DF5-7308-BC47-BE3F060A2454}"/>
              </a:ext>
            </a:extLst>
          </p:cNvPr>
          <p:cNvSpPr>
            <a:spLocks noGrp="1" noRot="1" noChangeArrowheads="1"/>
          </p:cNvSpPr>
          <p:nvPr>
            <p:ph type="body" idx="1"/>
          </p:nvPr>
        </p:nvSpPr>
        <p:spPr>
          <a:xfrm>
            <a:off x="829340" y="1600200"/>
            <a:ext cx="10568762" cy="4927600"/>
          </a:xfrm>
        </p:spPr>
        <p:txBody>
          <a:bodyPr/>
          <a:lstStyle/>
          <a:p>
            <a:pPr>
              <a:lnSpc>
                <a:spcPct val="90000"/>
              </a:lnSpc>
              <a:buFont typeface="Arial" panose="020B0604020202020204" pitchFamily="34" charset="0"/>
              <a:buNone/>
            </a:pPr>
            <a:r>
              <a:rPr lang="en-US" altLang="en-US" dirty="0">
                <a:solidFill>
                  <a:srgbClr val="333300"/>
                </a:solidFill>
                <a:effectLst>
                  <a:outerShdw blurRad="38100" dist="38100" dir="2700000" algn="tl">
                    <a:srgbClr val="000000"/>
                  </a:outerShdw>
                </a:effectLst>
              </a:rPr>
              <a:t>Canaan was not open, available land to the Israelites. Rather, it was widely populated by various Canaanite groups.</a:t>
            </a:r>
          </a:p>
          <a:p>
            <a:pPr>
              <a:lnSpc>
                <a:spcPct val="90000"/>
              </a:lnSpc>
            </a:pPr>
            <a:r>
              <a:rPr lang="en-US" altLang="en-US" sz="2800" i="1" dirty="0">
                <a:effectLst/>
                <a:latin typeface="Arial Narrow" panose="020B0606020202030204" pitchFamily="34" charset="0"/>
              </a:rPr>
              <a:t>The wars were wars of extermination commanded by Yahweh (Jos. 6:17, 24; 8:24, 29; 10:40; 11:12; Dt. 7:1-2, 16, 24; 13:12-16; 20:16-18).</a:t>
            </a:r>
          </a:p>
          <a:p>
            <a:pPr>
              <a:lnSpc>
                <a:spcPct val="90000"/>
              </a:lnSpc>
            </a:pPr>
            <a:r>
              <a:rPr lang="en-US" altLang="en-US" sz="2800" i="1" dirty="0">
                <a:effectLst/>
                <a:latin typeface="Arial Narrow" panose="020B0606020202030204" pitchFamily="34" charset="0"/>
              </a:rPr>
              <a:t>The Hebrew term </a:t>
            </a:r>
            <a:r>
              <a:rPr lang="en-US" altLang="en-US" sz="2800" dirty="0" err="1">
                <a:effectLst/>
                <a:latin typeface="HebrewTh" pitchFamily="2" charset="0"/>
              </a:rPr>
              <a:t>MrH</a:t>
            </a:r>
            <a:r>
              <a:rPr lang="en-US" altLang="en-US" sz="2800" i="1" dirty="0">
                <a:effectLst/>
                <a:latin typeface="Arial Narrow" panose="020B0606020202030204" pitchFamily="34" charset="0"/>
              </a:rPr>
              <a:t> (= banned, utterly destroyed) describes the mass killing of the Canaanites.</a:t>
            </a:r>
          </a:p>
          <a:p>
            <a:pPr>
              <a:lnSpc>
                <a:spcPct val="90000"/>
              </a:lnSpc>
            </a:pPr>
            <a:r>
              <a:rPr lang="en-US" altLang="en-US" sz="2800" i="1" dirty="0">
                <a:effectLst/>
                <a:latin typeface="Arial Narrow" panose="020B0606020202030204" pitchFamily="34" charset="0"/>
              </a:rPr>
              <a:t>Such wars have caused considerable distress for modern sensitivities, particularly in light of the message of peace through Christ.</a:t>
            </a:r>
          </a:p>
          <a:p>
            <a:pPr>
              <a:lnSpc>
                <a:spcPct val="90000"/>
              </a:lnSpc>
            </a:pPr>
            <a:r>
              <a:rPr lang="en-US" altLang="en-US" sz="2800" i="1" dirty="0">
                <a:effectLst/>
                <a:latin typeface="Arial Narrow" panose="020B0606020202030204" pitchFamily="34" charset="0"/>
              </a:rPr>
              <a:t>Hence, some modern interpreters reject the Book of Joshua as fundamentally incompatible with Christianity.</a:t>
            </a:r>
            <a:endParaRPr lang="en-US" altLang="en-US" dirty="0">
              <a:effectLst/>
            </a:endParaRPr>
          </a:p>
        </p:txBody>
      </p:sp>
      <p:sp>
        <p:nvSpPr>
          <p:cNvPr id="2" name="Slide Number Placeholder 1">
            <a:extLst>
              <a:ext uri="{FF2B5EF4-FFF2-40B4-BE49-F238E27FC236}">
                <a16:creationId xmlns:a16="http://schemas.microsoft.com/office/drawing/2014/main" id="{2A9145BB-632D-7C0D-110E-579D994AF5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additive="base">
                                        <p:cTn id="14"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2" end="2"/>
                                            </p:txEl>
                                          </p:spTgt>
                                        </p:tgtEl>
                                        <p:attrNameLst>
                                          <p:attrName>style.visibility</p:attrName>
                                        </p:attrNameLst>
                                      </p:cBhvr>
                                      <p:to>
                                        <p:strVal val="visible"/>
                                      </p:to>
                                    </p:set>
                                    <p:anim calcmode="lin" valueType="num">
                                      <p:cBhvr additive="base">
                                        <p:cTn id="20"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anim calcmode="lin" valueType="num">
                                      <p:cBhvr additive="base">
                                        <p:cTn id="2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3187">
                                            <p:txEl>
                                              <p:pRg st="4" end="4"/>
                                            </p:txEl>
                                          </p:spTgt>
                                        </p:tgtEl>
                                        <p:attrNameLst>
                                          <p:attrName>style.visibility</p:attrName>
                                        </p:attrNameLst>
                                      </p:cBhvr>
                                      <p:to>
                                        <p:strVal val="visible"/>
                                      </p:to>
                                    </p:set>
                                    <p:anim calcmode="lin" valueType="num">
                                      <p:cBhvr additive="base">
                                        <p:cTn id="32"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6" name="AutoShape 4">
            <a:extLst>
              <a:ext uri="{FF2B5EF4-FFF2-40B4-BE49-F238E27FC236}">
                <a16:creationId xmlns:a16="http://schemas.microsoft.com/office/drawing/2014/main" id="{AF3DC2C9-8B77-1694-38AB-FF46339AEDAA}"/>
              </a:ext>
            </a:extLst>
          </p:cNvPr>
          <p:cNvSpPr>
            <a:spLocks noChangeArrowheads="1"/>
          </p:cNvSpPr>
          <p:nvPr/>
        </p:nvSpPr>
        <p:spPr bwMode="auto">
          <a:xfrm>
            <a:off x="1905000" y="381000"/>
            <a:ext cx="8458200" cy="6096000"/>
          </a:xfrm>
          <a:prstGeom prst="plaque">
            <a:avLst>
              <a:gd name="adj" fmla="val 16667"/>
            </a:avLst>
          </a:prstGeom>
          <a:solidFill>
            <a:srgbClr val="FF9933"/>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95237" name="Text Box 5">
            <a:extLst>
              <a:ext uri="{FF2B5EF4-FFF2-40B4-BE49-F238E27FC236}">
                <a16:creationId xmlns:a16="http://schemas.microsoft.com/office/drawing/2014/main" id="{11426627-F886-96C4-2783-2F972BCEEC64}"/>
              </a:ext>
            </a:extLst>
          </p:cNvPr>
          <p:cNvSpPr txBox="1">
            <a:spLocks noChangeArrowheads="1"/>
          </p:cNvSpPr>
          <p:nvPr/>
        </p:nvSpPr>
        <p:spPr bwMode="auto">
          <a:xfrm>
            <a:off x="2743200" y="914401"/>
            <a:ext cx="7315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Forte" panose="03060902040502070203" pitchFamily="66" charset="0"/>
                <a:ea typeface="+mn-ea"/>
                <a:cs typeface="+mn-cs"/>
              </a:rPr>
              <a:t>     “Much about the Book of Joshua is repulsive, starting with ethnic cleansing, the savage dispossession and genocide of native peoples, and the massacre of women and children—all not simply condoned but ordered by God. These features are worse than abhorrent; they are far beyond the pale…”</a:t>
            </a:r>
          </a:p>
          <a:p>
            <a:pPr marL="0" marR="0" lvl="0" indent="0" algn="l" defTabSz="914400" rtl="0" eaLnBrk="0" fontAlgn="base" latinLnBrk="0" hangingPunct="0">
              <a:lnSpc>
                <a:spcPct val="75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Robert Coote</a:t>
            </a:r>
          </a:p>
          <a:p>
            <a:pPr marL="0" marR="0" lvl="0" indent="0" algn="l" defTabSz="914400" rtl="0" eaLnBrk="0" fontAlgn="base" latinLnBrk="0" hangingPunct="0">
              <a:lnSpc>
                <a:spcPct val="75000"/>
              </a:lnSpc>
              <a:spcBef>
                <a:spcPct val="5000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			New Interpreters Bible (1998)</a:t>
            </a:r>
          </a:p>
        </p:txBody>
      </p:sp>
      <p:sp>
        <p:nvSpPr>
          <p:cNvPr id="2" name="Slide Number Placeholder 1">
            <a:extLst>
              <a:ext uri="{FF2B5EF4-FFF2-40B4-BE49-F238E27FC236}">
                <a16:creationId xmlns:a16="http://schemas.microsoft.com/office/drawing/2014/main" id="{EAFB0361-B747-4B5E-97A5-2146FBD70E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AutoShape 2">
            <a:extLst>
              <a:ext uri="{FF2B5EF4-FFF2-40B4-BE49-F238E27FC236}">
                <a16:creationId xmlns:a16="http://schemas.microsoft.com/office/drawing/2014/main" id="{9E403CB6-D189-3FEB-69DE-CD5CE9A80BF1}"/>
              </a:ext>
            </a:extLst>
          </p:cNvPr>
          <p:cNvSpPr>
            <a:spLocks noChangeArrowheads="1"/>
          </p:cNvSpPr>
          <p:nvPr/>
        </p:nvSpPr>
        <p:spPr bwMode="auto">
          <a:xfrm>
            <a:off x="571500" y="292100"/>
            <a:ext cx="10896600" cy="6096000"/>
          </a:xfrm>
          <a:prstGeom prst="plaque">
            <a:avLst>
              <a:gd name="adj" fmla="val 16667"/>
            </a:avLst>
          </a:prstGeom>
          <a:solidFill>
            <a:srgbClr val="FF9933"/>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96259" name="Text Box 3">
            <a:extLst>
              <a:ext uri="{FF2B5EF4-FFF2-40B4-BE49-F238E27FC236}">
                <a16:creationId xmlns:a16="http://schemas.microsoft.com/office/drawing/2014/main" id="{079F1689-7587-DAA5-A337-7F1D588DA1FE}"/>
              </a:ext>
            </a:extLst>
          </p:cNvPr>
          <p:cNvSpPr txBox="1">
            <a:spLocks noChangeArrowheads="1"/>
          </p:cNvSpPr>
          <p:nvPr/>
        </p:nvSpPr>
        <p:spPr bwMode="auto">
          <a:xfrm>
            <a:off x="952500" y="762000"/>
            <a:ext cx="99060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Forte" panose="03060902040502070203" pitchFamily="66" charset="0"/>
                <a:ea typeface="+mn-ea"/>
                <a:cs typeface="+mn-cs"/>
              </a:rPr>
              <a:t>     “This is a case where biblical authority is a dangerous and misleading concept. The aura of biblical authority must not be allowed to mask the utter barbarity of the conduct.”</a:t>
            </a:r>
            <a: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John Collins</a:t>
            </a:r>
          </a:p>
          <a:p>
            <a:pPr marL="0" marR="0" lvl="0" indent="0" algn="l" defTabSz="914400" rtl="0" eaLnBrk="0" fontAlgn="base" latinLnBrk="0" hangingPunct="0">
              <a:lnSpc>
                <a:spcPct val="75000"/>
              </a:lnSpc>
              <a:spcBef>
                <a:spcPts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Introduction to the Hebrew Bible (2004)</a:t>
            </a:r>
          </a:p>
        </p:txBody>
      </p:sp>
      <p:sp>
        <p:nvSpPr>
          <p:cNvPr id="2" name="Slide Number Placeholder 1">
            <a:extLst>
              <a:ext uri="{FF2B5EF4-FFF2-40B4-BE49-F238E27FC236}">
                <a16:creationId xmlns:a16="http://schemas.microsoft.com/office/drawing/2014/main" id="{5396BBD7-1E31-421C-96BE-4611C264EE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4CE4E40A-71E7-66F8-A78C-D461524B452D}"/>
              </a:ext>
            </a:extLst>
          </p:cNvPr>
          <p:cNvSpPr txBox="1"/>
          <p:nvPr/>
        </p:nvSpPr>
        <p:spPr>
          <a:xfrm>
            <a:off x="952500" y="3463568"/>
            <a:ext cx="10071100"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orte" panose="03060902040502070203" pitchFamily="66" charset="0"/>
                <a:ea typeface="+mn-ea"/>
                <a:cs typeface="+mn-cs"/>
              </a:rPr>
              <a:t>	“The God of the Old Testament is arguably the most unpleasant character in all fiction; jealous and proud of it; a petty, unjust, unforgiving control-freak; a vindictive, bloodthirsty ethnic cleanser…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Richard Dawkins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24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God Delusion (2006)</a:t>
            </a: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78F8D9B-38DC-BAF1-0CFD-C66596A1B790}"/>
              </a:ext>
            </a:extLst>
          </p:cNvPr>
          <p:cNvSpPr>
            <a:spLocks noGrp="1" noRot="1" noChangeArrowheads="1"/>
          </p:cNvSpPr>
          <p:nvPr>
            <p:ph type="title"/>
          </p:nvPr>
        </p:nvSpPr>
        <p:spPr/>
        <p:txBody>
          <a:bodyPr/>
          <a:lstStyle/>
          <a:p>
            <a:r>
              <a:rPr lang="en-US" altLang="en-US">
                <a:solidFill>
                  <a:srgbClr val="858343"/>
                </a:solidFill>
                <a:latin typeface="Eras Bold ITC" panose="020B0907030504020204" pitchFamily="34" charset="0"/>
              </a:rPr>
              <a:t>The Emergence of Israel</a:t>
            </a:r>
          </a:p>
        </p:txBody>
      </p:sp>
      <p:sp>
        <p:nvSpPr>
          <p:cNvPr id="86019" name="Rectangle 3">
            <a:extLst>
              <a:ext uri="{FF2B5EF4-FFF2-40B4-BE49-F238E27FC236}">
                <a16:creationId xmlns:a16="http://schemas.microsoft.com/office/drawing/2014/main" id="{B9F653A0-8DC9-0D17-5D16-C748039F7399}"/>
              </a:ext>
            </a:extLst>
          </p:cNvPr>
          <p:cNvSpPr>
            <a:spLocks noGrp="1" noRot="1" noChangeArrowheads="1"/>
          </p:cNvSpPr>
          <p:nvPr>
            <p:ph type="body" idx="1"/>
          </p:nvPr>
        </p:nvSpPr>
        <p:spPr>
          <a:xfrm>
            <a:off x="402167" y="1600200"/>
            <a:ext cx="11387667" cy="3568148"/>
          </a:xfrm>
        </p:spPr>
        <p:txBody>
          <a:bodyPr/>
          <a:lstStyle/>
          <a:p>
            <a:pPr>
              <a:buFont typeface="Arial" panose="020B0604020202020204" pitchFamily="34" charset="0"/>
              <a:buNone/>
            </a:pPr>
            <a:r>
              <a:rPr lang="en-US" altLang="en-US" sz="2800" dirty="0">
                <a:solidFill>
                  <a:srgbClr val="333300"/>
                </a:solidFill>
                <a:effectLst>
                  <a:outerShdw blurRad="38100" dist="38100" dir="2700000" algn="tl">
                    <a:srgbClr val="000000"/>
                  </a:outerShdw>
                </a:effectLst>
              </a:rPr>
              <a:t>Given the rather mixed results of literary theories and archaeological reassessments, by the late 20</a:t>
            </a:r>
            <a:r>
              <a:rPr lang="en-US" altLang="en-US" sz="2800" baseline="30000" dirty="0">
                <a:solidFill>
                  <a:srgbClr val="333300"/>
                </a:solidFill>
                <a:effectLst>
                  <a:outerShdw blurRad="38100" dist="38100" dir="2700000" algn="tl">
                    <a:srgbClr val="000000"/>
                  </a:outerShdw>
                </a:effectLst>
              </a:rPr>
              <a:t>th</a:t>
            </a:r>
            <a:r>
              <a:rPr lang="en-US" altLang="en-US" sz="2800" dirty="0">
                <a:solidFill>
                  <a:srgbClr val="333300"/>
                </a:solidFill>
                <a:effectLst>
                  <a:outerShdw blurRad="38100" dist="38100" dir="2700000" algn="tl">
                    <a:srgbClr val="000000"/>
                  </a:outerShdw>
                </a:effectLst>
              </a:rPr>
              <a:t> century modern scholars now struggle to find a model for the emergence of Israel that correlated with all these factors.</a:t>
            </a:r>
          </a:p>
          <a:p>
            <a:r>
              <a:rPr lang="en-US" altLang="en-US" sz="2400" i="1" dirty="0">
                <a:effectLst/>
                <a:latin typeface="Comic Sans MS" panose="030F0702030302020204" pitchFamily="66" charset="0"/>
              </a:rPr>
              <a:t>The Bible, of course, describes the emergence of Israel through the narratives of the exodus and Joshua’s invasion of the land of Canaan.</a:t>
            </a:r>
          </a:p>
          <a:p>
            <a:r>
              <a:rPr lang="en-US" altLang="en-US" sz="2400" i="1" dirty="0">
                <a:effectLst/>
                <a:latin typeface="Comic Sans MS" panose="030F0702030302020204" pitchFamily="66" charset="0"/>
              </a:rPr>
              <a:t>Historical-critical scholars were quite willing to adjust or even reject the biblical story in light of the various scientific approaches.</a:t>
            </a:r>
            <a:endParaRPr lang="en-US" altLang="en-US" sz="2800" dirty="0">
              <a:effectLst/>
            </a:endParaRPr>
          </a:p>
        </p:txBody>
      </p:sp>
      <p:sp>
        <p:nvSpPr>
          <p:cNvPr id="2" name="Slide Number Placeholder 1">
            <a:extLst>
              <a:ext uri="{FF2B5EF4-FFF2-40B4-BE49-F238E27FC236}">
                <a16:creationId xmlns:a16="http://schemas.microsoft.com/office/drawing/2014/main" id="{1C06B375-061D-E4C6-707C-B8F1233DA2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60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 calcmode="lin" valueType="num">
                                      <p:cBhvr additive="base">
                                        <p:cTn id="14"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6019">
                                            <p:txEl>
                                              <p:pRg st="2" end="2"/>
                                            </p:txEl>
                                          </p:spTgt>
                                        </p:tgtEl>
                                        <p:attrNameLst>
                                          <p:attrName>style.visibility</p:attrName>
                                        </p:attrNameLst>
                                      </p:cBhvr>
                                      <p:to>
                                        <p:strVal val="visible"/>
                                      </p:to>
                                    </p:set>
                                    <p:anim calcmode="lin" valueType="num">
                                      <p:cBhvr additive="base">
                                        <p:cTn id="20"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92CFA22C-7F0E-2A3B-F71C-110275E870FD}"/>
              </a:ext>
            </a:extLst>
          </p:cNvPr>
          <p:cNvSpPr>
            <a:spLocks noGrp="1" noRot="1" noChangeArrowheads="1"/>
          </p:cNvSpPr>
          <p:nvPr>
            <p:ph type="body" idx="1"/>
          </p:nvPr>
        </p:nvSpPr>
        <p:spPr>
          <a:xfrm>
            <a:off x="829340" y="1066801"/>
            <a:ext cx="10483702" cy="4803775"/>
          </a:xfrm>
        </p:spPr>
        <p:txBody>
          <a:bodyPr/>
          <a:lstStyle/>
          <a:p>
            <a:pPr algn="ctr">
              <a:buFont typeface="Arial" panose="020B0604020202020204" pitchFamily="34" charset="0"/>
              <a:buNone/>
            </a:pPr>
            <a:r>
              <a:rPr lang="en-US" altLang="en-US" sz="4800" dirty="0">
                <a:latin typeface="Eras Bold ITC" panose="020B0907030504020204" pitchFamily="34" charset="0"/>
              </a:rPr>
              <a:t>	Can the wars against the Canaanites be correlated with the calling of Israel to be a blessing to the nations, a kingdom of priests among the nations of the world? </a:t>
            </a:r>
          </a:p>
        </p:txBody>
      </p:sp>
      <p:sp>
        <p:nvSpPr>
          <p:cNvPr id="2" name="Slide Number Placeholder 1">
            <a:extLst>
              <a:ext uri="{FF2B5EF4-FFF2-40B4-BE49-F238E27FC236}">
                <a16:creationId xmlns:a16="http://schemas.microsoft.com/office/drawing/2014/main" id="{E80A9C4E-6D67-D15F-D8EA-19AEC09D7F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E05E-9C3D-1467-88AC-475533EEDA26}"/>
              </a:ext>
            </a:extLst>
          </p:cNvPr>
          <p:cNvSpPr>
            <a:spLocks noGrp="1"/>
          </p:cNvSpPr>
          <p:nvPr>
            <p:ph type="title"/>
          </p:nvPr>
        </p:nvSpPr>
        <p:spPr/>
        <p:txBody>
          <a:bodyPr/>
          <a:lstStyle/>
          <a:p>
            <a:r>
              <a:rPr lang="en-US" dirty="0">
                <a:latin typeface="Eras Bold ITC" panose="020B0907030504020204" pitchFamily="34" charset="0"/>
              </a:rPr>
              <a:t>BASIC MORAL ASSUMPTIONS</a:t>
            </a:r>
          </a:p>
        </p:txBody>
      </p:sp>
      <p:sp>
        <p:nvSpPr>
          <p:cNvPr id="3" name="Content Placeholder 2">
            <a:extLst>
              <a:ext uri="{FF2B5EF4-FFF2-40B4-BE49-F238E27FC236}">
                <a16:creationId xmlns:a16="http://schemas.microsoft.com/office/drawing/2014/main" id="{95288C3F-BCD4-B64F-9F14-FAAC8E652717}"/>
              </a:ext>
            </a:extLst>
          </p:cNvPr>
          <p:cNvSpPr>
            <a:spLocks noGrp="1"/>
          </p:cNvSpPr>
          <p:nvPr>
            <p:ph idx="1"/>
          </p:nvPr>
        </p:nvSpPr>
        <p:spPr>
          <a:xfrm>
            <a:off x="402167" y="1409701"/>
            <a:ext cx="11387667" cy="4140200"/>
          </a:xfrm>
        </p:spPr>
        <p:txBody>
          <a:bodyPr/>
          <a:lstStyle/>
          <a:p>
            <a:pPr marL="0" indent="0">
              <a:buNone/>
            </a:pPr>
            <a:r>
              <a:rPr lang="en-US" b="1" dirty="0">
                <a:solidFill>
                  <a:schemeClr val="bg2">
                    <a:lumMod val="25000"/>
                  </a:schemeClr>
                </a:solidFill>
              </a:rPr>
              <a:t>Conservative interpreters generally work within the parameters of what are considered to be moral constants:</a:t>
            </a:r>
          </a:p>
          <a:p>
            <a:r>
              <a:rPr lang="en-US" sz="2800" i="1" dirty="0">
                <a:effectLst/>
              </a:rPr>
              <a:t>God is always good and compassionate.</a:t>
            </a:r>
          </a:p>
          <a:p>
            <a:r>
              <a:rPr lang="en-US" sz="2800" i="1" dirty="0">
                <a:effectLst/>
              </a:rPr>
              <a:t>The OT is a faithful record of God’s dealings with humans.</a:t>
            </a:r>
          </a:p>
          <a:p>
            <a:r>
              <a:rPr lang="en-US" sz="2800" i="1" dirty="0">
                <a:effectLst/>
              </a:rPr>
              <a:t>The OT describes events that are similar to genocide and/or ethnic cleansing.</a:t>
            </a:r>
          </a:p>
          <a:p>
            <a:r>
              <a:rPr lang="en-US" sz="2800" i="1" dirty="0">
                <a:effectLst/>
              </a:rPr>
              <a:t>Mass killings are evil.</a:t>
            </a:r>
          </a:p>
        </p:txBody>
      </p:sp>
      <p:sp>
        <p:nvSpPr>
          <p:cNvPr id="4" name="Slide Number Placeholder 3">
            <a:extLst>
              <a:ext uri="{FF2B5EF4-FFF2-40B4-BE49-F238E27FC236}">
                <a16:creationId xmlns:a16="http://schemas.microsoft.com/office/drawing/2014/main" id="{2751D380-1F4E-3A0B-6DE9-D0A807EED37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6A8233C-D462-7BC3-90E0-CF5576360A97}"/>
              </a:ext>
            </a:extLst>
          </p:cNvPr>
          <p:cNvSpPr txBox="1"/>
          <p:nvPr/>
        </p:nvSpPr>
        <p:spPr>
          <a:xfrm>
            <a:off x="402167" y="5740400"/>
            <a:ext cx="11497733" cy="954107"/>
          </a:xfrm>
          <a:prstGeom prst="rect">
            <a:avLst/>
          </a:prstGeom>
          <a:solidFill>
            <a:schemeClr val="tx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Eras Bold ITC" panose="020B0907030504020204" pitchFamily="34" charset="0"/>
                <a:ea typeface="+mn-ea"/>
                <a:cs typeface="+mn-cs"/>
              </a:rPr>
              <a:t>The problem is that these moral constants collide in the wars of Israel against the Canaanites.</a:t>
            </a:r>
          </a:p>
        </p:txBody>
      </p:sp>
    </p:spTree>
    <p:extLst>
      <p:ext uri="{BB962C8B-B14F-4D97-AF65-F5344CB8AC3E}">
        <p14:creationId xmlns:p14="http://schemas.microsoft.com/office/powerpoint/2010/main" val="41434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0F5D-33B0-1774-78E4-3C3EB6DD997F}"/>
              </a:ext>
            </a:extLst>
          </p:cNvPr>
          <p:cNvSpPr>
            <a:spLocks noGrp="1"/>
          </p:cNvSpPr>
          <p:nvPr>
            <p:ph type="title"/>
          </p:nvPr>
        </p:nvSpPr>
        <p:spPr>
          <a:xfrm>
            <a:off x="840317" y="60326"/>
            <a:ext cx="10515600" cy="1325563"/>
          </a:xfrm>
        </p:spPr>
        <p:txBody>
          <a:bodyPr/>
          <a:lstStyle/>
          <a:p>
            <a:r>
              <a:rPr lang="en-US" dirty="0"/>
              <a:t>DIFFERENT APPROACHES</a:t>
            </a:r>
            <a:br>
              <a:rPr lang="en-US" dirty="0"/>
            </a:br>
            <a:r>
              <a:rPr lang="en-US" sz="3200" dirty="0"/>
              <a:t>interpreters have offered multiple solutions</a:t>
            </a:r>
            <a:endParaRPr lang="en-US" dirty="0"/>
          </a:p>
        </p:txBody>
      </p:sp>
      <p:sp>
        <p:nvSpPr>
          <p:cNvPr id="3" name="Text Placeholder 2">
            <a:extLst>
              <a:ext uri="{FF2B5EF4-FFF2-40B4-BE49-F238E27FC236}">
                <a16:creationId xmlns:a16="http://schemas.microsoft.com/office/drawing/2014/main" id="{5E72C325-5C85-EA1B-A23E-99766D180211}"/>
              </a:ext>
            </a:extLst>
          </p:cNvPr>
          <p:cNvSpPr>
            <a:spLocks noGrp="1"/>
          </p:cNvSpPr>
          <p:nvPr>
            <p:ph type="body" idx="1"/>
          </p:nvPr>
        </p:nvSpPr>
        <p:spPr>
          <a:xfrm>
            <a:off x="78317" y="1385889"/>
            <a:ext cx="3911600" cy="1119186"/>
          </a:xfrm>
        </p:spPr>
        <p:txBody>
          <a:bodyPr/>
          <a:lstStyle/>
          <a:p>
            <a:pPr algn="ctr"/>
            <a:r>
              <a:rPr lang="en-US" sz="3200" b="0" dirty="0">
                <a:latin typeface="Impact" panose="020B0806030902050204" pitchFamily="34" charset="0"/>
              </a:rPr>
              <a:t>The OT Text is Not Faithful</a:t>
            </a:r>
          </a:p>
        </p:txBody>
      </p:sp>
      <p:sp>
        <p:nvSpPr>
          <p:cNvPr id="4" name="Content Placeholder 3">
            <a:extLst>
              <a:ext uri="{FF2B5EF4-FFF2-40B4-BE49-F238E27FC236}">
                <a16:creationId xmlns:a16="http://schemas.microsoft.com/office/drawing/2014/main" id="{3C9CE22D-39A8-8125-1656-D51AEE135B3A}"/>
              </a:ext>
            </a:extLst>
          </p:cNvPr>
          <p:cNvSpPr>
            <a:spLocks noGrp="1"/>
          </p:cNvSpPr>
          <p:nvPr>
            <p:ph sz="half" idx="2"/>
          </p:nvPr>
        </p:nvSpPr>
        <p:spPr>
          <a:xfrm>
            <a:off x="78317" y="2565399"/>
            <a:ext cx="3911600" cy="4156075"/>
          </a:xfrm>
        </p:spPr>
        <p:txBody>
          <a:bodyPr/>
          <a:lstStyle/>
          <a:p>
            <a:r>
              <a:rPr lang="en-US" sz="2000" i="1" dirty="0">
                <a:effectLst/>
                <a:latin typeface="Arial" panose="020B0604020202020204" pitchFamily="34" charset="0"/>
                <a:cs typeface="Arial" panose="020B0604020202020204" pitchFamily="34" charset="0"/>
              </a:rPr>
              <a:t>Here, it is argued that the destruction of the Canaanites never happened.</a:t>
            </a:r>
          </a:p>
          <a:p>
            <a:r>
              <a:rPr lang="en-US" sz="2000" i="1" dirty="0">
                <a:effectLst/>
                <a:latin typeface="Arial" panose="020B0604020202020204" pitchFamily="34" charset="0"/>
                <a:cs typeface="Arial" panose="020B0604020202020204" pitchFamily="34" charset="0"/>
              </a:rPr>
              <a:t>The texts were written much later (in the time of Josiah), long after the Canaanites had disappeared.</a:t>
            </a:r>
          </a:p>
          <a:p>
            <a:r>
              <a:rPr lang="en-US" sz="2000" i="1" dirty="0">
                <a:effectLst/>
                <a:latin typeface="Arial" panose="020B0604020202020204" pitchFamily="34" charset="0"/>
                <a:cs typeface="Arial" panose="020B0604020202020204" pitchFamily="34" charset="0"/>
              </a:rPr>
              <a:t>They were written in the interests of Josiah’s reform movement as a stimulant to remove the remnants of Canaanite religion.</a:t>
            </a:r>
          </a:p>
        </p:txBody>
      </p:sp>
      <p:sp>
        <p:nvSpPr>
          <p:cNvPr id="5" name="Text Placeholder 4">
            <a:extLst>
              <a:ext uri="{FF2B5EF4-FFF2-40B4-BE49-F238E27FC236}">
                <a16:creationId xmlns:a16="http://schemas.microsoft.com/office/drawing/2014/main" id="{8E553A9A-DAF1-D68A-A5F0-17ABFFD334CD}"/>
              </a:ext>
            </a:extLst>
          </p:cNvPr>
          <p:cNvSpPr>
            <a:spLocks noGrp="1"/>
          </p:cNvSpPr>
          <p:nvPr>
            <p:ph type="body" sz="quarter" idx="3"/>
          </p:nvPr>
        </p:nvSpPr>
        <p:spPr>
          <a:xfrm>
            <a:off x="4076700" y="1385889"/>
            <a:ext cx="3911600" cy="1119186"/>
          </a:xfrm>
        </p:spPr>
        <p:txBody>
          <a:bodyPr/>
          <a:lstStyle/>
          <a:p>
            <a:pPr algn="ctr"/>
            <a:r>
              <a:rPr lang="en-US" sz="3200" b="0" dirty="0">
                <a:latin typeface="Impact" panose="020B0806030902050204" pitchFamily="34" charset="0"/>
              </a:rPr>
              <a:t>Events Less Violent Than They Seem</a:t>
            </a:r>
          </a:p>
        </p:txBody>
      </p:sp>
      <p:sp>
        <p:nvSpPr>
          <p:cNvPr id="6" name="Content Placeholder 5">
            <a:extLst>
              <a:ext uri="{FF2B5EF4-FFF2-40B4-BE49-F238E27FC236}">
                <a16:creationId xmlns:a16="http://schemas.microsoft.com/office/drawing/2014/main" id="{C0C09767-9D32-A3AC-1F3E-BD0D65572705}"/>
              </a:ext>
            </a:extLst>
          </p:cNvPr>
          <p:cNvSpPr>
            <a:spLocks noGrp="1"/>
          </p:cNvSpPr>
          <p:nvPr>
            <p:ph sz="quarter" idx="4"/>
          </p:nvPr>
        </p:nvSpPr>
        <p:spPr>
          <a:xfrm>
            <a:off x="4076701" y="2570162"/>
            <a:ext cx="3911600" cy="4151312"/>
          </a:xfrm>
        </p:spPr>
        <p:txBody>
          <a:bodyPr/>
          <a:lstStyle/>
          <a:p>
            <a:r>
              <a:rPr lang="en-US" sz="2000" i="1" dirty="0">
                <a:effectLst/>
                <a:latin typeface="Arial" panose="020B0604020202020204" pitchFamily="34" charset="0"/>
                <a:cs typeface="Arial" panose="020B0604020202020204" pitchFamily="34" charset="0"/>
              </a:rPr>
              <a:t>Here, it is argued that the events are not as violent as they appear.</a:t>
            </a:r>
          </a:p>
          <a:p>
            <a:r>
              <a:rPr lang="en-US" sz="2000" i="1" dirty="0">
                <a:effectLst/>
                <a:latin typeface="Arial" panose="020B0604020202020204" pitchFamily="34" charset="0"/>
                <a:cs typeface="Arial" panose="020B0604020202020204" pitchFamily="34" charset="0"/>
              </a:rPr>
              <a:t>The </a:t>
            </a:r>
            <a:r>
              <a:rPr lang="en-US" sz="2000" i="1" u="sng" dirty="0" err="1">
                <a:effectLst/>
                <a:latin typeface="Arial" panose="020B0604020202020204" pitchFamily="34" charset="0"/>
                <a:cs typeface="Arial" panose="020B0604020202020204" pitchFamily="34" charset="0"/>
              </a:rPr>
              <a:t>herem</a:t>
            </a:r>
            <a:r>
              <a:rPr lang="en-US" sz="2000" i="1" dirty="0">
                <a:effectLst/>
                <a:latin typeface="Arial" panose="020B0604020202020204" pitchFamily="34" charset="0"/>
                <a:cs typeface="Arial" panose="020B0604020202020204" pitchFamily="34" charset="0"/>
              </a:rPr>
              <a:t> texts are treated as non-lethal, either as a destruction of Canaanite religious paraphernalia or a metaphor for religious fidelity.</a:t>
            </a:r>
          </a:p>
          <a:p>
            <a:r>
              <a:rPr lang="en-US" sz="2000" i="1" dirty="0">
                <a:effectLst/>
                <a:latin typeface="Arial" panose="020B0604020202020204" pitchFamily="34" charset="0"/>
                <a:cs typeface="Arial" panose="020B0604020202020204" pitchFamily="34" charset="0"/>
              </a:rPr>
              <a:t>What was called for was expulsion, not extermination.</a:t>
            </a:r>
          </a:p>
          <a:p>
            <a:r>
              <a:rPr lang="en-US" sz="2000" i="1" dirty="0">
                <a:effectLst/>
                <a:latin typeface="Arial" panose="020B0604020202020204" pitchFamily="34" charset="0"/>
                <a:cs typeface="Arial" panose="020B0604020202020204" pitchFamily="34" charset="0"/>
              </a:rPr>
              <a:t>It was a destruction of Canaanite identity, not the Canaanite people.</a:t>
            </a:r>
          </a:p>
        </p:txBody>
      </p:sp>
      <p:sp>
        <p:nvSpPr>
          <p:cNvPr id="7" name="Slide Number Placeholder 6">
            <a:extLst>
              <a:ext uri="{FF2B5EF4-FFF2-40B4-BE49-F238E27FC236}">
                <a16:creationId xmlns:a16="http://schemas.microsoft.com/office/drawing/2014/main" id="{4F0E9BAE-281F-FAB5-593E-E72B31CD24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BE216-9923-436D-A589-A6D75FF6854D}"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 Placeholder 4">
            <a:extLst>
              <a:ext uri="{FF2B5EF4-FFF2-40B4-BE49-F238E27FC236}">
                <a16:creationId xmlns:a16="http://schemas.microsoft.com/office/drawing/2014/main" id="{89551BA2-E69F-2656-74AE-1DCF8F1E0076}"/>
              </a:ext>
            </a:extLst>
          </p:cNvPr>
          <p:cNvSpPr txBox="1">
            <a:spLocks/>
          </p:cNvSpPr>
          <p:nvPr/>
        </p:nvSpPr>
        <p:spPr bwMode="auto">
          <a:xfrm>
            <a:off x="7988300" y="1385889"/>
            <a:ext cx="3911600" cy="111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hlink"/>
              </a:buClr>
              <a:buSzPct val="80000"/>
              <a:buFont typeface="Arial" panose="020B0604020202020204" pitchFamily="34" charset="0"/>
              <a:buNone/>
              <a:defRPr sz="2400" b="1" kern="1200">
                <a:solidFill>
                  <a:schemeClr val="tx1"/>
                </a:solidFill>
                <a:effectLst>
                  <a:outerShdw blurRad="38100" dist="38100" dir="2700000" algn="tl">
                    <a:srgbClr val="FFFFFF"/>
                  </a:outerShdw>
                </a:effectLst>
                <a:latin typeface="+mn-lt"/>
                <a:ea typeface="+mn-ea"/>
                <a:cs typeface="+mn-cs"/>
              </a:defRPr>
            </a:lvl1pPr>
            <a:lvl2pPr marL="457200" indent="0" algn="l" rtl="0" fontAlgn="base">
              <a:spcBef>
                <a:spcPct val="20000"/>
              </a:spcBef>
              <a:spcAft>
                <a:spcPct val="0"/>
              </a:spcAft>
              <a:buClr>
                <a:schemeClr val="folHlink"/>
              </a:buClr>
              <a:buFont typeface="Wingdings" panose="05000000000000000000" pitchFamily="2" charset="2"/>
              <a:buNone/>
              <a:defRPr sz="2000" b="1" kern="1200">
                <a:solidFill>
                  <a:schemeClr val="tx1"/>
                </a:solidFill>
                <a:effectLst>
                  <a:outerShdw blurRad="38100" dist="38100" dir="2700000" algn="tl">
                    <a:srgbClr val="FFFFFF"/>
                  </a:outerShdw>
                </a:effectLst>
                <a:latin typeface="+mn-lt"/>
                <a:ea typeface="+mn-ea"/>
                <a:cs typeface="+mn-cs"/>
              </a:defRPr>
            </a:lvl2pPr>
            <a:lvl3pPr marL="914400" indent="0" algn="l" rtl="0" fontAlgn="base">
              <a:spcBef>
                <a:spcPct val="20000"/>
              </a:spcBef>
              <a:spcAft>
                <a:spcPct val="0"/>
              </a:spcAft>
              <a:buClr>
                <a:schemeClr val="hlink"/>
              </a:buClr>
              <a:buSzPct val="80000"/>
              <a:buFont typeface="Arial" panose="020B0604020202020204" pitchFamily="34" charset="0"/>
              <a:buNone/>
              <a:defRPr sz="1800" b="1" kern="1200">
                <a:solidFill>
                  <a:schemeClr val="tx1"/>
                </a:solidFill>
                <a:effectLst>
                  <a:outerShdw blurRad="38100" dist="38100" dir="2700000" algn="tl">
                    <a:srgbClr val="FFFFFF"/>
                  </a:outerShdw>
                </a:effectLst>
                <a:latin typeface="+mn-lt"/>
                <a:ea typeface="+mn-ea"/>
                <a:cs typeface="+mn-cs"/>
              </a:defRPr>
            </a:lvl3pPr>
            <a:lvl4pPr marL="1371600" indent="0" algn="l" rtl="0" fontAlgn="base">
              <a:spcBef>
                <a:spcPct val="20000"/>
              </a:spcBef>
              <a:spcAft>
                <a:spcPct val="0"/>
              </a:spcAft>
              <a:buClr>
                <a:schemeClr val="folHlink"/>
              </a:buClr>
              <a:buFont typeface="Wingdings" panose="05000000000000000000" pitchFamily="2" charset="2"/>
              <a:buNone/>
              <a:defRPr sz="1600" b="1" kern="1200">
                <a:solidFill>
                  <a:schemeClr val="tx1"/>
                </a:solidFill>
                <a:effectLst>
                  <a:outerShdw blurRad="38100" dist="38100" dir="2700000" algn="tl">
                    <a:srgbClr val="FFFFFF"/>
                  </a:outerShdw>
                </a:effectLst>
                <a:latin typeface="+mn-lt"/>
                <a:ea typeface="+mn-ea"/>
                <a:cs typeface="+mn-cs"/>
              </a:defRPr>
            </a:lvl4pPr>
            <a:lvl5pPr marL="1828800" indent="0" algn="l" rtl="0" fontAlgn="base">
              <a:spcBef>
                <a:spcPct val="20000"/>
              </a:spcBef>
              <a:spcAft>
                <a:spcPct val="0"/>
              </a:spcAft>
              <a:buClr>
                <a:schemeClr val="hlink"/>
              </a:buClr>
              <a:buSzPct val="80000"/>
              <a:buFont typeface="Arial" panose="020B0604020202020204" pitchFamily="34" charset="0"/>
              <a:buNone/>
              <a:defRPr sz="1600" b="1" kern="1200">
                <a:solidFill>
                  <a:schemeClr val="tx1"/>
                </a:solidFill>
                <a:effectLst>
                  <a:outerShdw blurRad="38100" dist="38100" dir="2700000" algn="tl">
                    <a:srgbClr val="FFFFFF"/>
                  </a:outerShdw>
                </a:effectLst>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9900"/>
              </a:buClr>
              <a:buSzPct val="80000"/>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Impact" panose="020B0806030902050204" pitchFamily="34" charset="0"/>
                <a:ea typeface="+mn-ea"/>
                <a:cs typeface="+mn-cs"/>
              </a:rPr>
              <a:t>The Destruction was Justifiable</a:t>
            </a:r>
          </a:p>
        </p:txBody>
      </p:sp>
      <p:sp>
        <p:nvSpPr>
          <p:cNvPr id="9" name="Content Placeholder 5">
            <a:extLst>
              <a:ext uri="{FF2B5EF4-FFF2-40B4-BE49-F238E27FC236}">
                <a16:creationId xmlns:a16="http://schemas.microsoft.com/office/drawing/2014/main" id="{21EE0718-ECFB-77AE-1CB8-7A5F3A3D50CA}"/>
              </a:ext>
            </a:extLst>
          </p:cNvPr>
          <p:cNvSpPr txBox="1">
            <a:spLocks/>
          </p:cNvSpPr>
          <p:nvPr/>
        </p:nvSpPr>
        <p:spPr bwMode="auto">
          <a:xfrm>
            <a:off x="7988300" y="2570162"/>
            <a:ext cx="39116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09900"/>
              </a:buClr>
              <a:buSzPct val="80000"/>
              <a:buFont typeface="Arial" panose="020B0604020202020204" pitchFamily="34" charset="0"/>
              <a:buChar char="►"/>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God’s judgments are righteous, but sometimes they are mysterious and incomprehensible to humans.</a:t>
            </a:r>
          </a:p>
          <a:p>
            <a:pPr marL="342900" marR="0" lvl="0" indent="-342900" algn="l" defTabSz="914400" rtl="0" eaLnBrk="1" fontAlgn="base" latinLnBrk="0" hangingPunct="1">
              <a:lnSpc>
                <a:spcPct val="100000"/>
              </a:lnSpc>
              <a:spcBef>
                <a:spcPct val="20000"/>
              </a:spcBef>
              <a:spcAft>
                <a:spcPct val="0"/>
              </a:spcAft>
              <a:buClr>
                <a:srgbClr val="009900"/>
              </a:buClr>
              <a:buSzPct val="80000"/>
              <a:buFont typeface="Arial" panose="020B0604020202020204" pitchFamily="34" charset="0"/>
              <a:buChar char="►"/>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Canaanites were utterly wicked, deserving to be destroyed (Ge. 15:16; Lv. 18:24-25; Dt. 9:4-5; 2 Chr. 28:3.</a:t>
            </a:r>
          </a:p>
          <a:p>
            <a:pPr marL="342900" marR="0" lvl="0" indent="-342900" algn="l" defTabSz="914400" rtl="0" eaLnBrk="1" fontAlgn="base" latinLnBrk="0" hangingPunct="1">
              <a:lnSpc>
                <a:spcPct val="100000"/>
              </a:lnSpc>
              <a:spcBef>
                <a:spcPct val="20000"/>
              </a:spcBef>
              <a:spcAft>
                <a:spcPct val="0"/>
              </a:spcAft>
              <a:buClr>
                <a:srgbClr val="009900"/>
              </a:buClr>
              <a:buSzPct val="80000"/>
              <a:buFont typeface="Arial" panose="020B0604020202020204" pitchFamily="34" charset="0"/>
              <a:buChar char="►"/>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God was gracious to the Canaanites, giving them many centuries to repent.</a:t>
            </a:r>
          </a:p>
        </p:txBody>
      </p:sp>
    </p:spTree>
    <p:extLst>
      <p:ext uri="{BB962C8B-B14F-4D97-AF65-F5344CB8AC3E}">
        <p14:creationId xmlns:p14="http://schemas.microsoft.com/office/powerpoint/2010/main" val="165916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EC31443-E7EA-F01A-CE8F-DAE8AD7AE9FE}"/>
              </a:ext>
            </a:extLst>
          </p:cNvPr>
          <p:cNvSpPr>
            <a:spLocks noGrp="1" noRot="1" noChangeArrowheads="1"/>
          </p:cNvSpPr>
          <p:nvPr>
            <p:ph type="title"/>
          </p:nvPr>
        </p:nvSpPr>
        <p:spPr/>
        <p:txBody>
          <a:bodyPr/>
          <a:lstStyle/>
          <a:p>
            <a:r>
              <a:rPr lang="en-US" altLang="en-US">
                <a:latin typeface="Eras Bold ITC" panose="020B0907030504020204" pitchFamily="34" charset="0"/>
              </a:rPr>
              <a:t>The Ethics of Yahweh War</a:t>
            </a:r>
          </a:p>
        </p:txBody>
      </p:sp>
      <p:sp>
        <p:nvSpPr>
          <p:cNvPr id="98307" name="Rectangle 3">
            <a:extLst>
              <a:ext uri="{FF2B5EF4-FFF2-40B4-BE49-F238E27FC236}">
                <a16:creationId xmlns:a16="http://schemas.microsoft.com/office/drawing/2014/main" id="{1E8113BA-7F91-DC83-A29F-DEA5CFAAE580}"/>
              </a:ext>
            </a:extLst>
          </p:cNvPr>
          <p:cNvSpPr>
            <a:spLocks noGrp="1" noRot="1" noChangeArrowheads="1"/>
          </p:cNvSpPr>
          <p:nvPr>
            <p:ph type="body" idx="1"/>
          </p:nvPr>
        </p:nvSpPr>
        <p:spPr>
          <a:xfrm>
            <a:off x="402167" y="1447800"/>
            <a:ext cx="11229852" cy="4953000"/>
          </a:xfrm>
        </p:spPr>
        <p:txBody>
          <a:bodyPr/>
          <a:lstStyle/>
          <a:p>
            <a:pPr>
              <a:lnSpc>
                <a:spcPct val="90000"/>
              </a:lnSpc>
              <a:buFont typeface="Arial" panose="020B0604020202020204" pitchFamily="34" charset="0"/>
              <a:buNone/>
            </a:pPr>
            <a:r>
              <a:rPr lang="en-US" altLang="en-US" dirty="0">
                <a:solidFill>
                  <a:srgbClr val="333300"/>
                </a:solidFill>
                <a:effectLst>
                  <a:outerShdw blurRad="38100" dist="38100" dir="2700000" algn="tl">
                    <a:srgbClr val="000000"/>
                  </a:outerShdw>
                </a:effectLst>
              </a:rPr>
              <a:t>The wars of Israel against the Canaanites were not merely wars of conquest.</a:t>
            </a:r>
          </a:p>
          <a:p>
            <a:pPr>
              <a:lnSpc>
                <a:spcPct val="90000"/>
              </a:lnSpc>
            </a:pPr>
            <a:r>
              <a:rPr lang="en-US" altLang="en-US" sz="2800" i="1" dirty="0">
                <a:effectLst/>
                <a:latin typeface="Arial Narrow" panose="020B0606020202030204" pitchFamily="34" charset="0"/>
              </a:rPr>
              <a:t>As early as Abraham, Yahweh anticipated that these wars would be wars of judgment (Ge. 15:16).</a:t>
            </a:r>
          </a:p>
          <a:p>
            <a:pPr>
              <a:lnSpc>
                <a:spcPct val="90000"/>
              </a:lnSpc>
            </a:pPr>
            <a:r>
              <a:rPr lang="en-US" altLang="en-US" sz="2800" i="1" dirty="0">
                <a:effectLst/>
                <a:latin typeface="Arial Narrow" panose="020B0606020202030204" pitchFamily="34" charset="0"/>
              </a:rPr>
              <a:t>The Canaanites’ immoral lifestyles were so vile that the land would “vomit out its inhabitants” (Lv. 18:24-27).</a:t>
            </a:r>
          </a:p>
          <a:p>
            <a:pPr>
              <a:lnSpc>
                <a:spcPct val="90000"/>
              </a:lnSpc>
            </a:pPr>
            <a:r>
              <a:rPr lang="en-US" altLang="en-US" sz="2800" i="1" dirty="0">
                <a:effectLst/>
                <a:latin typeface="Arial Narrow" panose="020B0606020202030204" pitchFamily="34" charset="0"/>
              </a:rPr>
              <a:t>Such immorality was abhorrent to God himself (Lv. 20:22-23).</a:t>
            </a:r>
          </a:p>
          <a:p>
            <a:pPr>
              <a:lnSpc>
                <a:spcPct val="90000"/>
              </a:lnSpc>
            </a:pPr>
            <a:r>
              <a:rPr lang="en-US" altLang="en-US" sz="2800" i="1" dirty="0">
                <a:effectLst/>
                <a:latin typeface="Arial Narrow" panose="020B0606020202030204" pitchFamily="34" charset="0"/>
              </a:rPr>
              <a:t>Hence, the wars of Joshua were to be waged “on account of the wickedness of these nations” (Dt. 9:5; 18:9, 12).</a:t>
            </a:r>
          </a:p>
          <a:p>
            <a:pPr>
              <a:lnSpc>
                <a:spcPct val="90000"/>
              </a:lnSpc>
            </a:pPr>
            <a:r>
              <a:rPr lang="en-US" altLang="en-US" sz="2800" i="1" dirty="0">
                <a:effectLst/>
                <a:latin typeface="Arial Narrow" panose="020B0606020202030204" pitchFamily="34" charset="0"/>
              </a:rPr>
              <a:t>They were analogous to the plagues of Egypt, where “Yahweh brought judgment upon their gods” (cf. Nu. 33:4b).</a:t>
            </a:r>
          </a:p>
        </p:txBody>
      </p:sp>
      <p:sp>
        <p:nvSpPr>
          <p:cNvPr id="2" name="Slide Number Placeholder 1">
            <a:extLst>
              <a:ext uri="{FF2B5EF4-FFF2-40B4-BE49-F238E27FC236}">
                <a16:creationId xmlns:a16="http://schemas.microsoft.com/office/drawing/2014/main" id="{4A370485-3235-4988-D950-04BAD56A66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 calcmode="lin" valueType="num">
                                      <p:cBhvr additive="base">
                                        <p:cTn id="14"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8307">
                                            <p:txEl>
                                              <p:pRg st="2" end="2"/>
                                            </p:txEl>
                                          </p:spTgt>
                                        </p:tgtEl>
                                        <p:attrNameLst>
                                          <p:attrName>style.visibility</p:attrName>
                                        </p:attrNameLst>
                                      </p:cBhvr>
                                      <p:to>
                                        <p:strVal val="visible"/>
                                      </p:to>
                                    </p:set>
                                    <p:anim calcmode="lin" valueType="num">
                                      <p:cBhvr additive="base">
                                        <p:cTn id="20"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8307">
                                            <p:txEl>
                                              <p:pRg st="3" end="3"/>
                                            </p:txEl>
                                          </p:spTgt>
                                        </p:tgtEl>
                                        <p:attrNameLst>
                                          <p:attrName>style.visibility</p:attrName>
                                        </p:attrNameLst>
                                      </p:cBhvr>
                                      <p:to>
                                        <p:strVal val="visible"/>
                                      </p:to>
                                    </p:set>
                                    <p:anim calcmode="lin" valueType="num">
                                      <p:cBhvr additive="base">
                                        <p:cTn id="26"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8307">
                                            <p:txEl>
                                              <p:pRg st="4" end="4"/>
                                            </p:txEl>
                                          </p:spTgt>
                                        </p:tgtEl>
                                        <p:attrNameLst>
                                          <p:attrName>style.visibility</p:attrName>
                                        </p:attrNameLst>
                                      </p:cBhvr>
                                      <p:to>
                                        <p:strVal val="visible"/>
                                      </p:to>
                                    </p:set>
                                    <p:anim calcmode="lin" valueType="num">
                                      <p:cBhvr additive="base">
                                        <p:cTn id="32"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8307">
                                            <p:txEl>
                                              <p:pRg st="5" end="5"/>
                                            </p:txEl>
                                          </p:spTgt>
                                        </p:tgtEl>
                                        <p:attrNameLst>
                                          <p:attrName>style.visibility</p:attrName>
                                        </p:attrNameLst>
                                      </p:cBhvr>
                                      <p:to>
                                        <p:strVal val="visible"/>
                                      </p:to>
                                    </p:set>
                                    <p:anim calcmode="lin" valueType="num">
                                      <p:cBhvr additive="base">
                                        <p:cTn id="38"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83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723A361-3BAC-3D42-6EF4-6737911EE2EE}"/>
              </a:ext>
            </a:extLst>
          </p:cNvPr>
          <p:cNvSpPr>
            <a:spLocks noGrp="1" noRot="1" noChangeArrowheads="1"/>
          </p:cNvSpPr>
          <p:nvPr>
            <p:ph type="title"/>
          </p:nvPr>
        </p:nvSpPr>
        <p:spPr>
          <a:xfrm>
            <a:off x="1825625" y="609600"/>
            <a:ext cx="8540750" cy="1143000"/>
          </a:xfrm>
        </p:spPr>
        <p:txBody>
          <a:bodyPr/>
          <a:lstStyle/>
          <a:p>
            <a:r>
              <a:rPr lang="en-US" altLang="en-US" sz="4000" dirty="0">
                <a:latin typeface="Eras Bold ITC" panose="020B0907030504020204" pitchFamily="34" charset="0"/>
              </a:rPr>
              <a:t>“…the sin of the Amorites…”</a:t>
            </a:r>
            <a:br>
              <a:rPr lang="en-US" altLang="en-US" sz="4000" dirty="0">
                <a:latin typeface="Eras Bold ITC" panose="020B0907030504020204" pitchFamily="34" charset="0"/>
              </a:rPr>
            </a:br>
            <a:r>
              <a:rPr lang="en-US" altLang="en-US" sz="2800" dirty="0">
                <a:solidFill>
                  <a:schemeClr val="tx1"/>
                </a:solidFill>
                <a:effectLst/>
                <a:latin typeface="Arial Narrow" panose="020B0606020202030204" pitchFamily="34" charset="0"/>
              </a:rPr>
              <a:t>(Ge. 15:16; Dt. 7:25-26; 12:31; 18:9-12; 20:18)</a:t>
            </a:r>
            <a:r>
              <a:rPr lang="en-US" altLang="en-US" sz="4000" dirty="0">
                <a:effectLst/>
              </a:rPr>
              <a:t> </a:t>
            </a:r>
          </a:p>
        </p:txBody>
      </p:sp>
      <p:sp>
        <p:nvSpPr>
          <p:cNvPr id="99331" name="Rectangle 3">
            <a:extLst>
              <a:ext uri="{FF2B5EF4-FFF2-40B4-BE49-F238E27FC236}">
                <a16:creationId xmlns:a16="http://schemas.microsoft.com/office/drawing/2014/main" id="{A3F2C940-EC8A-66C0-0C0E-D29E06CF224F}"/>
              </a:ext>
            </a:extLst>
          </p:cNvPr>
          <p:cNvSpPr>
            <a:spLocks noGrp="1" noRot="1" noChangeArrowheads="1"/>
          </p:cNvSpPr>
          <p:nvPr>
            <p:ph type="body" idx="1"/>
          </p:nvPr>
        </p:nvSpPr>
        <p:spPr>
          <a:xfrm>
            <a:off x="4272418" y="1749425"/>
            <a:ext cx="6381405" cy="4498975"/>
          </a:xfrm>
        </p:spPr>
        <p:txBody>
          <a:bodyPr/>
          <a:lstStyle/>
          <a:p>
            <a:endParaRPr lang="en-US" altLang="en-US" dirty="0"/>
          </a:p>
          <a:p>
            <a:r>
              <a:rPr lang="en-US" altLang="en-US" dirty="0"/>
              <a:t>Idolatry</a:t>
            </a:r>
          </a:p>
          <a:p>
            <a:r>
              <a:rPr lang="en-US" altLang="en-US" dirty="0"/>
              <a:t>Child sacrifice</a:t>
            </a:r>
          </a:p>
          <a:p>
            <a:r>
              <a:rPr lang="en-US" altLang="en-US" dirty="0"/>
              <a:t>Divination and sorcery</a:t>
            </a:r>
          </a:p>
          <a:p>
            <a:r>
              <a:rPr lang="en-US" altLang="en-US" dirty="0"/>
              <a:t>Omens</a:t>
            </a:r>
          </a:p>
          <a:p>
            <a:r>
              <a:rPr lang="en-US" altLang="en-US" dirty="0"/>
              <a:t>Witchcraft and spells</a:t>
            </a:r>
          </a:p>
          <a:p>
            <a:r>
              <a:rPr lang="en-US" altLang="en-US" dirty="0"/>
              <a:t>Consulting the dead</a:t>
            </a:r>
          </a:p>
        </p:txBody>
      </p:sp>
      <p:sp>
        <p:nvSpPr>
          <p:cNvPr id="2" name="Slide Number Placeholder 1">
            <a:extLst>
              <a:ext uri="{FF2B5EF4-FFF2-40B4-BE49-F238E27FC236}">
                <a16:creationId xmlns:a16="http://schemas.microsoft.com/office/drawing/2014/main" id="{B7FCC0B2-C111-5D53-8C98-E6DF494A42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75F4E-B010-40E2-A881-58296018C9C6}"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0FD167D-1DBA-E3CD-CC0B-34001FD0F5F8}"/>
              </a:ext>
            </a:extLst>
          </p:cNvPr>
          <p:cNvSpPr>
            <a:spLocks noGrp="1" noRot="1" noChangeArrowheads="1"/>
          </p:cNvSpPr>
          <p:nvPr>
            <p:ph type="title"/>
          </p:nvPr>
        </p:nvSpPr>
        <p:spPr>
          <a:xfrm>
            <a:off x="879687" y="208280"/>
            <a:ext cx="5693833" cy="2090530"/>
          </a:xfrm>
        </p:spPr>
        <p:txBody>
          <a:bodyPr/>
          <a:lstStyle/>
          <a:p>
            <a:pPr algn="l"/>
            <a:r>
              <a:rPr lang="en-US" altLang="en-US" sz="3200" dirty="0">
                <a:solidFill>
                  <a:srgbClr val="7A793E"/>
                </a:solidFill>
                <a:latin typeface="Eras Bold ITC" panose="020B0907030504020204" pitchFamily="34" charset="0"/>
              </a:rPr>
              <a:t>There is a </a:t>
            </a:r>
            <a:r>
              <a:rPr lang="en-US" altLang="en-US" sz="3200" i="1" dirty="0">
                <a:solidFill>
                  <a:srgbClr val="7A793E"/>
                </a:solidFill>
                <a:latin typeface="Eras Bold ITC" panose="020B0907030504020204" pitchFamily="34" charset="0"/>
              </a:rPr>
              <a:t>terminus ad </a:t>
            </a:r>
            <a:r>
              <a:rPr lang="en-US" altLang="en-US" sz="3200" i="1" dirty="0" err="1">
                <a:solidFill>
                  <a:srgbClr val="7A793E"/>
                </a:solidFill>
                <a:latin typeface="Eras Bold ITC" panose="020B0907030504020204" pitchFamily="34" charset="0"/>
              </a:rPr>
              <a:t>quem</a:t>
            </a:r>
            <a:r>
              <a:rPr lang="en-US" altLang="en-US" sz="3200" dirty="0">
                <a:solidFill>
                  <a:srgbClr val="7A793E"/>
                </a:solidFill>
                <a:latin typeface="Eras Bold ITC" panose="020B0907030504020204" pitchFamily="34" charset="0"/>
              </a:rPr>
              <a:t> (i.e., a limiting point in time) for Israel’s appearance in Canaan.</a:t>
            </a:r>
          </a:p>
        </p:txBody>
      </p:sp>
      <p:sp>
        <p:nvSpPr>
          <p:cNvPr id="87043" name="Rectangle 3">
            <a:extLst>
              <a:ext uri="{FF2B5EF4-FFF2-40B4-BE49-F238E27FC236}">
                <a16:creationId xmlns:a16="http://schemas.microsoft.com/office/drawing/2014/main" id="{14489775-81D3-1489-C4D8-A8EC7F792D88}"/>
              </a:ext>
            </a:extLst>
          </p:cNvPr>
          <p:cNvSpPr>
            <a:spLocks noGrp="1" noRot="1" noChangeArrowheads="1"/>
          </p:cNvSpPr>
          <p:nvPr>
            <p:ph type="body" sz="half" idx="1"/>
          </p:nvPr>
        </p:nvSpPr>
        <p:spPr>
          <a:xfrm>
            <a:off x="853271" y="2634008"/>
            <a:ext cx="6264965" cy="3611217"/>
          </a:xfrm>
        </p:spPr>
        <p:txBody>
          <a:bodyPr/>
          <a:lstStyle/>
          <a:p>
            <a:pPr>
              <a:lnSpc>
                <a:spcPct val="90000"/>
              </a:lnSpc>
              <a:buFont typeface="Arial" panose="020B0604020202020204" pitchFamily="34" charset="0"/>
              <a:buNone/>
            </a:pPr>
            <a:r>
              <a:rPr lang="en-US" altLang="en-US" sz="2400" i="1" dirty="0">
                <a:effectLst/>
              </a:rPr>
              <a:t>Composed in Egyptian hieroglyphics, this hymn of victory boasts that Pharaoh </a:t>
            </a:r>
            <a:r>
              <a:rPr lang="en-US" altLang="en-US" sz="2400" i="1" dirty="0" err="1">
                <a:effectLst/>
              </a:rPr>
              <a:t>Merneptah</a:t>
            </a:r>
            <a:r>
              <a:rPr lang="en-US" altLang="en-US" sz="2400" i="1" dirty="0">
                <a:effectLst/>
              </a:rPr>
              <a:t> triumphed over Israel (ca. 1210 BC) during a military campaign into Canaan. The stela was installed in </a:t>
            </a:r>
            <a:r>
              <a:rPr lang="en-US" altLang="en-US" sz="2400" i="1" dirty="0" err="1">
                <a:effectLst/>
              </a:rPr>
              <a:t>Merneptah’s</a:t>
            </a:r>
            <a:r>
              <a:rPr lang="en-US" altLang="en-US" sz="2400" i="1" dirty="0">
                <a:effectLst/>
              </a:rPr>
              <a:t> funerary shrine in Thebes and discovered by Sir Flinders Petrie in 1896. </a:t>
            </a:r>
          </a:p>
        </p:txBody>
      </p:sp>
      <p:sp>
        <p:nvSpPr>
          <p:cNvPr id="87045" name="Text Box 5">
            <a:extLst>
              <a:ext uri="{FF2B5EF4-FFF2-40B4-BE49-F238E27FC236}">
                <a16:creationId xmlns:a16="http://schemas.microsoft.com/office/drawing/2014/main" id="{D71C5EEA-3962-2BB7-C15C-6C258071120B}"/>
              </a:ext>
            </a:extLst>
          </p:cNvPr>
          <p:cNvSpPr txBox="1">
            <a:spLocks noChangeArrowheads="1"/>
          </p:cNvSpPr>
          <p:nvPr/>
        </p:nvSpPr>
        <p:spPr bwMode="auto">
          <a:xfrm>
            <a:off x="3886200" y="6384926"/>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Cairo Museum, Cairo, Egypt</a:t>
            </a:r>
          </a:p>
        </p:txBody>
      </p:sp>
      <p:sp>
        <p:nvSpPr>
          <p:cNvPr id="2" name="Slide Number Placeholder 1">
            <a:extLst>
              <a:ext uri="{FF2B5EF4-FFF2-40B4-BE49-F238E27FC236}">
                <a16:creationId xmlns:a16="http://schemas.microsoft.com/office/drawing/2014/main" id="{E782820F-1D8F-F1C2-2E1B-5DCA9210CC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648CE4-02D8-465F-8118-ADEFBD5E463F}"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Content Placeholder 8">
            <a:extLst>
              <a:ext uri="{FF2B5EF4-FFF2-40B4-BE49-F238E27FC236}">
                <a16:creationId xmlns:a16="http://schemas.microsoft.com/office/drawing/2014/main" id="{5D979504-C3DB-0D15-4067-89E1D5BDC22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118236" y="0"/>
            <a:ext cx="4561901"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D907653-7208-86E5-FB12-5224E16BEFA5}"/>
              </a:ext>
            </a:extLst>
          </p:cNvPr>
          <p:cNvSpPr>
            <a:spLocks noGrp="1" noRot="1" noChangeArrowheads="1"/>
          </p:cNvSpPr>
          <p:nvPr>
            <p:ph type="title"/>
          </p:nvPr>
        </p:nvSpPr>
        <p:spPr/>
        <p:txBody>
          <a:bodyPr/>
          <a:lstStyle/>
          <a:p>
            <a:r>
              <a:rPr lang="en-US" altLang="en-US" sz="4800">
                <a:solidFill>
                  <a:srgbClr val="7A793E"/>
                </a:solidFill>
                <a:latin typeface="Eras Bold ITC" panose="020B0907030504020204" pitchFamily="34" charset="0"/>
              </a:rPr>
              <a:t>Models for Israel’s Origins</a:t>
            </a:r>
          </a:p>
        </p:txBody>
      </p:sp>
      <p:sp>
        <p:nvSpPr>
          <p:cNvPr id="35843" name="Rectangle 3">
            <a:extLst>
              <a:ext uri="{FF2B5EF4-FFF2-40B4-BE49-F238E27FC236}">
                <a16:creationId xmlns:a16="http://schemas.microsoft.com/office/drawing/2014/main" id="{FB3383BF-CAB2-05D4-37A8-DA8217AB1E45}"/>
              </a:ext>
            </a:extLst>
          </p:cNvPr>
          <p:cNvSpPr>
            <a:spLocks noGrp="1" noRot="1" noChangeArrowheads="1"/>
          </p:cNvSpPr>
          <p:nvPr>
            <p:ph type="body" idx="1"/>
          </p:nvPr>
        </p:nvSpPr>
        <p:spPr>
          <a:xfrm>
            <a:off x="871870" y="1600200"/>
            <a:ext cx="10377377" cy="5029200"/>
          </a:xfrm>
        </p:spPr>
        <p:txBody>
          <a:bodyPr/>
          <a:lstStyle/>
          <a:p>
            <a:pPr>
              <a:lnSpc>
                <a:spcPct val="90000"/>
              </a:lnSpc>
              <a:buFont typeface="Arial" panose="020B0604020202020204" pitchFamily="34" charset="0"/>
              <a:buNone/>
            </a:pPr>
            <a:r>
              <a:rPr lang="en-US" altLang="en-US" dirty="0">
                <a:solidFill>
                  <a:srgbClr val="333300"/>
                </a:solidFill>
                <a:effectLst>
                  <a:outerShdw blurRad="38100" dist="38100" dir="2700000" algn="tl">
                    <a:srgbClr val="000000"/>
                  </a:outerShdw>
                </a:effectLst>
              </a:rPr>
              <a:t>Since there was an identifiable group called “Israel” in Canaan by 1210 BC, but also since there was a lack of clear archaeological evidence of Israel’s exodus from Egypt and a 40-year sojourn in the Sinai Peninsula, </a:t>
            </a:r>
            <a:r>
              <a:rPr lang="en-US" altLang="en-US" u="sng" dirty="0">
                <a:solidFill>
                  <a:srgbClr val="333300"/>
                </a:solidFill>
                <a:effectLst>
                  <a:outerShdw blurRad="38100" dist="38100" dir="2700000" algn="tl">
                    <a:srgbClr val="000000"/>
                  </a:outerShdw>
                </a:effectLst>
              </a:rPr>
              <a:t>four paradigms</a:t>
            </a:r>
            <a:r>
              <a:rPr lang="en-US" altLang="en-US" dirty="0">
                <a:solidFill>
                  <a:srgbClr val="333300"/>
                </a:solidFill>
                <a:effectLst>
                  <a:outerShdw blurRad="38100" dist="38100" dir="2700000" algn="tl">
                    <a:srgbClr val="000000"/>
                  </a:outerShdw>
                </a:effectLst>
              </a:rPr>
              <a:t> have been developed by scholars for how Israel emerged as a people in Canaan.</a:t>
            </a:r>
          </a:p>
          <a:p>
            <a:pPr>
              <a:lnSpc>
                <a:spcPct val="90000"/>
              </a:lnSpc>
              <a:buFont typeface="Arial" panose="020B0604020202020204" pitchFamily="34" charset="0"/>
              <a:buNone/>
            </a:pPr>
            <a:endParaRPr lang="en-US" altLang="en-US" dirty="0">
              <a:solidFill>
                <a:srgbClr val="333300"/>
              </a:solidFill>
              <a:effectLst>
                <a:outerShdw blurRad="38100" dist="38100" dir="2700000" algn="tl">
                  <a:srgbClr val="000000"/>
                </a:outerShdw>
              </a:effectLst>
            </a:endParaRPr>
          </a:p>
          <a:p>
            <a:pPr>
              <a:lnSpc>
                <a:spcPct val="90000"/>
              </a:lnSpc>
              <a:buFont typeface="Arial" panose="020B0604020202020204" pitchFamily="34" charset="0"/>
              <a:buNone/>
            </a:pPr>
            <a:r>
              <a:rPr lang="en-US" altLang="en-US" dirty="0">
                <a:solidFill>
                  <a:srgbClr val="333300"/>
                </a:solidFill>
                <a:effectLst>
                  <a:outerShdw blurRad="38100" dist="38100" dir="2700000" algn="tl">
                    <a:srgbClr val="000000"/>
                  </a:outerShdw>
                </a:effectLst>
              </a:rPr>
              <a:t>Some of these models were quite incompatible with the Bible’s record, others more compatible.</a:t>
            </a:r>
          </a:p>
        </p:txBody>
      </p:sp>
      <p:sp>
        <p:nvSpPr>
          <p:cNvPr id="2" name="Slide Number Placeholder 1">
            <a:extLst>
              <a:ext uri="{FF2B5EF4-FFF2-40B4-BE49-F238E27FC236}">
                <a16:creationId xmlns:a16="http://schemas.microsoft.com/office/drawing/2014/main" id="{7F4A775E-B734-7B81-13E2-5158220E86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 calcmode="lin" valueType="num">
                                      <p:cBhvr>
                                        <p:cTn id="14"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3EDD882-DAD7-A3C1-8F0B-EF8806F1A58C}"/>
              </a:ext>
            </a:extLst>
          </p:cNvPr>
          <p:cNvSpPr>
            <a:spLocks noGrp="1" noRot="1" noChangeArrowheads="1"/>
          </p:cNvSpPr>
          <p:nvPr>
            <p:ph type="title"/>
          </p:nvPr>
        </p:nvSpPr>
        <p:spPr>
          <a:xfrm>
            <a:off x="1828801" y="228600"/>
            <a:ext cx="8537575" cy="1447800"/>
          </a:xfrm>
        </p:spPr>
        <p:txBody>
          <a:bodyPr/>
          <a:lstStyle/>
          <a:p>
            <a:r>
              <a:rPr lang="en-US" altLang="en-US" dirty="0">
                <a:solidFill>
                  <a:srgbClr val="660033"/>
                </a:solidFill>
                <a:effectLst/>
                <a:latin typeface="Impact" panose="020B0806030902050204" pitchFamily="34" charset="0"/>
              </a:rPr>
              <a:t>The Conquest Model</a:t>
            </a:r>
            <a:br>
              <a:rPr lang="en-US" altLang="en-US" dirty="0">
                <a:solidFill>
                  <a:srgbClr val="660033"/>
                </a:solidFill>
                <a:effectLst/>
                <a:latin typeface="Impact" panose="020B0806030902050204" pitchFamily="34" charset="0"/>
              </a:rPr>
            </a:br>
            <a:r>
              <a:rPr lang="en-US" altLang="en-US" sz="2400" dirty="0">
                <a:solidFill>
                  <a:srgbClr val="660033"/>
                </a:solidFill>
                <a:effectLst/>
                <a:latin typeface="Impact" panose="020B0806030902050204" pitchFamily="34" charset="0"/>
              </a:rPr>
              <a:t>William Albright; G. Ernest Wright</a:t>
            </a:r>
            <a:endParaRPr lang="en-US" altLang="en-US" dirty="0">
              <a:solidFill>
                <a:srgbClr val="660033"/>
              </a:solidFill>
              <a:effectLst/>
              <a:latin typeface="Impact" panose="020B0806030902050204" pitchFamily="34" charset="0"/>
            </a:endParaRPr>
          </a:p>
        </p:txBody>
      </p:sp>
      <p:sp>
        <p:nvSpPr>
          <p:cNvPr id="38915" name="Rectangle 3">
            <a:extLst>
              <a:ext uri="{FF2B5EF4-FFF2-40B4-BE49-F238E27FC236}">
                <a16:creationId xmlns:a16="http://schemas.microsoft.com/office/drawing/2014/main" id="{046B9226-3515-EE28-D9B0-D60BE4AB9586}"/>
              </a:ext>
            </a:extLst>
          </p:cNvPr>
          <p:cNvSpPr>
            <a:spLocks noGrp="1" noRot="1" noChangeArrowheads="1"/>
          </p:cNvSpPr>
          <p:nvPr>
            <p:ph type="body" idx="1"/>
          </p:nvPr>
        </p:nvSpPr>
        <p:spPr>
          <a:xfrm>
            <a:off x="854149" y="1876646"/>
            <a:ext cx="10483702" cy="4545419"/>
          </a:xfrm>
        </p:spPr>
        <p:txBody>
          <a:bodyPr/>
          <a:lstStyle/>
          <a:p>
            <a:pPr>
              <a:lnSpc>
                <a:spcPct val="90000"/>
              </a:lnSpc>
              <a:buFont typeface="Arial" panose="020B0604020202020204" pitchFamily="34" charset="0"/>
              <a:buNone/>
            </a:pPr>
            <a:r>
              <a:rPr lang="en-US" altLang="en-US" dirty="0">
                <a:solidFill>
                  <a:srgbClr val="3B3A00"/>
                </a:solidFill>
                <a:effectLst>
                  <a:outerShdw blurRad="38100" dist="38100" dir="2700000" algn="tl">
                    <a:srgbClr val="000000"/>
                  </a:outerShdw>
                </a:effectLst>
              </a:rPr>
              <a:t>This model, patterned after the Book of Joshua, attempted to preserve the Bible’s story for the most part.</a:t>
            </a:r>
          </a:p>
          <a:p>
            <a:pPr>
              <a:lnSpc>
                <a:spcPct val="90000"/>
              </a:lnSpc>
            </a:pPr>
            <a:r>
              <a:rPr lang="en-US" altLang="en-US" sz="2800" i="1" dirty="0">
                <a:effectLst/>
                <a:latin typeface="Arial Narrow" panose="020B0606020202030204" pitchFamily="34" charset="0"/>
              </a:rPr>
              <a:t>Based on the destruction layers of some Canaanite cities at approximately the “right” time period (Late Bronze Age), it suggested that the Israelites came from the outside and conquered Canaan by a military invasion.</a:t>
            </a:r>
          </a:p>
          <a:p>
            <a:pPr>
              <a:lnSpc>
                <a:spcPct val="90000"/>
              </a:lnSpc>
            </a:pPr>
            <a:r>
              <a:rPr lang="en-US" altLang="en-US" sz="2800" i="1" dirty="0">
                <a:effectLst/>
                <a:latin typeface="Arial Narrow" panose="020B0606020202030204" pitchFamily="34" charset="0"/>
              </a:rPr>
              <a:t>However, the archaeological record worked better for some Canaanite cities than for others, and the evidence yielded mixed results. Hazor was clearly burned, but the excavations at Jericho raised more questions than they answered.</a:t>
            </a:r>
          </a:p>
        </p:txBody>
      </p:sp>
      <p:sp>
        <p:nvSpPr>
          <p:cNvPr id="2" name="Slide Number Placeholder 1">
            <a:extLst>
              <a:ext uri="{FF2B5EF4-FFF2-40B4-BE49-F238E27FC236}">
                <a16:creationId xmlns:a16="http://schemas.microsoft.com/office/drawing/2014/main" id="{6C3EE27C-6EE9-DECE-538F-7EBC0B31D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additive="base">
                                        <p:cTn id="14"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 calcmode="lin" valueType="num">
                                      <p:cBhvr additive="base">
                                        <p:cTn id="20"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5801FB8-14E5-FC1A-6545-E05E702A6C71}"/>
              </a:ext>
            </a:extLst>
          </p:cNvPr>
          <p:cNvSpPr>
            <a:spLocks noGrp="1" noRot="1" noChangeArrowheads="1"/>
          </p:cNvSpPr>
          <p:nvPr>
            <p:ph type="title"/>
          </p:nvPr>
        </p:nvSpPr>
        <p:spPr>
          <a:xfrm>
            <a:off x="1828801" y="76200"/>
            <a:ext cx="8537575" cy="1371600"/>
          </a:xfrm>
        </p:spPr>
        <p:txBody>
          <a:bodyPr/>
          <a:lstStyle/>
          <a:p>
            <a:r>
              <a:rPr lang="en-US" altLang="en-US" dirty="0">
                <a:solidFill>
                  <a:srgbClr val="660033"/>
                </a:solidFill>
                <a:effectLst/>
                <a:latin typeface="Impact" panose="020B0806030902050204" pitchFamily="34" charset="0"/>
              </a:rPr>
              <a:t>The Immigration Model</a:t>
            </a:r>
            <a:br>
              <a:rPr lang="en-US" altLang="en-US" dirty="0">
                <a:solidFill>
                  <a:srgbClr val="660033"/>
                </a:solidFill>
                <a:effectLst/>
                <a:latin typeface="Impact" panose="020B0806030902050204" pitchFamily="34" charset="0"/>
              </a:rPr>
            </a:br>
            <a:r>
              <a:rPr lang="en-US" altLang="en-US" sz="2400" dirty="0">
                <a:solidFill>
                  <a:srgbClr val="660033"/>
                </a:solidFill>
                <a:effectLst/>
                <a:latin typeface="Impact" panose="020B0806030902050204" pitchFamily="34" charset="0"/>
              </a:rPr>
              <a:t>Albrecht Alt; Martin </a:t>
            </a:r>
            <a:r>
              <a:rPr lang="en-US" altLang="en-US" sz="2400" dirty="0" err="1">
                <a:solidFill>
                  <a:srgbClr val="660033"/>
                </a:solidFill>
                <a:effectLst/>
                <a:latin typeface="Impact" panose="020B0806030902050204" pitchFamily="34" charset="0"/>
              </a:rPr>
              <a:t>Noth</a:t>
            </a:r>
            <a:endParaRPr lang="en-US" altLang="en-US" dirty="0">
              <a:solidFill>
                <a:srgbClr val="660033"/>
              </a:solidFill>
              <a:effectLst/>
              <a:latin typeface="Impact" panose="020B0806030902050204" pitchFamily="34" charset="0"/>
            </a:endParaRPr>
          </a:p>
        </p:txBody>
      </p:sp>
      <p:sp>
        <p:nvSpPr>
          <p:cNvPr id="39939" name="Rectangle 3">
            <a:extLst>
              <a:ext uri="{FF2B5EF4-FFF2-40B4-BE49-F238E27FC236}">
                <a16:creationId xmlns:a16="http://schemas.microsoft.com/office/drawing/2014/main" id="{B32CF419-4F6F-FD91-0487-02D7D2A4B24E}"/>
              </a:ext>
            </a:extLst>
          </p:cNvPr>
          <p:cNvSpPr>
            <a:spLocks noGrp="1" noRot="1" noChangeArrowheads="1"/>
          </p:cNvSpPr>
          <p:nvPr>
            <p:ph type="body" idx="1"/>
          </p:nvPr>
        </p:nvSpPr>
        <p:spPr>
          <a:xfrm>
            <a:off x="907311" y="1770321"/>
            <a:ext cx="10377377" cy="4290237"/>
          </a:xfrm>
        </p:spPr>
        <p:txBody>
          <a:bodyPr/>
          <a:lstStyle/>
          <a:p>
            <a:pPr>
              <a:buFont typeface="Arial" panose="020B0604020202020204" pitchFamily="34" charset="0"/>
              <a:buNone/>
            </a:pPr>
            <a:r>
              <a:rPr lang="en-US" altLang="en-US" dirty="0">
                <a:solidFill>
                  <a:srgbClr val="3B3A00"/>
                </a:solidFill>
                <a:effectLst>
                  <a:outerShdw blurRad="38100" dist="38100" dir="2700000" algn="tl">
                    <a:srgbClr val="000000"/>
                  </a:outerShdw>
                </a:effectLst>
              </a:rPr>
              <a:t>This model proposed that the Israelites came from the outside, possibly Egypt, and first occupied the highlands of Canaan but only gradually extended their control to the plains.</a:t>
            </a:r>
          </a:p>
          <a:p>
            <a:r>
              <a:rPr lang="en-US" altLang="en-US" sz="2800" i="1" dirty="0">
                <a:effectLst/>
                <a:latin typeface="Arial Narrow" panose="020B0606020202030204" pitchFamily="34" charset="0"/>
              </a:rPr>
              <a:t>Here, the rise of Israel was </a:t>
            </a:r>
            <a:r>
              <a:rPr lang="en-US" altLang="en-US" sz="2800" i="1" u="sng" dirty="0">
                <a:effectLst/>
                <a:latin typeface="Arial Narrow" panose="020B0606020202030204" pitchFamily="34" charset="0"/>
              </a:rPr>
              <a:t>not</a:t>
            </a:r>
            <a:r>
              <a:rPr lang="en-US" altLang="en-US" sz="2800" i="1" dirty="0">
                <a:effectLst/>
                <a:latin typeface="Arial Narrow" panose="020B0606020202030204" pitchFamily="34" charset="0"/>
              </a:rPr>
              <a:t> by outright conquest but by a gradually attained superiority over many years.</a:t>
            </a:r>
          </a:p>
          <a:p>
            <a:r>
              <a:rPr lang="en-US" altLang="en-US" sz="2800" i="1" dirty="0">
                <a:effectLst/>
                <a:latin typeface="Arial Narrow" panose="020B0606020202030204" pitchFamily="34" charset="0"/>
              </a:rPr>
              <a:t>This model follows the pattern in the Book of Judges while at the same time questioning the conquest narratives in the Book of Joshua.</a:t>
            </a:r>
          </a:p>
        </p:txBody>
      </p:sp>
      <p:sp>
        <p:nvSpPr>
          <p:cNvPr id="2" name="Slide Number Placeholder 1">
            <a:extLst>
              <a:ext uri="{FF2B5EF4-FFF2-40B4-BE49-F238E27FC236}">
                <a16:creationId xmlns:a16="http://schemas.microsoft.com/office/drawing/2014/main" id="{914C0B1D-583A-9C6D-1D26-FD02FC400A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 calcmode="lin" valueType="num">
                                      <p:cBhvr additive="base">
                                        <p:cTn id="14"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9939">
                                            <p:txEl>
                                              <p:pRg st="2" end="2"/>
                                            </p:txEl>
                                          </p:spTgt>
                                        </p:tgtEl>
                                        <p:attrNameLst>
                                          <p:attrName>style.visibility</p:attrName>
                                        </p:attrNameLst>
                                      </p:cBhvr>
                                      <p:to>
                                        <p:strVal val="visible"/>
                                      </p:to>
                                    </p:set>
                                    <p:anim calcmode="lin" valueType="num">
                                      <p:cBhvr additive="base">
                                        <p:cTn id="20"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9B675C-F636-C6E2-F3FD-E2C1C9A355D5}"/>
              </a:ext>
            </a:extLst>
          </p:cNvPr>
          <p:cNvSpPr>
            <a:spLocks noGrp="1" noRot="1" noChangeArrowheads="1"/>
          </p:cNvSpPr>
          <p:nvPr>
            <p:ph type="title"/>
          </p:nvPr>
        </p:nvSpPr>
        <p:spPr>
          <a:xfrm>
            <a:off x="1676400" y="228600"/>
            <a:ext cx="8915400" cy="1371600"/>
          </a:xfrm>
        </p:spPr>
        <p:txBody>
          <a:bodyPr/>
          <a:lstStyle/>
          <a:p>
            <a:r>
              <a:rPr lang="en-US" altLang="en-US" dirty="0">
                <a:solidFill>
                  <a:srgbClr val="660033"/>
                </a:solidFill>
                <a:effectLst/>
                <a:latin typeface="Impact" panose="020B0806030902050204" pitchFamily="34" charset="0"/>
              </a:rPr>
              <a:t>The Revolt Model</a:t>
            </a:r>
            <a:br>
              <a:rPr lang="en-US" altLang="en-US" dirty="0">
                <a:solidFill>
                  <a:srgbClr val="660033"/>
                </a:solidFill>
                <a:effectLst/>
                <a:latin typeface="Impact" panose="020B0806030902050204" pitchFamily="34" charset="0"/>
              </a:rPr>
            </a:br>
            <a:r>
              <a:rPr lang="en-US" altLang="en-US" sz="2800" dirty="0">
                <a:solidFill>
                  <a:srgbClr val="660033"/>
                </a:solidFill>
                <a:effectLst/>
                <a:latin typeface="Impact" panose="020B0806030902050204" pitchFamily="34" charset="0"/>
              </a:rPr>
              <a:t>George Mendenhall; Norman Gottwald</a:t>
            </a:r>
            <a:endParaRPr lang="en-US" altLang="en-US" dirty="0">
              <a:solidFill>
                <a:srgbClr val="660033"/>
              </a:solidFill>
              <a:effectLst/>
              <a:latin typeface="Impact" panose="020B0806030902050204" pitchFamily="34" charset="0"/>
            </a:endParaRPr>
          </a:p>
        </p:txBody>
      </p:sp>
      <p:sp>
        <p:nvSpPr>
          <p:cNvPr id="40963" name="Rectangle 3">
            <a:extLst>
              <a:ext uri="{FF2B5EF4-FFF2-40B4-BE49-F238E27FC236}">
                <a16:creationId xmlns:a16="http://schemas.microsoft.com/office/drawing/2014/main" id="{AD110E50-EF14-429A-962B-379BC7C357AC}"/>
              </a:ext>
            </a:extLst>
          </p:cNvPr>
          <p:cNvSpPr>
            <a:spLocks noGrp="1" noRot="1" noChangeArrowheads="1"/>
          </p:cNvSpPr>
          <p:nvPr>
            <p:ph type="body" idx="1"/>
          </p:nvPr>
        </p:nvSpPr>
        <p:spPr>
          <a:xfrm>
            <a:off x="758456" y="1919547"/>
            <a:ext cx="10675088" cy="4183541"/>
          </a:xfrm>
        </p:spPr>
        <p:txBody>
          <a:bodyPr/>
          <a:lstStyle/>
          <a:p>
            <a:pPr>
              <a:buFont typeface="Arial" panose="020B0604020202020204" pitchFamily="34" charset="0"/>
              <a:buNone/>
            </a:pPr>
            <a:r>
              <a:rPr lang="en-US" altLang="en-US" dirty="0">
                <a:solidFill>
                  <a:srgbClr val="3B3A00"/>
                </a:solidFill>
                <a:effectLst>
                  <a:outerShdw blurRad="38100" dist="38100" dir="2700000" algn="tl">
                    <a:srgbClr val="000000"/>
                  </a:outerShdw>
                </a:effectLst>
              </a:rPr>
              <a:t>This model held that the Israelites were lower class Canaanites who rebelled against their overlords, eventually forming an identifiable group later called “Israel.”</a:t>
            </a:r>
          </a:p>
          <a:p>
            <a:r>
              <a:rPr lang="en-US" altLang="en-US" sz="2800" i="1" dirty="0">
                <a:effectLst/>
                <a:latin typeface="Arial Narrow" panose="020B0606020202030204" pitchFamily="34" charset="0"/>
              </a:rPr>
              <a:t>Hence, they did </a:t>
            </a:r>
            <a:r>
              <a:rPr lang="en-US" altLang="en-US" sz="2800" i="1" u="sng" dirty="0">
                <a:effectLst/>
                <a:latin typeface="Arial Narrow" panose="020B0606020202030204" pitchFamily="34" charset="0"/>
              </a:rPr>
              <a:t>not</a:t>
            </a:r>
            <a:r>
              <a:rPr lang="en-US" altLang="en-US" sz="2800" i="1" dirty="0">
                <a:effectLst/>
                <a:latin typeface="Arial Narrow" panose="020B0606020202030204" pitchFamily="34" charset="0"/>
              </a:rPr>
              <a:t> come from the outside at all, and they certainly did not arrive via any “exodus” from Egypt.</a:t>
            </a:r>
          </a:p>
          <a:p>
            <a:r>
              <a:rPr lang="en-US" altLang="en-US" sz="2800" i="1" dirty="0">
                <a:effectLst/>
                <a:latin typeface="Arial Narrow" panose="020B0606020202030204" pitchFamily="34" charset="0"/>
              </a:rPr>
              <a:t>Their emergence was more along the lines of the Marxist theories of a revolt against the bourgeoisie, an internal uprising against Canaanite feudalism.</a:t>
            </a:r>
          </a:p>
        </p:txBody>
      </p:sp>
      <p:sp>
        <p:nvSpPr>
          <p:cNvPr id="2" name="Slide Number Placeholder 1">
            <a:extLst>
              <a:ext uri="{FF2B5EF4-FFF2-40B4-BE49-F238E27FC236}">
                <a16:creationId xmlns:a16="http://schemas.microsoft.com/office/drawing/2014/main" id="{ACAFAAC8-CA68-C107-5C2A-20D885EEA7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additive="base">
                                        <p:cTn id="14"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anim calcmode="lin" valueType="num">
                                      <p:cBhvr additive="base">
                                        <p:cTn id="20"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2F4D0B1-3A42-C7E2-3DF8-BA2A2BDF2F34}"/>
              </a:ext>
            </a:extLst>
          </p:cNvPr>
          <p:cNvSpPr>
            <a:spLocks noGrp="1" noRot="1" noChangeArrowheads="1"/>
          </p:cNvSpPr>
          <p:nvPr>
            <p:ph type="title"/>
          </p:nvPr>
        </p:nvSpPr>
        <p:spPr>
          <a:xfrm>
            <a:off x="1524000" y="76200"/>
            <a:ext cx="9144000" cy="1219200"/>
          </a:xfrm>
        </p:spPr>
        <p:txBody>
          <a:bodyPr/>
          <a:lstStyle/>
          <a:p>
            <a:r>
              <a:rPr lang="en-US" altLang="en-US" sz="4000" dirty="0">
                <a:solidFill>
                  <a:srgbClr val="660033"/>
                </a:solidFill>
                <a:effectLst/>
                <a:latin typeface="Impact" panose="020B0806030902050204" pitchFamily="34" charset="0"/>
              </a:rPr>
              <a:t>Gradual Emergence Model</a:t>
            </a:r>
            <a:br>
              <a:rPr lang="en-US" altLang="en-US" sz="4000" dirty="0">
                <a:solidFill>
                  <a:srgbClr val="660033"/>
                </a:solidFill>
                <a:effectLst/>
                <a:latin typeface="Impact" panose="020B0806030902050204" pitchFamily="34" charset="0"/>
              </a:rPr>
            </a:br>
            <a:r>
              <a:rPr lang="en-US" altLang="en-US" sz="2400" dirty="0">
                <a:solidFill>
                  <a:srgbClr val="660033"/>
                </a:solidFill>
                <a:effectLst/>
                <a:latin typeface="Impact" panose="020B0806030902050204" pitchFamily="34" charset="0"/>
              </a:rPr>
              <a:t>21</a:t>
            </a:r>
            <a:r>
              <a:rPr lang="en-US" altLang="en-US" sz="2400" baseline="30000" dirty="0">
                <a:solidFill>
                  <a:srgbClr val="660033"/>
                </a:solidFill>
                <a:effectLst/>
                <a:latin typeface="Impact" panose="020B0806030902050204" pitchFamily="34" charset="0"/>
              </a:rPr>
              <a:t>st</a:t>
            </a:r>
            <a:r>
              <a:rPr lang="en-US" altLang="en-US" sz="2400" dirty="0">
                <a:solidFill>
                  <a:srgbClr val="660033"/>
                </a:solidFill>
                <a:effectLst/>
                <a:latin typeface="Impact" panose="020B0806030902050204" pitchFamily="34" charset="0"/>
              </a:rPr>
              <a:t> Century Consensus among Critical Scholars</a:t>
            </a:r>
            <a:endParaRPr lang="en-US" altLang="en-US" sz="4000" dirty="0">
              <a:solidFill>
                <a:srgbClr val="660033"/>
              </a:solidFill>
              <a:effectLst/>
              <a:latin typeface="Impact" panose="020B0806030902050204" pitchFamily="34" charset="0"/>
            </a:endParaRPr>
          </a:p>
        </p:txBody>
      </p:sp>
      <p:sp>
        <p:nvSpPr>
          <p:cNvPr id="41987" name="Rectangle 3">
            <a:extLst>
              <a:ext uri="{FF2B5EF4-FFF2-40B4-BE49-F238E27FC236}">
                <a16:creationId xmlns:a16="http://schemas.microsoft.com/office/drawing/2014/main" id="{BDC7E071-A60E-DEE2-39D0-BA91CF9B038C}"/>
              </a:ext>
            </a:extLst>
          </p:cNvPr>
          <p:cNvSpPr>
            <a:spLocks noGrp="1" noRot="1" noChangeArrowheads="1"/>
          </p:cNvSpPr>
          <p:nvPr>
            <p:ph type="body" idx="1"/>
          </p:nvPr>
        </p:nvSpPr>
        <p:spPr>
          <a:xfrm>
            <a:off x="758456" y="1522228"/>
            <a:ext cx="10675088" cy="3349256"/>
          </a:xfrm>
        </p:spPr>
        <p:txBody>
          <a:bodyPr/>
          <a:lstStyle/>
          <a:p>
            <a:pPr>
              <a:buFont typeface="Arial" panose="020B0604020202020204" pitchFamily="34" charset="0"/>
              <a:buNone/>
            </a:pPr>
            <a:r>
              <a:rPr lang="en-US" altLang="en-US" sz="2800" dirty="0">
                <a:solidFill>
                  <a:srgbClr val="3B3A00"/>
                </a:solidFill>
                <a:effectLst>
                  <a:outerShdw blurRad="38100" dist="38100" dir="2700000" algn="tl">
                    <a:srgbClr val="000000"/>
                  </a:outerShdw>
                </a:effectLst>
              </a:rPr>
              <a:t>By the turn of the millennium, most historical-critical scholars had reached the conclusion that any reconciliation between the Book of Joshua and the archaeological record was impossible.</a:t>
            </a:r>
          </a:p>
          <a:p>
            <a:r>
              <a:rPr lang="en-US" altLang="en-US" sz="2800" i="1" dirty="0">
                <a:effectLst/>
                <a:latin typeface="Arial Narrow" panose="020B0606020202030204" pitchFamily="34" charset="0"/>
              </a:rPr>
              <a:t>Hence, some form of gradual emergence must be adopted.</a:t>
            </a:r>
          </a:p>
          <a:p>
            <a:r>
              <a:rPr lang="en-US" altLang="en-US" sz="2800" i="1" dirty="0">
                <a:effectLst/>
                <a:latin typeface="Arial Narrow" panose="020B0606020202030204" pitchFamily="34" charset="0"/>
              </a:rPr>
              <a:t>The Israelites were insider Canaanites who gradually developed a separate identity, migrated from the highlands to the lowlands, and eventually gained dominance.</a:t>
            </a:r>
          </a:p>
        </p:txBody>
      </p:sp>
      <p:sp>
        <p:nvSpPr>
          <p:cNvPr id="41988" name="AutoShape 4">
            <a:extLst>
              <a:ext uri="{FF2B5EF4-FFF2-40B4-BE49-F238E27FC236}">
                <a16:creationId xmlns:a16="http://schemas.microsoft.com/office/drawing/2014/main" id="{EA01A0F0-B267-A30D-9C0A-A6F407D44EBF}"/>
              </a:ext>
            </a:extLst>
          </p:cNvPr>
          <p:cNvSpPr>
            <a:spLocks noChangeArrowheads="1"/>
          </p:cNvSpPr>
          <p:nvPr/>
        </p:nvSpPr>
        <p:spPr bwMode="auto">
          <a:xfrm>
            <a:off x="758456" y="5181600"/>
            <a:ext cx="10320670" cy="15240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989" name="Text Box 5">
            <a:extLst>
              <a:ext uri="{FF2B5EF4-FFF2-40B4-BE49-F238E27FC236}">
                <a16:creationId xmlns:a16="http://schemas.microsoft.com/office/drawing/2014/main" id="{1CB5BBA4-8B6C-24E4-5B1C-0F70BC9FEA04}"/>
              </a:ext>
            </a:extLst>
          </p:cNvPr>
          <p:cNvSpPr txBox="1">
            <a:spLocks noChangeArrowheads="1"/>
          </p:cNvSpPr>
          <p:nvPr/>
        </p:nvSpPr>
        <p:spPr bwMode="auto">
          <a:xfrm>
            <a:off x="1524000" y="5257800"/>
            <a:ext cx="8959702" cy="13731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…the external evidence supports almost </a:t>
            </a:r>
            <a:r>
              <a:rPr kumimoji="0" lang="en-US" altLang="en-US" sz="2800" b="1" i="1"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nothing</a:t>
            </a:r>
            <a:r>
              <a:rPr kumimoji="0" lang="en-US" altLang="en-US" sz="28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 of the biblical account of a large-scale, concerted Israelite military invasion of Canaan…					</a:t>
            </a: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William </a:t>
            </a:r>
            <a:r>
              <a:rPr kumimoji="0" lang="en-US" altLang="en-US" sz="2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Dever</a:t>
            </a: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(University of Arizona)</a:t>
            </a:r>
          </a:p>
        </p:txBody>
      </p:sp>
      <p:sp>
        <p:nvSpPr>
          <p:cNvPr id="2" name="Slide Number Placeholder 1">
            <a:extLst>
              <a:ext uri="{FF2B5EF4-FFF2-40B4-BE49-F238E27FC236}">
                <a16:creationId xmlns:a16="http://schemas.microsoft.com/office/drawing/2014/main" id="{19381667-D944-3DBA-1767-298BB90B0755}"/>
              </a:ext>
            </a:extLst>
          </p:cNvPr>
          <p:cNvSpPr>
            <a:spLocks noGrp="1"/>
          </p:cNvSpPr>
          <p:nvPr>
            <p:ph type="sldNum" sz="quarter" idx="12"/>
          </p:nvPr>
        </p:nvSpPr>
        <p:spPr>
          <a:xfrm>
            <a:off x="8717281" y="6290945"/>
            <a:ext cx="3052233" cy="4762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additive="base">
                                        <p:cTn id="14"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 calcmode="lin" valueType="num">
                                      <p:cBhvr additive="base">
                                        <p:cTn id="20"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1988"/>
                                        </p:tgtEl>
                                        <p:attrNameLst>
                                          <p:attrName>style.visibility</p:attrName>
                                        </p:attrNameLst>
                                      </p:cBhvr>
                                      <p:to>
                                        <p:strVal val="visible"/>
                                      </p:to>
                                    </p:set>
                                    <p:anim calcmode="lin" valueType="num">
                                      <p:cBhvr>
                                        <p:cTn id="26" dur="500" fill="hold"/>
                                        <p:tgtEl>
                                          <p:spTgt spid="41988"/>
                                        </p:tgtEl>
                                        <p:attrNameLst>
                                          <p:attrName>ppt_w</p:attrName>
                                        </p:attrNameLst>
                                      </p:cBhvr>
                                      <p:tavLst>
                                        <p:tav tm="0">
                                          <p:val>
                                            <p:fltVal val="0"/>
                                          </p:val>
                                        </p:tav>
                                        <p:tav tm="100000">
                                          <p:val>
                                            <p:strVal val="#ppt_w"/>
                                          </p:val>
                                        </p:tav>
                                      </p:tavLst>
                                    </p:anim>
                                    <p:anim calcmode="lin" valueType="num">
                                      <p:cBhvr>
                                        <p:cTn id="27" dur="500" fill="hold"/>
                                        <p:tgtEl>
                                          <p:spTgt spid="41988"/>
                                        </p:tgtEl>
                                        <p:attrNameLst>
                                          <p:attrName>ppt_h</p:attrName>
                                        </p:attrNameLst>
                                      </p:cBhvr>
                                      <p:tavLst>
                                        <p:tav tm="0">
                                          <p:val>
                                            <p:fltVal val="0"/>
                                          </p:val>
                                        </p:tav>
                                        <p:tav tm="100000">
                                          <p:val>
                                            <p:strVal val="#ppt_h"/>
                                          </p:val>
                                        </p:tav>
                                      </p:tavLst>
                                    </p:anim>
                                    <p:animEffect transition="in" filter="fade">
                                      <p:cBhvr>
                                        <p:cTn id="28" dur="500"/>
                                        <p:tgtEl>
                                          <p:spTgt spid="4198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1989"/>
                                        </p:tgtEl>
                                        <p:attrNameLst>
                                          <p:attrName>style.visibility</p:attrName>
                                        </p:attrNameLst>
                                      </p:cBhvr>
                                      <p:to>
                                        <p:strVal val="visible"/>
                                      </p:to>
                                    </p:set>
                                    <p:anim calcmode="lin" valueType="num">
                                      <p:cBhvr>
                                        <p:cTn id="31" dur="500" fill="hold"/>
                                        <p:tgtEl>
                                          <p:spTgt spid="41989"/>
                                        </p:tgtEl>
                                        <p:attrNameLst>
                                          <p:attrName>ppt_w</p:attrName>
                                        </p:attrNameLst>
                                      </p:cBhvr>
                                      <p:tavLst>
                                        <p:tav tm="0">
                                          <p:val>
                                            <p:fltVal val="0"/>
                                          </p:val>
                                        </p:tav>
                                        <p:tav tm="100000">
                                          <p:val>
                                            <p:strVal val="#ppt_w"/>
                                          </p:val>
                                        </p:tav>
                                      </p:tavLst>
                                    </p:anim>
                                    <p:anim calcmode="lin" valueType="num">
                                      <p:cBhvr>
                                        <p:cTn id="32" dur="500" fill="hold"/>
                                        <p:tgtEl>
                                          <p:spTgt spid="41989"/>
                                        </p:tgtEl>
                                        <p:attrNameLst>
                                          <p:attrName>ppt_h</p:attrName>
                                        </p:attrNameLst>
                                      </p:cBhvr>
                                      <p:tavLst>
                                        <p:tav tm="0">
                                          <p:val>
                                            <p:fltVal val="0"/>
                                          </p:val>
                                        </p:tav>
                                        <p:tav tm="100000">
                                          <p:val>
                                            <p:strVal val="#ppt_h"/>
                                          </p:val>
                                        </p:tav>
                                      </p:tavLst>
                                    </p:anim>
                                    <p:animEffect transition="in" filter="fade">
                                      <p:cBhvr>
                                        <p:cTn id="33"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4766064-8530-4476-2B9E-0BC73D3568FE}"/>
              </a:ext>
            </a:extLst>
          </p:cNvPr>
          <p:cNvSpPr>
            <a:spLocks noGrp="1" noRot="1" noChangeArrowheads="1"/>
          </p:cNvSpPr>
          <p:nvPr>
            <p:ph type="title"/>
          </p:nvPr>
        </p:nvSpPr>
        <p:spPr/>
        <p:txBody>
          <a:bodyPr/>
          <a:lstStyle/>
          <a:p>
            <a:r>
              <a:rPr lang="en-US" altLang="en-US" sz="7200">
                <a:solidFill>
                  <a:srgbClr val="FF0000"/>
                </a:solidFill>
                <a:latin typeface="Brush Script MT" panose="03060802040406070304" pitchFamily="66" charset="0"/>
              </a:rPr>
              <a:t>Where do we go from here?</a:t>
            </a:r>
          </a:p>
        </p:txBody>
      </p:sp>
      <p:sp>
        <p:nvSpPr>
          <p:cNvPr id="43011" name="Rectangle 3">
            <a:extLst>
              <a:ext uri="{FF2B5EF4-FFF2-40B4-BE49-F238E27FC236}">
                <a16:creationId xmlns:a16="http://schemas.microsoft.com/office/drawing/2014/main" id="{6EDC72BF-2384-106C-C5DA-67976C5E6426}"/>
              </a:ext>
            </a:extLst>
          </p:cNvPr>
          <p:cNvSpPr>
            <a:spLocks noGrp="1" noRot="1" noChangeArrowheads="1"/>
          </p:cNvSpPr>
          <p:nvPr>
            <p:ph type="body" idx="1"/>
          </p:nvPr>
        </p:nvSpPr>
        <p:spPr>
          <a:xfrm>
            <a:off x="747823" y="1678172"/>
            <a:ext cx="10696354" cy="4680098"/>
          </a:xfrm>
        </p:spPr>
        <p:txBody>
          <a:bodyPr/>
          <a:lstStyle/>
          <a:p>
            <a:pPr>
              <a:lnSpc>
                <a:spcPct val="90000"/>
              </a:lnSpc>
              <a:buFont typeface="Arial" panose="020B0604020202020204" pitchFamily="34" charset="0"/>
              <a:buNone/>
            </a:pPr>
            <a:r>
              <a:rPr lang="en-US" altLang="en-US" sz="2800" b="1" dirty="0">
                <a:latin typeface="Comic Sans MS" panose="030F0702030302020204" pitchFamily="66" charset="0"/>
              </a:rPr>
              <a:t>In the first place, biblical Christians share the conviction that the Bible is trustworthy and that God’s revelation in Scripture cannot contradict his revelation in the concrete world of experience.</a:t>
            </a:r>
          </a:p>
          <a:p>
            <a:pPr>
              <a:lnSpc>
                <a:spcPct val="90000"/>
              </a:lnSpc>
            </a:pPr>
            <a:r>
              <a:rPr lang="en-US" altLang="en-US" sz="2400" i="1" dirty="0">
                <a:effectLst/>
                <a:latin typeface="Comic Sans MS" panose="030F0702030302020204" pitchFamily="66" charset="0"/>
              </a:rPr>
              <a:t>At the same time, they also know that God is sovereign and that truth has time on its side.</a:t>
            </a:r>
          </a:p>
          <a:p>
            <a:pPr>
              <a:lnSpc>
                <a:spcPct val="90000"/>
              </a:lnSpc>
            </a:pPr>
            <a:r>
              <a:rPr lang="en-US" altLang="en-US" sz="2400" i="1" dirty="0">
                <a:effectLst/>
                <a:latin typeface="Comic Sans MS" panose="030F0702030302020204" pitchFamily="66" charset="0"/>
              </a:rPr>
              <a:t>While history is very important, even history is not, in itself, the center of faith: the center is the conviction of sin and the acceptance of the gospel. Historical questions must be worked out from that center.</a:t>
            </a:r>
          </a:p>
          <a:p>
            <a:pPr>
              <a:lnSpc>
                <a:spcPct val="90000"/>
              </a:lnSpc>
            </a:pPr>
            <a:r>
              <a:rPr lang="en-US" altLang="en-US" sz="2400" i="1" dirty="0">
                <a:effectLst/>
                <a:latin typeface="Comic Sans MS" panose="030F0702030302020204" pitchFamily="66" charset="0"/>
              </a:rPr>
              <a:t>Biblical Christians have long survived as a minority with respect to cultural trends and opinions, </a:t>
            </a:r>
            <a:r>
              <a:rPr lang="en-US" altLang="en-US" sz="2400" i="1" u="sng" dirty="0">
                <a:effectLst/>
                <a:latin typeface="Comic Sans MS" panose="030F0702030302020204" pitchFamily="66" charset="0"/>
              </a:rPr>
              <a:t>but what they must not do is abandon the field.</a:t>
            </a:r>
          </a:p>
        </p:txBody>
      </p:sp>
      <p:sp>
        <p:nvSpPr>
          <p:cNvPr id="2" name="Slide Number Placeholder 1">
            <a:extLst>
              <a:ext uri="{FF2B5EF4-FFF2-40B4-BE49-F238E27FC236}">
                <a16:creationId xmlns:a16="http://schemas.microsoft.com/office/drawing/2014/main" id="{1A0BDE22-A7C8-C183-6BDE-953F3575BA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B556A7-84B3-4BCD-8A51-F7CD8A946CB5}"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additive="base">
                                        <p:cTn id="14"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 calcmode="lin" valueType="num">
                                      <p:cBhvr additive="base">
                                        <p:cTn id="20"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 calcmode="lin" valueType="num">
                                      <p:cBhvr additive="base">
                                        <p:cTn id="26"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2076</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HebrewTh</vt:lpstr>
      <vt:lpstr>Forte</vt:lpstr>
      <vt:lpstr>Arial</vt:lpstr>
      <vt:lpstr>Eras Demi ITC</vt:lpstr>
      <vt:lpstr>Impact</vt:lpstr>
      <vt:lpstr>Arial Narrow</vt:lpstr>
      <vt:lpstr>Comic Sans MS</vt:lpstr>
      <vt:lpstr>Tahoma</vt:lpstr>
      <vt:lpstr>Matura MT Script Capitals</vt:lpstr>
      <vt:lpstr>Brush Script MT</vt:lpstr>
      <vt:lpstr>Wingdings</vt:lpstr>
      <vt:lpstr>Agency FB</vt:lpstr>
      <vt:lpstr>Eras Bold ITC</vt:lpstr>
      <vt:lpstr>Orbit</vt:lpstr>
      <vt:lpstr>2_Compass</vt:lpstr>
      <vt:lpstr>The Emergence of Israel in Canaan</vt:lpstr>
      <vt:lpstr>The Emergence of Israel</vt:lpstr>
      <vt:lpstr>There is a terminus ad quem (i.e., a limiting point in time) for Israel’s appearance in Canaan.</vt:lpstr>
      <vt:lpstr>Models for Israel’s Origins</vt:lpstr>
      <vt:lpstr>The Conquest Model William Albright; G. Ernest Wright</vt:lpstr>
      <vt:lpstr>The Immigration Model Albrecht Alt; Martin Noth</vt:lpstr>
      <vt:lpstr>The Revolt Model George Mendenhall; Norman Gottwald</vt:lpstr>
      <vt:lpstr>Gradual Emergence Model 21st Century Consensus among Critical Scholars</vt:lpstr>
      <vt:lpstr>Where do we go from here?</vt:lpstr>
      <vt:lpstr>The issues concerning the Book of Joshua are part of a larger picture.</vt:lpstr>
      <vt:lpstr>At the same time, it must be remembered that BOTH archaeology AND the Bible are interpreted sources of information.</vt:lpstr>
      <vt:lpstr>A case in point…</vt:lpstr>
      <vt:lpstr>Invasion is not the same as occupation. At the very least, the Book of Joshua does not describe a total occupation.</vt:lpstr>
      <vt:lpstr>PowerPoint Presentation</vt:lpstr>
      <vt:lpstr>PowerPoint Presentation</vt:lpstr>
      <vt:lpstr>The Moral Problem of War Against the Canaanites</vt:lpstr>
      <vt:lpstr>The Moral Problem of War</vt:lpstr>
      <vt:lpstr>PowerPoint Presentation</vt:lpstr>
      <vt:lpstr>PowerPoint Presentation</vt:lpstr>
      <vt:lpstr>PowerPoint Presentation</vt:lpstr>
      <vt:lpstr>BASIC MORAL ASSUMPTIONS</vt:lpstr>
      <vt:lpstr>DIFFERENT APPROACHES interpreters have offered multiple solutions</vt:lpstr>
      <vt:lpstr>The Ethics of Yahweh War</vt:lpstr>
      <vt:lpstr>“…the sin of the Amorites…” (Ge. 15:16; Dt. 7:25-26; 12:31; 18:9-12; 20:18)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3</cp:revision>
  <dcterms:created xsi:type="dcterms:W3CDTF">2024-08-26T11:40:27Z</dcterms:created>
  <dcterms:modified xsi:type="dcterms:W3CDTF">2025-02-17T14:57:44Z</dcterms:modified>
</cp:coreProperties>
</file>