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92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84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9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82.xml"/>
  <Override ContentType="application/vnd.openxmlformats-officedocument.presentationml.notesSlide+xml" PartName="/ppt/notesSlides/notesSlide8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90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8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8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80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93.xml"/>
  <Override ContentType="application/vnd.openxmlformats-officedocument.presentationml.notesSlide+xml" PartName="/ppt/notesSlides/notesSlide87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8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89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79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83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120.xml"/>
  <Override ContentType="application/vnd.openxmlformats-officedocument.presentationml.slideLayout+xml" PartName="/ppt/slideLayouts/slideLayout9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98.xml"/>
  <Override ContentType="application/vnd.openxmlformats-officedocument.presentationml.slideLayout+xml" PartName="/ppt/slideLayouts/slideLayout110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2.xml"/>
  <Override ContentType="application/vnd.openxmlformats-officedocument.presentationml.slideLayout+xml" PartName="/ppt/slideLayouts/slideLayout119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04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117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116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10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114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112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10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97.xml"/>
  <Override ContentType="application/vnd.openxmlformats-officedocument.presentationml.slideLayout+xml" PartName="/ppt/slideLayouts/slideLayout111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3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95.xml"/>
  <Override ContentType="application/vnd.openxmlformats-officedocument.presentationml.slideLayout+xml" PartName="/ppt/slideLayouts/slideLayout101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99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05.xml"/>
  <Override ContentType="application/vnd.openxmlformats-officedocument.presentationml.slideLayout+xml" PartName="/ppt/slideLayouts/slideLayout118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107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109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115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100.xml"/>
  <Override ContentType="application/vnd.openxmlformats-officedocument.presentationml.slideLayout+xml" PartName="/ppt/slideLayouts/slideLayout113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27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9.xml"/>
  <Override ContentType="application/vnd.openxmlformats-officedocument.presentationml.slideMaster+xml" PartName="/ppt/slideMasters/slideMaster10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78.xml"/>
  <Override ContentType="application/vnd.openxmlformats-officedocument.presentationml.slide+xml" PartName="/ppt/slides/slide86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8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77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84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79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83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8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1.xml"/>
  <Override ContentType="application/vnd.openxmlformats-officedocument.presentationml.slide+xml" PartName="/ppt/slides/slide90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8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76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93.xml"/>
  <Override ContentType="application/vnd.openxmlformats-officedocument.presentationml.slide+xml" PartName="/ppt/slides/slide80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91.xml"/>
  <Override ContentType="application/vnd.openxmlformats-officedocument.presentationml.slide+xml" PartName="/ppt/slides/slide31.xml"/>
  <Override ContentType="application/vnd.openxmlformats-officedocument.presentationml.slide+xml" PartName="/ppt/slides/slide87.xml"/>
  <Override ContentType="application/vnd.openxmlformats-officedocument.presentationml.slide+xml" PartName="/ppt/slides/slide74.xml"/>
  <Override ContentType="application/vnd.openxmlformats-officedocument.presentationml.slide+xml" PartName="/ppt/slides/slide88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slide+xml" PartName="/ppt/slides/slide92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11.xml"/>
  <Override ContentType="application/vnd.openxmlformats-officedocument.theme+xml" PartName="/ppt/theme/theme5.xml"/>
  <Override ContentType="application/vnd.openxmlformats-officedocument.theme+xml" PartName="/ppt/theme/theme8.xml"/>
  <Override ContentType="application/vnd.openxmlformats-officedocument.theme+xml" PartName="/ppt/theme/theme10.xml"/>
  <Override ContentType="application/vnd.openxmlformats-officedocument.theme+xml" PartName="/ppt/theme/theme9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  <p:sldMasterId id="2147483661" r:id="rId4"/>
    <p:sldMasterId id="2147483674" r:id="rId5"/>
    <p:sldMasterId id="2147483687" r:id="rId6"/>
    <p:sldMasterId id="2147483700" r:id="rId7"/>
    <p:sldMasterId id="2147483713" r:id="rId8"/>
    <p:sldMasterId id="2147483726" r:id="rId9"/>
    <p:sldMasterId id="2147483739" r:id="rId10"/>
    <p:sldMasterId id="2147483752" r:id="rId11"/>
    <p:sldMasterId id="2147483765" r:id="rId12"/>
  </p:sldMasterIdLst>
  <p:notesMasterIdLst>
    <p:notesMasterId r:id="rId13"/>
  </p:notesMasterIdLst>
  <p:sldIdLst>
    <p:sldId id="256" r:id="rId14"/>
    <p:sldId id="257" r:id="rId15"/>
    <p:sldId id="258" r:id="rId16"/>
    <p:sldId id="259" r:id="rId17"/>
    <p:sldId id="260" r:id="rId18"/>
    <p:sldId id="261" r:id="rId19"/>
    <p:sldId id="262" r:id="rId20"/>
    <p:sldId id="263" r:id="rId21"/>
    <p:sldId id="264" r:id="rId22"/>
    <p:sldId id="265" r:id="rId23"/>
    <p:sldId id="266" r:id="rId24"/>
    <p:sldId id="267" r:id="rId25"/>
    <p:sldId id="268" r:id="rId26"/>
    <p:sldId id="269" r:id="rId27"/>
    <p:sldId id="270" r:id="rId28"/>
    <p:sldId id="271" r:id="rId29"/>
    <p:sldId id="272" r:id="rId30"/>
    <p:sldId id="273" r:id="rId31"/>
    <p:sldId id="274" r:id="rId32"/>
    <p:sldId id="275" r:id="rId33"/>
    <p:sldId id="276" r:id="rId34"/>
    <p:sldId id="277" r:id="rId35"/>
    <p:sldId id="278" r:id="rId36"/>
    <p:sldId id="279" r:id="rId37"/>
    <p:sldId id="280" r:id="rId38"/>
    <p:sldId id="281" r:id="rId39"/>
    <p:sldId id="282" r:id="rId40"/>
    <p:sldId id="283" r:id="rId41"/>
    <p:sldId id="284" r:id="rId42"/>
    <p:sldId id="285" r:id="rId43"/>
    <p:sldId id="286" r:id="rId44"/>
    <p:sldId id="287" r:id="rId45"/>
    <p:sldId id="288" r:id="rId46"/>
    <p:sldId id="289" r:id="rId47"/>
    <p:sldId id="290" r:id="rId48"/>
    <p:sldId id="291" r:id="rId49"/>
    <p:sldId id="292" r:id="rId50"/>
    <p:sldId id="293" r:id="rId51"/>
    <p:sldId id="294" r:id="rId52"/>
    <p:sldId id="295" r:id="rId53"/>
    <p:sldId id="296" r:id="rId54"/>
    <p:sldId id="297" r:id="rId55"/>
    <p:sldId id="298" r:id="rId56"/>
    <p:sldId id="299" r:id="rId57"/>
    <p:sldId id="300" r:id="rId58"/>
    <p:sldId id="301" r:id="rId59"/>
    <p:sldId id="302" r:id="rId60"/>
    <p:sldId id="303" r:id="rId61"/>
    <p:sldId id="304" r:id="rId62"/>
    <p:sldId id="305" r:id="rId63"/>
    <p:sldId id="306" r:id="rId64"/>
    <p:sldId id="307" r:id="rId65"/>
    <p:sldId id="308" r:id="rId66"/>
    <p:sldId id="309" r:id="rId67"/>
    <p:sldId id="310" r:id="rId68"/>
    <p:sldId id="311" r:id="rId69"/>
    <p:sldId id="312" r:id="rId70"/>
    <p:sldId id="313" r:id="rId71"/>
    <p:sldId id="314" r:id="rId72"/>
    <p:sldId id="315" r:id="rId73"/>
    <p:sldId id="316" r:id="rId74"/>
    <p:sldId id="317" r:id="rId75"/>
    <p:sldId id="318" r:id="rId76"/>
    <p:sldId id="319" r:id="rId77"/>
    <p:sldId id="320" r:id="rId78"/>
    <p:sldId id="321" r:id="rId79"/>
    <p:sldId id="322" r:id="rId80"/>
    <p:sldId id="323" r:id="rId81"/>
    <p:sldId id="324" r:id="rId82"/>
    <p:sldId id="325" r:id="rId83"/>
    <p:sldId id="326" r:id="rId84"/>
    <p:sldId id="327" r:id="rId85"/>
    <p:sldId id="328" r:id="rId86"/>
    <p:sldId id="329" r:id="rId87"/>
    <p:sldId id="330" r:id="rId88"/>
    <p:sldId id="331" r:id="rId89"/>
    <p:sldId id="332" r:id="rId90"/>
    <p:sldId id="333" r:id="rId91"/>
    <p:sldId id="334" r:id="rId92"/>
    <p:sldId id="335" r:id="rId93"/>
    <p:sldId id="336" r:id="rId94"/>
    <p:sldId id="337" r:id="rId95"/>
    <p:sldId id="338" r:id="rId96"/>
    <p:sldId id="339" r:id="rId97"/>
    <p:sldId id="340" r:id="rId98"/>
    <p:sldId id="341" r:id="rId99"/>
    <p:sldId id="342" r:id="rId100"/>
    <p:sldId id="343" r:id="rId101"/>
    <p:sldId id="344" r:id="rId102"/>
    <p:sldId id="345" r:id="rId103"/>
    <p:sldId id="346" r:id="rId104"/>
    <p:sldId id="347" r:id="rId105"/>
    <p:sldId id="348" r:id="rId106"/>
  </p:sldIdLst>
  <p:sldSz cy="6858000" cx="9144000"/>
  <p:notesSz cx="6858000" cy="9144000"/>
  <p:embeddedFontLst>
    <p:embeddedFont>
      <p:font typeface="Overlock"/>
      <p:regular r:id="rId107"/>
      <p:bold r:id="rId108"/>
      <p:italic r:id="rId109"/>
      <p:boldItalic r:id="rId110"/>
    </p:embeddedFont>
    <p:embeddedFont>
      <p:font typeface="Teko"/>
      <p:regular r:id="rId111"/>
      <p:bold r:id="rId112"/>
    </p:embeddedFont>
    <p:embeddedFont>
      <p:font typeface="Roboto"/>
      <p:regular r:id="rId113"/>
      <p:bold r:id="rId114"/>
      <p:italic r:id="rId115"/>
      <p:boldItalic r:id="rId116"/>
    </p:embeddedFont>
    <p:embeddedFont>
      <p:font typeface="Bad Script"/>
      <p:regular r:id="rId117"/>
    </p:embeddedFont>
    <p:embeddedFont>
      <p:font typeface="Arial Narrow"/>
      <p:regular r:id="rId118"/>
      <p:bold r:id="rId119"/>
      <p:italic r:id="rId120"/>
      <p:boldItalic r:id="rId121"/>
    </p:embeddedFont>
    <p:embeddedFont>
      <p:font typeface="Tahoma"/>
      <p:regular r:id="rId122"/>
      <p:bold r:id="rId123"/>
    </p:embeddedFont>
    <p:embeddedFont>
      <p:font typeface="Courgette"/>
      <p:regular r:id="rId124"/>
    </p:embeddedFont>
    <p:embeddedFont>
      <p:font typeface="Pacifico"/>
      <p:regular r:id="rId125"/>
    </p:embeddedFont>
    <p:embeddedFont>
      <p:font typeface="Open Sans"/>
      <p:regular r:id="rId126"/>
      <p:bold r:id="rId127"/>
      <p:italic r:id="rId128"/>
      <p:boldItalic r:id="rId1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30" roundtripDataSignature="AMtx7mhYRgJv9lpB+h9YJBsrNVzQkoxOk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27.xml"/><Relationship Id="rId42" Type="http://schemas.openxmlformats.org/officeDocument/2006/relationships/slide" Target="slides/slide29.xml"/><Relationship Id="rId41" Type="http://schemas.openxmlformats.org/officeDocument/2006/relationships/slide" Target="slides/slide28.xml"/><Relationship Id="rId44" Type="http://schemas.openxmlformats.org/officeDocument/2006/relationships/slide" Target="slides/slide31.xml"/><Relationship Id="rId43" Type="http://schemas.openxmlformats.org/officeDocument/2006/relationships/slide" Target="slides/slide30.xml"/><Relationship Id="rId46" Type="http://schemas.openxmlformats.org/officeDocument/2006/relationships/slide" Target="slides/slide33.xml"/><Relationship Id="rId45" Type="http://schemas.openxmlformats.org/officeDocument/2006/relationships/slide" Target="slides/slide32.xml"/><Relationship Id="rId107" Type="http://schemas.openxmlformats.org/officeDocument/2006/relationships/font" Target="fonts/Overlock-regular.fntdata"/><Relationship Id="rId106" Type="http://schemas.openxmlformats.org/officeDocument/2006/relationships/slide" Target="slides/slide93.xml"/><Relationship Id="rId105" Type="http://schemas.openxmlformats.org/officeDocument/2006/relationships/slide" Target="slides/slide92.xml"/><Relationship Id="rId104" Type="http://schemas.openxmlformats.org/officeDocument/2006/relationships/slide" Target="slides/slide91.xml"/><Relationship Id="rId109" Type="http://schemas.openxmlformats.org/officeDocument/2006/relationships/font" Target="fonts/Overlock-italic.fntdata"/><Relationship Id="rId108" Type="http://schemas.openxmlformats.org/officeDocument/2006/relationships/font" Target="fonts/Overlock-bold.fntdata"/><Relationship Id="rId48" Type="http://schemas.openxmlformats.org/officeDocument/2006/relationships/slide" Target="slides/slide35.xml"/><Relationship Id="rId47" Type="http://schemas.openxmlformats.org/officeDocument/2006/relationships/slide" Target="slides/slide34.xml"/><Relationship Id="rId49" Type="http://schemas.openxmlformats.org/officeDocument/2006/relationships/slide" Target="slides/slide36.xml"/><Relationship Id="rId103" Type="http://schemas.openxmlformats.org/officeDocument/2006/relationships/slide" Target="slides/slide90.xml"/><Relationship Id="rId102" Type="http://schemas.openxmlformats.org/officeDocument/2006/relationships/slide" Target="slides/slide89.xml"/><Relationship Id="rId101" Type="http://schemas.openxmlformats.org/officeDocument/2006/relationships/slide" Target="slides/slide88.xml"/><Relationship Id="rId100" Type="http://schemas.openxmlformats.org/officeDocument/2006/relationships/slide" Target="slides/slide87.xml"/><Relationship Id="rId31" Type="http://schemas.openxmlformats.org/officeDocument/2006/relationships/slide" Target="slides/slide18.xml"/><Relationship Id="rId30" Type="http://schemas.openxmlformats.org/officeDocument/2006/relationships/slide" Target="slides/slide17.xml"/><Relationship Id="rId33" Type="http://schemas.openxmlformats.org/officeDocument/2006/relationships/slide" Target="slides/slide20.xml"/><Relationship Id="rId32" Type="http://schemas.openxmlformats.org/officeDocument/2006/relationships/slide" Target="slides/slide19.xml"/><Relationship Id="rId35" Type="http://schemas.openxmlformats.org/officeDocument/2006/relationships/slide" Target="slides/slide22.xml"/><Relationship Id="rId34" Type="http://schemas.openxmlformats.org/officeDocument/2006/relationships/slide" Target="slides/slide21.xml"/><Relationship Id="rId37" Type="http://schemas.openxmlformats.org/officeDocument/2006/relationships/slide" Target="slides/slide24.xml"/><Relationship Id="rId36" Type="http://schemas.openxmlformats.org/officeDocument/2006/relationships/slide" Target="slides/slide23.xml"/><Relationship Id="rId39" Type="http://schemas.openxmlformats.org/officeDocument/2006/relationships/slide" Target="slides/slide26.xml"/><Relationship Id="rId38" Type="http://schemas.openxmlformats.org/officeDocument/2006/relationships/slide" Target="slides/slide25.xml"/><Relationship Id="rId20" Type="http://schemas.openxmlformats.org/officeDocument/2006/relationships/slide" Target="slides/slide7.xml"/><Relationship Id="rId22" Type="http://schemas.openxmlformats.org/officeDocument/2006/relationships/slide" Target="slides/slide9.xml"/><Relationship Id="rId21" Type="http://schemas.openxmlformats.org/officeDocument/2006/relationships/slide" Target="slides/slide8.xml"/><Relationship Id="rId24" Type="http://schemas.openxmlformats.org/officeDocument/2006/relationships/slide" Target="slides/slide11.xml"/><Relationship Id="rId23" Type="http://schemas.openxmlformats.org/officeDocument/2006/relationships/slide" Target="slides/slide10.xml"/><Relationship Id="rId129" Type="http://schemas.openxmlformats.org/officeDocument/2006/relationships/font" Target="fonts/OpenSans-boldItalic.fntdata"/><Relationship Id="rId128" Type="http://schemas.openxmlformats.org/officeDocument/2006/relationships/font" Target="fonts/OpenSans-italic.fntdata"/><Relationship Id="rId127" Type="http://schemas.openxmlformats.org/officeDocument/2006/relationships/font" Target="fonts/OpenSans-bold.fntdata"/><Relationship Id="rId126" Type="http://schemas.openxmlformats.org/officeDocument/2006/relationships/font" Target="fonts/OpenSans-regular.fntdata"/><Relationship Id="rId26" Type="http://schemas.openxmlformats.org/officeDocument/2006/relationships/slide" Target="slides/slide13.xml"/><Relationship Id="rId121" Type="http://schemas.openxmlformats.org/officeDocument/2006/relationships/font" Target="fonts/ArialNarrow-boldItalic.fntdata"/><Relationship Id="rId25" Type="http://schemas.openxmlformats.org/officeDocument/2006/relationships/slide" Target="slides/slide12.xml"/><Relationship Id="rId120" Type="http://schemas.openxmlformats.org/officeDocument/2006/relationships/font" Target="fonts/ArialNarrow-italic.fntdata"/><Relationship Id="rId28" Type="http://schemas.openxmlformats.org/officeDocument/2006/relationships/slide" Target="slides/slide15.xml"/><Relationship Id="rId27" Type="http://schemas.openxmlformats.org/officeDocument/2006/relationships/slide" Target="slides/slide14.xml"/><Relationship Id="rId125" Type="http://schemas.openxmlformats.org/officeDocument/2006/relationships/font" Target="fonts/Pacifico-regular.fntdata"/><Relationship Id="rId29" Type="http://schemas.openxmlformats.org/officeDocument/2006/relationships/slide" Target="slides/slide16.xml"/><Relationship Id="rId124" Type="http://schemas.openxmlformats.org/officeDocument/2006/relationships/font" Target="fonts/Courgette-regular.fntdata"/><Relationship Id="rId123" Type="http://schemas.openxmlformats.org/officeDocument/2006/relationships/font" Target="fonts/Tahoma-bold.fntdata"/><Relationship Id="rId122" Type="http://schemas.openxmlformats.org/officeDocument/2006/relationships/font" Target="fonts/Tahoma-regular.fntdata"/><Relationship Id="rId95" Type="http://schemas.openxmlformats.org/officeDocument/2006/relationships/slide" Target="slides/slide82.xml"/><Relationship Id="rId94" Type="http://schemas.openxmlformats.org/officeDocument/2006/relationships/slide" Target="slides/slide81.xml"/><Relationship Id="rId97" Type="http://schemas.openxmlformats.org/officeDocument/2006/relationships/slide" Target="slides/slide84.xml"/><Relationship Id="rId96" Type="http://schemas.openxmlformats.org/officeDocument/2006/relationships/slide" Target="slides/slide83.xml"/><Relationship Id="rId11" Type="http://schemas.openxmlformats.org/officeDocument/2006/relationships/slideMaster" Target="slideMasters/slideMaster9.xml"/><Relationship Id="rId99" Type="http://schemas.openxmlformats.org/officeDocument/2006/relationships/slide" Target="slides/slide86.xml"/><Relationship Id="rId10" Type="http://schemas.openxmlformats.org/officeDocument/2006/relationships/slideMaster" Target="slideMasters/slideMaster8.xml"/><Relationship Id="rId98" Type="http://schemas.openxmlformats.org/officeDocument/2006/relationships/slide" Target="slides/slide85.xml"/><Relationship Id="rId13" Type="http://schemas.openxmlformats.org/officeDocument/2006/relationships/notesMaster" Target="notesMasters/notesMaster1.xml"/><Relationship Id="rId12" Type="http://schemas.openxmlformats.org/officeDocument/2006/relationships/slideMaster" Target="slideMasters/slideMaster10.xml"/><Relationship Id="rId91" Type="http://schemas.openxmlformats.org/officeDocument/2006/relationships/slide" Target="slides/slide78.xml"/><Relationship Id="rId90" Type="http://schemas.openxmlformats.org/officeDocument/2006/relationships/slide" Target="slides/slide77.xml"/><Relationship Id="rId93" Type="http://schemas.openxmlformats.org/officeDocument/2006/relationships/slide" Target="slides/slide80.xml"/><Relationship Id="rId92" Type="http://schemas.openxmlformats.org/officeDocument/2006/relationships/slide" Target="slides/slide79.xml"/><Relationship Id="rId118" Type="http://schemas.openxmlformats.org/officeDocument/2006/relationships/font" Target="fonts/ArialNarrow-regular.fntdata"/><Relationship Id="rId117" Type="http://schemas.openxmlformats.org/officeDocument/2006/relationships/font" Target="fonts/BadScript-regular.fntdata"/><Relationship Id="rId116" Type="http://schemas.openxmlformats.org/officeDocument/2006/relationships/font" Target="fonts/Roboto-boldItalic.fntdata"/><Relationship Id="rId115" Type="http://schemas.openxmlformats.org/officeDocument/2006/relationships/font" Target="fonts/Roboto-italic.fntdata"/><Relationship Id="rId119" Type="http://schemas.openxmlformats.org/officeDocument/2006/relationships/font" Target="fonts/ArialNarrow-bold.fntdata"/><Relationship Id="rId15" Type="http://schemas.openxmlformats.org/officeDocument/2006/relationships/slide" Target="slides/slide2.xml"/><Relationship Id="rId110" Type="http://schemas.openxmlformats.org/officeDocument/2006/relationships/font" Target="fonts/Overlock-boldItalic.fntdata"/><Relationship Id="rId14" Type="http://schemas.openxmlformats.org/officeDocument/2006/relationships/slide" Target="slides/slide1.xml"/><Relationship Id="rId17" Type="http://schemas.openxmlformats.org/officeDocument/2006/relationships/slide" Target="slides/slide4.xml"/><Relationship Id="rId16" Type="http://schemas.openxmlformats.org/officeDocument/2006/relationships/slide" Target="slides/slide3.xml"/><Relationship Id="rId19" Type="http://schemas.openxmlformats.org/officeDocument/2006/relationships/slide" Target="slides/slide6.xml"/><Relationship Id="rId114" Type="http://schemas.openxmlformats.org/officeDocument/2006/relationships/font" Target="fonts/Roboto-bold.fntdata"/><Relationship Id="rId18" Type="http://schemas.openxmlformats.org/officeDocument/2006/relationships/slide" Target="slides/slide5.xml"/><Relationship Id="rId113" Type="http://schemas.openxmlformats.org/officeDocument/2006/relationships/font" Target="fonts/Roboto-regular.fntdata"/><Relationship Id="rId112" Type="http://schemas.openxmlformats.org/officeDocument/2006/relationships/font" Target="fonts/Teko-bold.fntdata"/><Relationship Id="rId111" Type="http://schemas.openxmlformats.org/officeDocument/2006/relationships/font" Target="fonts/Teko-regular.fntdata"/><Relationship Id="rId84" Type="http://schemas.openxmlformats.org/officeDocument/2006/relationships/slide" Target="slides/slide71.xml"/><Relationship Id="rId83" Type="http://schemas.openxmlformats.org/officeDocument/2006/relationships/slide" Target="slides/slide70.xml"/><Relationship Id="rId86" Type="http://schemas.openxmlformats.org/officeDocument/2006/relationships/slide" Target="slides/slide73.xml"/><Relationship Id="rId85" Type="http://schemas.openxmlformats.org/officeDocument/2006/relationships/slide" Target="slides/slide72.xml"/><Relationship Id="rId88" Type="http://schemas.openxmlformats.org/officeDocument/2006/relationships/slide" Target="slides/slide75.xml"/><Relationship Id="rId87" Type="http://schemas.openxmlformats.org/officeDocument/2006/relationships/slide" Target="slides/slide74.xml"/><Relationship Id="rId89" Type="http://schemas.openxmlformats.org/officeDocument/2006/relationships/slide" Target="slides/slide76.xml"/><Relationship Id="rId80" Type="http://schemas.openxmlformats.org/officeDocument/2006/relationships/slide" Target="slides/slide67.xml"/><Relationship Id="rId82" Type="http://schemas.openxmlformats.org/officeDocument/2006/relationships/slide" Target="slides/slide69.xml"/><Relationship Id="rId81" Type="http://schemas.openxmlformats.org/officeDocument/2006/relationships/slide" Target="slides/slide68.xml"/><Relationship Id="rId1" Type="http://schemas.openxmlformats.org/officeDocument/2006/relationships/theme" Target="theme/theme4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Master" Target="slideMasters/slideMaster7.xml"/><Relationship Id="rId5" Type="http://schemas.openxmlformats.org/officeDocument/2006/relationships/slideMaster" Target="slideMasters/slideMaster3.xml"/><Relationship Id="rId6" Type="http://schemas.openxmlformats.org/officeDocument/2006/relationships/slideMaster" Target="slideMasters/slideMaster4.xml"/><Relationship Id="rId7" Type="http://schemas.openxmlformats.org/officeDocument/2006/relationships/slideMaster" Target="slideMasters/slideMaster5.xml"/><Relationship Id="rId8" Type="http://schemas.openxmlformats.org/officeDocument/2006/relationships/slideMaster" Target="slideMasters/slideMaster6.xml"/><Relationship Id="rId73" Type="http://schemas.openxmlformats.org/officeDocument/2006/relationships/slide" Target="slides/slide60.xml"/><Relationship Id="rId72" Type="http://schemas.openxmlformats.org/officeDocument/2006/relationships/slide" Target="slides/slide59.xml"/><Relationship Id="rId75" Type="http://schemas.openxmlformats.org/officeDocument/2006/relationships/slide" Target="slides/slide62.xml"/><Relationship Id="rId74" Type="http://schemas.openxmlformats.org/officeDocument/2006/relationships/slide" Target="slides/slide61.xml"/><Relationship Id="rId77" Type="http://schemas.openxmlformats.org/officeDocument/2006/relationships/slide" Target="slides/slide64.xml"/><Relationship Id="rId76" Type="http://schemas.openxmlformats.org/officeDocument/2006/relationships/slide" Target="slides/slide63.xml"/><Relationship Id="rId79" Type="http://schemas.openxmlformats.org/officeDocument/2006/relationships/slide" Target="slides/slide66.xml"/><Relationship Id="rId78" Type="http://schemas.openxmlformats.org/officeDocument/2006/relationships/slide" Target="slides/slide65.xml"/><Relationship Id="rId71" Type="http://schemas.openxmlformats.org/officeDocument/2006/relationships/slide" Target="slides/slide58.xml"/><Relationship Id="rId70" Type="http://schemas.openxmlformats.org/officeDocument/2006/relationships/slide" Target="slides/slide57.xml"/><Relationship Id="rId130" Type="http://customschemas.google.com/relationships/presentationmetadata" Target="metadata"/><Relationship Id="rId62" Type="http://schemas.openxmlformats.org/officeDocument/2006/relationships/slide" Target="slides/slide49.xml"/><Relationship Id="rId61" Type="http://schemas.openxmlformats.org/officeDocument/2006/relationships/slide" Target="slides/slide48.xml"/><Relationship Id="rId64" Type="http://schemas.openxmlformats.org/officeDocument/2006/relationships/slide" Target="slides/slide51.xml"/><Relationship Id="rId63" Type="http://schemas.openxmlformats.org/officeDocument/2006/relationships/slide" Target="slides/slide50.xml"/><Relationship Id="rId66" Type="http://schemas.openxmlformats.org/officeDocument/2006/relationships/slide" Target="slides/slide53.xml"/><Relationship Id="rId65" Type="http://schemas.openxmlformats.org/officeDocument/2006/relationships/slide" Target="slides/slide52.xml"/><Relationship Id="rId68" Type="http://schemas.openxmlformats.org/officeDocument/2006/relationships/slide" Target="slides/slide55.xml"/><Relationship Id="rId67" Type="http://schemas.openxmlformats.org/officeDocument/2006/relationships/slide" Target="slides/slide54.xml"/><Relationship Id="rId60" Type="http://schemas.openxmlformats.org/officeDocument/2006/relationships/slide" Target="slides/slide47.xml"/><Relationship Id="rId69" Type="http://schemas.openxmlformats.org/officeDocument/2006/relationships/slide" Target="slides/slide56.xml"/><Relationship Id="rId51" Type="http://schemas.openxmlformats.org/officeDocument/2006/relationships/slide" Target="slides/slide38.xml"/><Relationship Id="rId50" Type="http://schemas.openxmlformats.org/officeDocument/2006/relationships/slide" Target="slides/slide37.xml"/><Relationship Id="rId53" Type="http://schemas.openxmlformats.org/officeDocument/2006/relationships/slide" Target="slides/slide40.xml"/><Relationship Id="rId52" Type="http://schemas.openxmlformats.org/officeDocument/2006/relationships/slide" Target="slides/slide39.xml"/><Relationship Id="rId55" Type="http://schemas.openxmlformats.org/officeDocument/2006/relationships/slide" Target="slides/slide42.xml"/><Relationship Id="rId54" Type="http://schemas.openxmlformats.org/officeDocument/2006/relationships/slide" Target="slides/slide41.xml"/><Relationship Id="rId57" Type="http://schemas.openxmlformats.org/officeDocument/2006/relationships/slide" Target="slides/slide44.xml"/><Relationship Id="rId56" Type="http://schemas.openxmlformats.org/officeDocument/2006/relationships/slide" Target="slides/slide43.xml"/><Relationship Id="rId59" Type="http://schemas.openxmlformats.org/officeDocument/2006/relationships/slide" Target="slides/slide46.xml"/><Relationship Id="rId58" Type="http://schemas.openxmlformats.org/officeDocument/2006/relationships/slide" Target="slides/slide45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4" name="Shape 1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5" name="Google Shape;137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6" name="Google Shape;1376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2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" name="Google Shape;145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4" name="Google Shape;1454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0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2" name="Google Shape;1462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6" name="Shape 1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7" name="Google Shape;146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8" name="Google Shape;1468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4" name="Shape 1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5" name="Google Shape;1475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6" name="Google Shape;1476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0" name="Shape 1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1" name="Google Shape;1481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2" name="Google Shape;1482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6" name="Shape 1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7" name="Google Shape;1487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8" name="Google Shape;1488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2" name="Shape 1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3" name="Google Shape;1493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4" name="Google Shape;1494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9" name="Shape 1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Google Shape;1500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1" name="Google Shape;1501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1" name="Shape 1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2" name="Google Shape;1512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3" name="Google Shape;1513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7" name="Shape 1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8" name="Google Shape;1518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9" name="Google Shape;1519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2" name="Shape 1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3" name="Google Shape;138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4" name="Google Shape;1384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4" name="Shape 1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" name="Google Shape;1525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6" name="Google Shape;1526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1" name="Shape 1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2" name="Google Shape;1532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3" name="Google Shape;1533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7" name="Shape 1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" name="Google Shape;1538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9" name="Google Shape;1539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3" name="Shape 1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4" name="Google Shape;1544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5" name="Google Shape;1545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9" name="Shape 1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0" name="Google Shape;1550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1" name="Google Shape;1551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6" name="Shape 1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7" name="Google Shape;1557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8" name="Google Shape;1558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3" name="Shape 1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4" name="Google Shape;1564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5" name="Google Shape;1565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0" name="Shape 1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1" name="Google Shape;1571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2" name="Google Shape;1572;p2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7" name="Shape 1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8" name="Google Shape;1578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9" name="Google Shape;1579;p2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5" name="Shape 1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6" name="Google Shape;1606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7" name="Google Shape;1607;p2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9" name="Shape 1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0" name="Google Shape;139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1" name="Google Shape;1391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2" name="Shape 1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3" name="Google Shape;1613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4" name="Google Shape;1614;p3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9" name="Shape 1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0" name="Google Shape;1620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1" name="Google Shape;1621;p3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8" name="Shape 1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9" name="Google Shape;1629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0" name="Google Shape;1630;p3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4" name="Shape 1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5" name="Google Shape;1635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6" name="Google Shape;1636;p3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1" name="Shape 1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2" name="Google Shape;1642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3" name="Google Shape;1643;p3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9" name="Shape 1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0" name="Google Shape;1650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1" name="Google Shape;1651;p3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6" name="Shape 1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7" name="Google Shape;1657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8" name="Google Shape;1658;p3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5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6" name="Google Shape;1666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7" name="Google Shape;1667;p3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6" name="Shape 1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7" name="Google Shape;1677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8" name="Google Shape;1678;p3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3" name="Shape 1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4" name="Google Shape;1684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5" name="Google Shape;1685;p3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6" name="Shape 1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7" name="Google Shape;139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8" name="Google Shape;1398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2" name="Shape 1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3" name="Google Shape;1693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4" name="Google Shape;1694;p4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1" name="Shape 1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2" name="Google Shape;1702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3" name="Google Shape;1703;p4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8" name="Shape 1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9" name="Google Shape;1709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0" name="Google Shape;1710;p4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5" name="Shape 1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6" name="Google Shape;1716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7" name="Google Shape;1717;p4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4" name="Shape 1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5" name="Google Shape;1725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6" name="Google Shape;1726;p4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1" name="Shape 1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2" name="Google Shape;1732;p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3" name="Google Shape;1733;p4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9" name="Shape 1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" name="Google Shape;1740;p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1" name="Google Shape;1741;p4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6" name="Shape 1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7" name="Google Shape;1747;p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8" name="Google Shape;1748;p4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1" name="Shape 1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2" name="Google Shape;1762;p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3" name="Google Shape;1763;p4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8" name="Shape 1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9" name="Google Shape;1769;p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0" name="Google Shape;1770;p4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1" name="Shape 1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" name="Google Shape;142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3" name="Google Shape;1423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5" name="Shape 1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6" name="Google Shape;1776;p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7" name="Google Shape;1777;p5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2" name="Shape 1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3" name="Google Shape;1783;p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4" name="Google Shape;1784;p5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8" name="Shape 1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9" name="Google Shape;1789;p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0" name="Google Shape;1790;p5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5" name="Shape 1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6" name="Google Shape;1796;p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7" name="Google Shape;1797;p5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3" name="Shape 1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4" name="Google Shape;1814;p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5" name="Google Shape;1815;p5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0" name="Shape 1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1" name="Google Shape;1821;p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2" name="Google Shape;1822;p5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8" name="Shape 1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9" name="Google Shape;1829;p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0" name="Google Shape;1830;p5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5" name="Shape 1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6" name="Google Shape;1836;p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7" name="Google Shape;1837;p5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4" name="Shape 1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" name="Google Shape;1845;p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6" name="Google Shape;1846;p5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1" name="Shape 1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2" name="Google Shape;1852;p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3" name="Google Shape;1853;p5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8" name="Shape 1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" name="Google Shape;142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0" name="Google Shape;1430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9" name="Shape 1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0" name="Google Shape;1860;p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1" name="Google Shape;1861;p6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6" name="Shape 1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7" name="Google Shape;1867;p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8" name="Google Shape;1868;p6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5" name="Shape 1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6" name="Google Shape;1876;p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7" name="Google Shape;1877;p6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4" name="Shape 1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5" name="Google Shape;1885;p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6" name="Google Shape;1886;p6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1" name="Shape 1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2" name="Google Shape;1892;p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3" name="Google Shape;1893;p6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8" name="Shape 1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9" name="Google Shape;1899;p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0" name="Google Shape;1900;p6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6" name="Shape 1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7" name="Google Shape;1907;p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8" name="Google Shape;1908;p6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3" name="Shape 1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" name="Google Shape;1914;p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5" name="Google Shape;1915;p6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2" name="Shape 1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3" name="Google Shape;1923;p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4" name="Google Shape;1924;p6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0" name="Shape 1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1" name="Google Shape;1931;p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2" name="Google Shape;1932;p6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4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" name="Google Shape;143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6" name="Google Shape;1436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7" name="Shape 1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8" name="Google Shape;1938;p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9" name="Google Shape;1939;p7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4" name="Shape 1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" name="Google Shape;1945;p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6" name="Google Shape;1946;p7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1" name="Shape 1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2" name="Google Shape;1952;p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3" name="Google Shape;1953;p7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0" name="Shape 1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1" name="Google Shape;1961;p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2" name="Google Shape;1962;p7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9" name="Shape 1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0" name="Google Shape;1970;p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1" name="Google Shape;1971;p7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2" name="Shape 1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3" name="Google Shape;1983;p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4" name="Google Shape;1984;p7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9" name="Shape 1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0" name="Google Shape;1990;p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1" name="Google Shape;1991;p7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2" name="Shape 2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3" name="Google Shape;2003;p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4" name="Google Shape;2004;p7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9" name="Shape 2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0" name="Google Shape;2010;p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1" name="Google Shape;2011;p7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0" name="Shape 2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1" name="Google Shape;2021;p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2" name="Google Shape;2022;p7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0" name="Shape 1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1" name="Google Shape;144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2" name="Google Shape;1442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6" name="Shape 2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" name="Google Shape;2027;p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8" name="Google Shape;2028;p8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3" name="Shape 2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4" name="Google Shape;2034;p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5" name="Google Shape;2035;p8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5" name="Shape 2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6" name="Google Shape;2046;p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7" name="Google Shape;2047;p8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2" name="Shape 2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Google Shape;2053;p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4" name="Google Shape;2054;p8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1" name="Shape 2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2" name="Google Shape;2062;p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3" name="Google Shape;2063;p8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8" name="Shape 2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9" name="Google Shape;2069;p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0" name="Google Shape;2070;p8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6" name="Shape 2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7" name="Google Shape;2077;p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8" name="Google Shape;2078;p8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6" name="Shape 2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7" name="Google Shape;2097;p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8" name="Google Shape;2098;p8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3" name="Shape 2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4" name="Google Shape;2154;p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5" name="Google Shape;2155;p8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1" name="Shape 2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2" name="Google Shape;2162;p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3" name="Google Shape;2163;p8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6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7" name="Google Shape;144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8" name="Google Shape;1448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9" name="Shape 2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" name="Google Shape;2170;p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1" name="Google Shape;2171;p9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6" name="Shape 2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7" name="Google Shape;2177;p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8" name="Google Shape;2178;p9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4" name="Shape 2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5" name="Google Shape;2185;p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6" name="Google Shape;2186;p9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2" name="Shape 2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3" name="Google Shape;2193;p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4" name="Google Shape;2194;p9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5"/>
          <p:cNvSpPr txBox="1"/>
          <p:nvPr>
            <p:ph idx="11" type="ftr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95"/>
          <p:cNvSpPr txBox="1"/>
          <p:nvPr>
            <p:ph idx="12" type="sldNum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indent="-181710" lvl="0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81710" lvl="1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81710" lvl="2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81710" lvl="3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81710" lvl="4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81710" lvl="5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81710" lvl="6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81710" lvl="7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81710" lvl="8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-216000" lvl="0" marL="21600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"/>
              <a:buFont typeface="Noto Sans Symbols"/>
              <a:buChar char="●"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" name="Google Shape;30;p95"/>
          <p:cNvSpPr txBox="1"/>
          <p:nvPr>
            <p:ph idx="10" type="dt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5"/>
          <p:cNvSpPr txBox="1"/>
          <p:nvPr>
            <p:ph type="title"/>
          </p:nvPr>
        </p:nvSpPr>
        <p:spPr>
          <a:xfrm>
            <a:off x="301680" y="228240"/>
            <a:ext cx="854064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55"/>
          <p:cNvSpPr txBox="1"/>
          <p:nvPr>
            <p:ph idx="1" type="body"/>
          </p:nvPr>
        </p:nvSpPr>
        <p:spPr>
          <a:xfrm>
            <a:off x="301680" y="1599840"/>
            <a:ext cx="8540640" cy="214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55"/>
          <p:cNvSpPr txBox="1"/>
          <p:nvPr>
            <p:ph idx="2" type="body"/>
          </p:nvPr>
        </p:nvSpPr>
        <p:spPr>
          <a:xfrm>
            <a:off x="301680" y="3949920"/>
            <a:ext cx="8540640" cy="214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55"/>
          <p:cNvSpPr txBox="1"/>
          <p:nvPr>
            <p:ph idx="11" type="ftr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55"/>
          <p:cNvSpPr txBox="1"/>
          <p:nvPr>
            <p:ph idx="12" type="sldNum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indent="-181710" lvl="0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81710" lvl="1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81710" lvl="2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81710" lvl="3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81710" lvl="4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81710" lvl="5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81710" lvl="6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81710" lvl="7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81710" lvl="8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-216000" lvl="0" marL="21600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"/>
              <a:buFont typeface="Noto Sans Symbols"/>
              <a:buChar char="●"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0" name="Google Shape;90;p155"/>
          <p:cNvSpPr txBox="1"/>
          <p:nvPr>
            <p:ph idx="10" type="dt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1216" name="Shape 1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7" name="Google Shape;1217;p193"/>
          <p:cNvSpPr txBox="1"/>
          <p:nvPr>
            <p:ph type="title"/>
          </p:nvPr>
        </p:nvSpPr>
        <p:spPr>
          <a:xfrm>
            <a:off x="301680" y="228240"/>
            <a:ext cx="854064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8" name="Google Shape;1218;p193"/>
          <p:cNvSpPr txBox="1"/>
          <p:nvPr>
            <p:ph idx="1" type="body"/>
          </p:nvPr>
        </p:nvSpPr>
        <p:spPr>
          <a:xfrm>
            <a:off x="301680" y="1599840"/>
            <a:ext cx="4167720" cy="449892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9" name="Google Shape;1219;p193"/>
          <p:cNvSpPr txBox="1"/>
          <p:nvPr>
            <p:ph idx="2" type="body"/>
          </p:nvPr>
        </p:nvSpPr>
        <p:spPr>
          <a:xfrm>
            <a:off x="4678200" y="1599840"/>
            <a:ext cx="4167720" cy="449892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0" name="Google Shape;1220;p193"/>
          <p:cNvSpPr txBox="1"/>
          <p:nvPr>
            <p:ph idx="11" type="ftr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1" name="Google Shape;1221;p193"/>
          <p:cNvSpPr txBox="1"/>
          <p:nvPr>
            <p:ph idx="12" type="sldNum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indent="-181710" lvl="0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81710" lvl="1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81710" lvl="2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81710" lvl="3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81710" lvl="4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81710" lvl="5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81710" lvl="6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81710" lvl="7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81710" lvl="8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-216000" lvl="0" marL="21600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"/>
              <a:buFont typeface="Noto Sans Symbols"/>
              <a:buChar char="●"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22" name="Google Shape;1222;p193"/>
          <p:cNvSpPr txBox="1"/>
          <p:nvPr>
            <p:ph idx="10" type="dt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223" name="Shape 1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4" name="Google Shape;1224;p194"/>
          <p:cNvSpPr txBox="1"/>
          <p:nvPr>
            <p:ph type="title"/>
          </p:nvPr>
        </p:nvSpPr>
        <p:spPr>
          <a:xfrm>
            <a:off x="301680" y="228240"/>
            <a:ext cx="854064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5" name="Google Shape;1225;p194"/>
          <p:cNvSpPr txBox="1"/>
          <p:nvPr>
            <p:ph idx="11" type="ftr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6" name="Google Shape;1226;p194"/>
          <p:cNvSpPr txBox="1"/>
          <p:nvPr>
            <p:ph idx="12" type="sldNum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indent="-181710" lvl="0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81710" lvl="1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81710" lvl="2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81710" lvl="3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81710" lvl="4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81710" lvl="5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81710" lvl="6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81710" lvl="7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81710" lvl="8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-216000" lvl="0" marL="21600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"/>
              <a:buFont typeface="Noto Sans Symbols"/>
              <a:buChar char="●"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27" name="Google Shape;1227;p194"/>
          <p:cNvSpPr txBox="1"/>
          <p:nvPr>
            <p:ph idx="10" type="dt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1228" name="Shape 1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" name="Google Shape;1229;p195"/>
          <p:cNvSpPr txBox="1"/>
          <p:nvPr>
            <p:ph idx="1" type="subTitle"/>
          </p:nvPr>
        </p:nvSpPr>
        <p:spPr>
          <a:xfrm>
            <a:off x="301680" y="228240"/>
            <a:ext cx="8540640" cy="52995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0" name="Google Shape;1230;p195"/>
          <p:cNvSpPr txBox="1"/>
          <p:nvPr>
            <p:ph idx="11" type="ftr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1" name="Google Shape;1231;p195"/>
          <p:cNvSpPr txBox="1"/>
          <p:nvPr>
            <p:ph idx="12" type="sldNum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indent="-181710" lvl="0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81710" lvl="1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81710" lvl="2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81710" lvl="3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81710" lvl="4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81710" lvl="5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81710" lvl="6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81710" lvl="7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81710" lvl="8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-216000" lvl="0" marL="21600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"/>
              <a:buFont typeface="Noto Sans Symbols"/>
              <a:buChar char="●"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32" name="Google Shape;1232;p195"/>
          <p:cNvSpPr txBox="1"/>
          <p:nvPr>
            <p:ph idx="10" type="dt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1233" name="Shape 1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4" name="Google Shape;1234;p196"/>
          <p:cNvSpPr txBox="1"/>
          <p:nvPr>
            <p:ph type="title"/>
          </p:nvPr>
        </p:nvSpPr>
        <p:spPr>
          <a:xfrm>
            <a:off x="301680" y="228240"/>
            <a:ext cx="854064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5" name="Google Shape;1235;p196"/>
          <p:cNvSpPr txBox="1"/>
          <p:nvPr>
            <p:ph idx="1" type="body"/>
          </p:nvPr>
        </p:nvSpPr>
        <p:spPr>
          <a:xfrm>
            <a:off x="301680" y="1599840"/>
            <a:ext cx="4167720" cy="214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6" name="Google Shape;1236;p196"/>
          <p:cNvSpPr txBox="1"/>
          <p:nvPr>
            <p:ph idx="2" type="body"/>
          </p:nvPr>
        </p:nvSpPr>
        <p:spPr>
          <a:xfrm>
            <a:off x="4678200" y="1599840"/>
            <a:ext cx="4167720" cy="449892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7" name="Google Shape;1237;p196"/>
          <p:cNvSpPr txBox="1"/>
          <p:nvPr>
            <p:ph idx="3" type="body"/>
          </p:nvPr>
        </p:nvSpPr>
        <p:spPr>
          <a:xfrm>
            <a:off x="301680" y="3949920"/>
            <a:ext cx="4167720" cy="214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8" name="Google Shape;1238;p196"/>
          <p:cNvSpPr txBox="1"/>
          <p:nvPr>
            <p:ph idx="11" type="ftr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9" name="Google Shape;1239;p196"/>
          <p:cNvSpPr txBox="1"/>
          <p:nvPr>
            <p:ph idx="12" type="sldNum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indent="-181710" lvl="0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81710" lvl="1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81710" lvl="2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81710" lvl="3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81710" lvl="4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81710" lvl="5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81710" lvl="6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81710" lvl="7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81710" lvl="8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-216000" lvl="0" marL="21600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"/>
              <a:buFont typeface="Noto Sans Symbols"/>
              <a:buChar char="●"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40" name="Google Shape;1240;p196"/>
          <p:cNvSpPr txBox="1"/>
          <p:nvPr>
            <p:ph idx="10" type="dt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1241" name="Shape 1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2" name="Google Shape;1242;p197"/>
          <p:cNvSpPr txBox="1"/>
          <p:nvPr>
            <p:ph type="title"/>
          </p:nvPr>
        </p:nvSpPr>
        <p:spPr>
          <a:xfrm>
            <a:off x="301680" y="228240"/>
            <a:ext cx="854064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3" name="Google Shape;1243;p197"/>
          <p:cNvSpPr txBox="1"/>
          <p:nvPr>
            <p:ph idx="1" type="body"/>
          </p:nvPr>
        </p:nvSpPr>
        <p:spPr>
          <a:xfrm>
            <a:off x="301680" y="1599840"/>
            <a:ext cx="4167720" cy="449892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4" name="Google Shape;1244;p197"/>
          <p:cNvSpPr txBox="1"/>
          <p:nvPr>
            <p:ph idx="2" type="body"/>
          </p:nvPr>
        </p:nvSpPr>
        <p:spPr>
          <a:xfrm>
            <a:off x="4678200" y="1599840"/>
            <a:ext cx="4167720" cy="214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5" name="Google Shape;1245;p197"/>
          <p:cNvSpPr txBox="1"/>
          <p:nvPr>
            <p:ph idx="3" type="body"/>
          </p:nvPr>
        </p:nvSpPr>
        <p:spPr>
          <a:xfrm>
            <a:off x="4678200" y="3949920"/>
            <a:ext cx="4167720" cy="214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6" name="Google Shape;1246;p197"/>
          <p:cNvSpPr txBox="1"/>
          <p:nvPr>
            <p:ph idx="11" type="ftr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7" name="Google Shape;1247;p197"/>
          <p:cNvSpPr txBox="1"/>
          <p:nvPr>
            <p:ph idx="12" type="sldNum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indent="-181710" lvl="0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81710" lvl="1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81710" lvl="2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81710" lvl="3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81710" lvl="4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81710" lvl="5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81710" lvl="6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81710" lvl="7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81710" lvl="8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-216000" lvl="0" marL="21600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"/>
              <a:buFont typeface="Noto Sans Symbols"/>
              <a:buChar char="●"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48" name="Google Shape;1248;p197"/>
          <p:cNvSpPr txBox="1"/>
          <p:nvPr>
            <p:ph idx="10" type="dt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1249" name="Shape 1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" name="Google Shape;1250;p198"/>
          <p:cNvSpPr txBox="1"/>
          <p:nvPr>
            <p:ph type="title"/>
          </p:nvPr>
        </p:nvSpPr>
        <p:spPr>
          <a:xfrm>
            <a:off x="301680" y="228240"/>
            <a:ext cx="854064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1" name="Google Shape;1251;p198"/>
          <p:cNvSpPr txBox="1"/>
          <p:nvPr>
            <p:ph idx="1" type="body"/>
          </p:nvPr>
        </p:nvSpPr>
        <p:spPr>
          <a:xfrm>
            <a:off x="301680" y="1599840"/>
            <a:ext cx="4167720" cy="214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2" name="Google Shape;1252;p198"/>
          <p:cNvSpPr txBox="1"/>
          <p:nvPr>
            <p:ph idx="2" type="body"/>
          </p:nvPr>
        </p:nvSpPr>
        <p:spPr>
          <a:xfrm>
            <a:off x="4678200" y="1599840"/>
            <a:ext cx="4167720" cy="214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3" name="Google Shape;1253;p198"/>
          <p:cNvSpPr txBox="1"/>
          <p:nvPr>
            <p:ph idx="3" type="body"/>
          </p:nvPr>
        </p:nvSpPr>
        <p:spPr>
          <a:xfrm>
            <a:off x="301680" y="3949920"/>
            <a:ext cx="8540640" cy="214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4" name="Google Shape;1254;p198"/>
          <p:cNvSpPr txBox="1"/>
          <p:nvPr>
            <p:ph idx="11" type="ftr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5" name="Google Shape;1255;p198"/>
          <p:cNvSpPr txBox="1"/>
          <p:nvPr>
            <p:ph idx="12" type="sldNum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indent="-181710" lvl="0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81710" lvl="1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81710" lvl="2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81710" lvl="3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81710" lvl="4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81710" lvl="5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81710" lvl="6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81710" lvl="7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81710" lvl="8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-216000" lvl="0" marL="21600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"/>
              <a:buFont typeface="Noto Sans Symbols"/>
              <a:buChar char="●"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56" name="Google Shape;1256;p198"/>
          <p:cNvSpPr txBox="1"/>
          <p:nvPr>
            <p:ph idx="10" type="dt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1257" name="Shape 1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" name="Google Shape;1258;p199"/>
          <p:cNvSpPr txBox="1"/>
          <p:nvPr>
            <p:ph type="title"/>
          </p:nvPr>
        </p:nvSpPr>
        <p:spPr>
          <a:xfrm>
            <a:off x="301680" y="228240"/>
            <a:ext cx="854064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9" name="Google Shape;1259;p199"/>
          <p:cNvSpPr txBox="1"/>
          <p:nvPr>
            <p:ph idx="1" type="body"/>
          </p:nvPr>
        </p:nvSpPr>
        <p:spPr>
          <a:xfrm>
            <a:off x="301680" y="1599840"/>
            <a:ext cx="8540640" cy="214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0" name="Google Shape;1260;p199"/>
          <p:cNvSpPr txBox="1"/>
          <p:nvPr>
            <p:ph idx="2" type="body"/>
          </p:nvPr>
        </p:nvSpPr>
        <p:spPr>
          <a:xfrm>
            <a:off x="301680" y="3949920"/>
            <a:ext cx="8540640" cy="214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1" name="Google Shape;1261;p199"/>
          <p:cNvSpPr txBox="1"/>
          <p:nvPr>
            <p:ph idx="11" type="ftr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2" name="Google Shape;1262;p199"/>
          <p:cNvSpPr txBox="1"/>
          <p:nvPr>
            <p:ph idx="12" type="sldNum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indent="-181710" lvl="0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81710" lvl="1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81710" lvl="2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81710" lvl="3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81710" lvl="4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81710" lvl="5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81710" lvl="6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81710" lvl="7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81710" lvl="8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-216000" lvl="0" marL="21600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"/>
              <a:buFont typeface="Noto Sans Symbols"/>
              <a:buChar char="●"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63" name="Google Shape;1263;p199"/>
          <p:cNvSpPr txBox="1"/>
          <p:nvPr>
            <p:ph idx="10" type="dt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1264" name="Shape 1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" name="Google Shape;1265;p200"/>
          <p:cNvSpPr txBox="1"/>
          <p:nvPr>
            <p:ph type="title"/>
          </p:nvPr>
        </p:nvSpPr>
        <p:spPr>
          <a:xfrm>
            <a:off x="301680" y="228240"/>
            <a:ext cx="854064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6" name="Google Shape;1266;p200"/>
          <p:cNvSpPr txBox="1"/>
          <p:nvPr>
            <p:ph idx="1" type="body"/>
          </p:nvPr>
        </p:nvSpPr>
        <p:spPr>
          <a:xfrm>
            <a:off x="301680" y="1599840"/>
            <a:ext cx="4167720" cy="214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7" name="Google Shape;1267;p200"/>
          <p:cNvSpPr txBox="1"/>
          <p:nvPr>
            <p:ph idx="2" type="body"/>
          </p:nvPr>
        </p:nvSpPr>
        <p:spPr>
          <a:xfrm>
            <a:off x="4678200" y="1599840"/>
            <a:ext cx="4167720" cy="214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8" name="Google Shape;1268;p200"/>
          <p:cNvSpPr txBox="1"/>
          <p:nvPr>
            <p:ph idx="3" type="body"/>
          </p:nvPr>
        </p:nvSpPr>
        <p:spPr>
          <a:xfrm>
            <a:off x="301680" y="3949920"/>
            <a:ext cx="4167720" cy="214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9" name="Google Shape;1269;p200"/>
          <p:cNvSpPr txBox="1"/>
          <p:nvPr>
            <p:ph idx="4" type="body"/>
          </p:nvPr>
        </p:nvSpPr>
        <p:spPr>
          <a:xfrm>
            <a:off x="4678200" y="3949920"/>
            <a:ext cx="4167720" cy="214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0" name="Google Shape;1270;p200"/>
          <p:cNvSpPr txBox="1"/>
          <p:nvPr>
            <p:ph idx="11" type="ftr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1" name="Google Shape;1271;p200"/>
          <p:cNvSpPr txBox="1"/>
          <p:nvPr>
            <p:ph idx="12" type="sldNum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indent="-181710" lvl="0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81710" lvl="1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81710" lvl="2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81710" lvl="3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81710" lvl="4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81710" lvl="5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81710" lvl="6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81710" lvl="7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81710" lvl="8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-216000" lvl="0" marL="21600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"/>
              <a:buFont typeface="Noto Sans Symbols"/>
              <a:buChar char="●"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72" name="Google Shape;1272;p200"/>
          <p:cNvSpPr txBox="1"/>
          <p:nvPr>
            <p:ph idx="10" type="dt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1273" name="Shape 1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4" name="Google Shape;1274;p201"/>
          <p:cNvSpPr txBox="1"/>
          <p:nvPr>
            <p:ph type="title"/>
          </p:nvPr>
        </p:nvSpPr>
        <p:spPr>
          <a:xfrm>
            <a:off x="301680" y="228240"/>
            <a:ext cx="854064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5" name="Google Shape;1275;p201"/>
          <p:cNvSpPr txBox="1"/>
          <p:nvPr>
            <p:ph idx="1" type="body"/>
          </p:nvPr>
        </p:nvSpPr>
        <p:spPr>
          <a:xfrm>
            <a:off x="301680" y="1599840"/>
            <a:ext cx="2749680" cy="214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6" name="Google Shape;1276;p201"/>
          <p:cNvSpPr txBox="1"/>
          <p:nvPr>
            <p:ph idx="2" type="body"/>
          </p:nvPr>
        </p:nvSpPr>
        <p:spPr>
          <a:xfrm>
            <a:off x="3189240" y="1599840"/>
            <a:ext cx="2749680" cy="214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7" name="Google Shape;1277;p201"/>
          <p:cNvSpPr txBox="1"/>
          <p:nvPr>
            <p:ph idx="3" type="body"/>
          </p:nvPr>
        </p:nvSpPr>
        <p:spPr>
          <a:xfrm>
            <a:off x="6076800" y="1599840"/>
            <a:ext cx="2749680" cy="214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8" name="Google Shape;1278;p201"/>
          <p:cNvSpPr txBox="1"/>
          <p:nvPr>
            <p:ph idx="4" type="body"/>
          </p:nvPr>
        </p:nvSpPr>
        <p:spPr>
          <a:xfrm>
            <a:off x="301680" y="3949920"/>
            <a:ext cx="2749680" cy="214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9" name="Google Shape;1279;p201"/>
          <p:cNvSpPr txBox="1"/>
          <p:nvPr>
            <p:ph idx="5" type="body"/>
          </p:nvPr>
        </p:nvSpPr>
        <p:spPr>
          <a:xfrm>
            <a:off x="3189240" y="3949920"/>
            <a:ext cx="2749680" cy="214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0" name="Google Shape;1280;p201"/>
          <p:cNvSpPr txBox="1"/>
          <p:nvPr>
            <p:ph idx="6" type="body"/>
          </p:nvPr>
        </p:nvSpPr>
        <p:spPr>
          <a:xfrm>
            <a:off x="6076800" y="3949920"/>
            <a:ext cx="2749680" cy="214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1" name="Google Shape;1281;p201"/>
          <p:cNvSpPr txBox="1"/>
          <p:nvPr>
            <p:ph idx="11" type="ftr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2" name="Google Shape;1282;p201"/>
          <p:cNvSpPr txBox="1"/>
          <p:nvPr>
            <p:ph idx="12" type="sldNum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indent="-181710" lvl="0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81710" lvl="1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81710" lvl="2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81710" lvl="3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81710" lvl="4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81710" lvl="5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81710" lvl="6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81710" lvl="7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81710" lvl="8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-216000" lvl="0" marL="21600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"/>
              <a:buFont typeface="Noto Sans Symbols"/>
              <a:buChar char="●"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83" name="Google Shape;1283;p201"/>
          <p:cNvSpPr txBox="1"/>
          <p:nvPr>
            <p:ph idx="10" type="dt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1290" name="Shape 1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1" name="Google Shape;1291;p113"/>
          <p:cNvSpPr txBox="1"/>
          <p:nvPr>
            <p:ph idx="11" type="ftr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2" name="Google Shape;1292;p113"/>
          <p:cNvSpPr txBox="1"/>
          <p:nvPr>
            <p:ph idx="12" type="sldNum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indent="-181710" lvl="0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81710" lvl="1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81710" lvl="2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81710" lvl="3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81710" lvl="4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81710" lvl="5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81710" lvl="6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81710" lvl="7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81710" lvl="8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-216000" lvl="0" marL="21600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"/>
              <a:buFont typeface="Noto Sans Symbols"/>
              <a:buChar char="●"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93" name="Google Shape;1293;p113"/>
          <p:cNvSpPr txBox="1"/>
          <p:nvPr>
            <p:ph idx="10" type="dt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56"/>
          <p:cNvSpPr txBox="1"/>
          <p:nvPr>
            <p:ph type="title"/>
          </p:nvPr>
        </p:nvSpPr>
        <p:spPr>
          <a:xfrm>
            <a:off x="301680" y="228240"/>
            <a:ext cx="854064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56"/>
          <p:cNvSpPr txBox="1"/>
          <p:nvPr>
            <p:ph idx="1" type="body"/>
          </p:nvPr>
        </p:nvSpPr>
        <p:spPr>
          <a:xfrm>
            <a:off x="301680" y="1599840"/>
            <a:ext cx="4167720" cy="214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56"/>
          <p:cNvSpPr txBox="1"/>
          <p:nvPr>
            <p:ph idx="2" type="body"/>
          </p:nvPr>
        </p:nvSpPr>
        <p:spPr>
          <a:xfrm>
            <a:off x="4678200" y="1599840"/>
            <a:ext cx="4167720" cy="214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56"/>
          <p:cNvSpPr txBox="1"/>
          <p:nvPr>
            <p:ph idx="3" type="body"/>
          </p:nvPr>
        </p:nvSpPr>
        <p:spPr>
          <a:xfrm>
            <a:off x="301680" y="3949920"/>
            <a:ext cx="4167720" cy="214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156"/>
          <p:cNvSpPr txBox="1"/>
          <p:nvPr>
            <p:ph idx="4" type="body"/>
          </p:nvPr>
        </p:nvSpPr>
        <p:spPr>
          <a:xfrm>
            <a:off x="4678200" y="3949920"/>
            <a:ext cx="4167720" cy="214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156"/>
          <p:cNvSpPr txBox="1"/>
          <p:nvPr>
            <p:ph idx="11" type="ftr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56"/>
          <p:cNvSpPr txBox="1"/>
          <p:nvPr>
            <p:ph idx="12" type="sldNum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indent="-181710" lvl="0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81710" lvl="1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81710" lvl="2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81710" lvl="3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81710" lvl="4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81710" lvl="5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81710" lvl="6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81710" lvl="7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81710" lvl="8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-216000" lvl="0" marL="21600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"/>
              <a:buFont typeface="Noto Sans Symbols"/>
              <a:buChar char="●"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9" name="Google Shape;99;p156"/>
          <p:cNvSpPr txBox="1"/>
          <p:nvPr>
            <p:ph idx="10" type="dt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1294" name="Shape 1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5" name="Google Shape;1295;p202"/>
          <p:cNvSpPr txBox="1"/>
          <p:nvPr>
            <p:ph type="title"/>
          </p:nvPr>
        </p:nvSpPr>
        <p:spPr>
          <a:xfrm>
            <a:off x="301680" y="228240"/>
            <a:ext cx="854064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6" name="Google Shape;1296;p202"/>
          <p:cNvSpPr txBox="1"/>
          <p:nvPr>
            <p:ph idx="1" type="subTitle"/>
          </p:nvPr>
        </p:nvSpPr>
        <p:spPr>
          <a:xfrm>
            <a:off x="301680" y="1599840"/>
            <a:ext cx="8540640" cy="4498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7" name="Google Shape;1297;p202"/>
          <p:cNvSpPr txBox="1"/>
          <p:nvPr>
            <p:ph idx="11" type="ftr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8" name="Google Shape;1298;p202"/>
          <p:cNvSpPr txBox="1"/>
          <p:nvPr>
            <p:ph idx="12" type="sldNum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indent="-181710" lvl="0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81710" lvl="1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81710" lvl="2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81710" lvl="3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81710" lvl="4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81710" lvl="5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81710" lvl="6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81710" lvl="7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81710" lvl="8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-216000" lvl="0" marL="21600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"/>
              <a:buFont typeface="Noto Sans Symbols"/>
              <a:buChar char="●"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99" name="Google Shape;1299;p202"/>
          <p:cNvSpPr txBox="1"/>
          <p:nvPr>
            <p:ph idx="10" type="dt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1300" name="Shape 1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1" name="Google Shape;1301;p203"/>
          <p:cNvSpPr txBox="1"/>
          <p:nvPr>
            <p:ph type="title"/>
          </p:nvPr>
        </p:nvSpPr>
        <p:spPr>
          <a:xfrm>
            <a:off x="301680" y="228240"/>
            <a:ext cx="854064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2" name="Google Shape;1302;p203"/>
          <p:cNvSpPr txBox="1"/>
          <p:nvPr>
            <p:ph idx="1" type="body"/>
          </p:nvPr>
        </p:nvSpPr>
        <p:spPr>
          <a:xfrm>
            <a:off x="301680" y="1599840"/>
            <a:ext cx="8540640" cy="449892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3" name="Google Shape;1303;p203"/>
          <p:cNvSpPr txBox="1"/>
          <p:nvPr>
            <p:ph idx="11" type="ftr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4" name="Google Shape;1304;p203"/>
          <p:cNvSpPr txBox="1"/>
          <p:nvPr>
            <p:ph idx="12" type="sldNum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indent="-181710" lvl="0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81710" lvl="1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81710" lvl="2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81710" lvl="3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81710" lvl="4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81710" lvl="5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81710" lvl="6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81710" lvl="7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81710" lvl="8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-216000" lvl="0" marL="21600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"/>
              <a:buFont typeface="Noto Sans Symbols"/>
              <a:buChar char="●"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05" name="Google Shape;1305;p203"/>
          <p:cNvSpPr txBox="1"/>
          <p:nvPr>
            <p:ph idx="10" type="dt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1306" name="Shape 1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7" name="Google Shape;1307;p204"/>
          <p:cNvSpPr txBox="1"/>
          <p:nvPr>
            <p:ph type="title"/>
          </p:nvPr>
        </p:nvSpPr>
        <p:spPr>
          <a:xfrm>
            <a:off x="301680" y="228240"/>
            <a:ext cx="854064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8" name="Google Shape;1308;p204"/>
          <p:cNvSpPr txBox="1"/>
          <p:nvPr>
            <p:ph idx="1" type="body"/>
          </p:nvPr>
        </p:nvSpPr>
        <p:spPr>
          <a:xfrm>
            <a:off x="301680" y="1599840"/>
            <a:ext cx="4167720" cy="449892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9" name="Google Shape;1309;p204"/>
          <p:cNvSpPr txBox="1"/>
          <p:nvPr>
            <p:ph idx="2" type="body"/>
          </p:nvPr>
        </p:nvSpPr>
        <p:spPr>
          <a:xfrm>
            <a:off x="4678200" y="1599840"/>
            <a:ext cx="4167720" cy="449892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0" name="Google Shape;1310;p204"/>
          <p:cNvSpPr txBox="1"/>
          <p:nvPr>
            <p:ph idx="11" type="ftr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1" name="Google Shape;1311;p204"/>
          <p:cNvSpPr txBox="1"/>
          <p:nvPr>
            <p:ph idx="12" type="sldNum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indent="-181710" lvl="0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81710" lvl="1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81710" lvl="2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81710" lvl="3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81710" lvl="4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81710" lvl="5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81710" lvl="6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81710" lvl="7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81710" lvl="8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-216000" lvl="0" marL="21600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"/>
              <a:buFont typeface="Noto Sans Symbols"/>
              <a:buChar char="●"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12" name="Google Shape;1312;p204"/>
          <p:cNvSpPr txBox="1"/>
          <p:nvPr>
            <p:ph idx="10" type="dt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313" name="Shape 1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" name="Google Shape;1314;p205"/>
          <p:cNvSpPr txBox="1"/>
          <p:nvPr>
            <p:ph type="title"/>
          </p:nvPr>
        </p:nvSpPr>
        <p:spPr>
          <a:xfrm>
            <a:off x="301680" y="228240"/>
            <a:ext cx="854064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5" name="Google Shape;1315;p205"/>
          <p:cNvSpPr txBox="1"/>
          <p:nvPr>
            <p:ph idx="11" type="ftr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6" name="Google Shape;1316;p205"/>
          <p:cNvSpPr txBox="1"/>
          <p:nvPr>
            <p:ph idx="12" type="sldNum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indent="-181710" lvl="0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81710" lvl="1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81710" lvl="2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81710" lvl="3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81710" lvl="4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81710" lvl="5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81710" lvl="6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81710" lvl="7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81710" lvl="8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-216000" lvl="0" marL="21600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"/>
              <a:buFont typeface="Noto Sans Symbols"/>
              <a:buChar char="●"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17" name="Google Shape;1317;p205"/>
          <p:cNvSpPr txBox="1"/>
          <p:nvPr>
            <p:ph idx="10" type="dt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1318" name="Shape 1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9" name="Google Shape;1319;p206"/>
          <p:cNvSpPr txBox="1"/>
          <p:nvPr>
            <p:ph idx="1" type="subTitle"/>
          </p:nvPr>
        </p:nvSpPr>
        <p:spPr>
          <a:xfrm>
            <a:off x="301680" y="228240"/>
            <a:ext cx="8540640" cy="52995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0" name="Google Shape;1320;p206"/>
          <p:cNvSpPr txBox="1"/>
          <p:nvPr>
            <p:ph idx="11" type="ftr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1" name="Google Shape;1321;p206"/>
          <p:cNvSpPr txBox="1"/>
          <p:nvPr>
            <p:ph idx="12" type="sldNum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indent="-181710" lvl="0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81710" lvl="1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81710" lvl="2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81710" lvl="3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81710" lvl="4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81710" lvl="5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81710" lvl="6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81710" lvl="7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81710" lvl="8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-216000" lvl="0" marL="21600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"/>
              <a:buFont typeface="Noto Sans Symbols"/>
              <a:buChar char="●"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22" name="Google Shape;1322;p206"/>
          <p:cNvSpPr txBox="1"/>
          <p:nvPr>
            <p:ph idx="10" type="dt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1323" name="Shape 1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4" name="Google Shape;1324;p207"/>
          <p:cNvSpPr txBox="1"/>
          <p:nvPr>
            <p:ph type="title"/>
          </p:nvPr>
        </p:nvSpPr>
        <p:spPr>
          <a:xfrm>
            <a:off x="301680" y="228240"/>
            <a:ext cx="854064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5" name="Google Shape;1325;p207"/>
          <p:cNvSpPr txBox="1"/>
          <p:nvPr>
            <p:ph idx="1" type="body"/>
          </p:nvPr>
        </p:nvSpPr>
        <p:spPr>
          <a:xfrm>
            <a:off x="301680" y="1599840"/>
            <a:ext cx="4167720" cy="214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6" name="Google Shape;1326;p207"/>
          <p:cNvSpPr txBox="1"/>
          <p:nvPr>
            <p:ph idx="2" type="body"/>
          </p:nvPr>
        </p:nvSpPr>
        <p:spPr>
          <a:xfrm>
            <a:off x="4678200" y="1599840"/>
            <a:ext cx="4167720" cy="449892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7" name="Google Shape;1327;p207"/>
          <p:cNvSpPr txBox="1"/>
          <p:nvPr>
            <p:ph idx="3" type="body"/>
          </p:nvPr>
        </p:nvSpPr>
        <p:spPr>
          <a:xfrm>
            <a:off x="301680" y="3949920"/>
            <a:ext cx="4167720" cy="214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8" name="Google Shape;1328;p207"/>
          <p:cNvSpPr txBox="1"/>
          <p:nvPr>
            <p:ph idx="11" type="ftr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9" name="Google Shape;1329;p207"/>
          <p:cNvSpPr txBox="1"/>
          <p:nvPr>
            <p:ph idx="12" type="sldNum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indent="-181710" lvl="0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81710" lvl="1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81710" lvl="2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81710" lvl="3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81710" lvl="4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81710" lvl="5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81710" lvl="6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81710" lvl="7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81710" lvl="8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-216000" lvl="0" marL="21600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"/>
              <a:buFont typeface="Noto Sans Symbols"/>
              <a:buChar char="●"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30" name="Google Shape;1330;p207"/>
          <p:cNvSpPr txBox="1"/>
          <p:nvPr>
            <p:ph idx="10" type="dt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1331" name="Shape 1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" name="Google Shape;1332;p208"/>
          <p:cNvSpPr txBox="1"/>
          <p:nvPr>
            <p:ph type="title"/>
          </p:nvPr>
        </p:nvSpPr>
        <p:spPr>
          <a:xfrm>
            <a:off x="301680" y="228240"/>
            <a:ext cx="854064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3" name="Google Shape;1333;p208"/>
          <p:cNvSpPr txBox="1"/>
          <p:nvPr>
            <p:ph idx="1" type="body"/>
          </p:nvPr>
        </p:nvSpPr>
        <p:spPr>
          <a:xfrm>
            <a:off x="301680" y="1599840"/>
            <a:ext cx="4167720" cy="449892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4" name="Google Shape;1334;p208"/>
          <p:cNvSpPr txBox="1"/>
          <p:nvPr>
            <p:ph idx="2" type="body"/>
          </p:nvPr>
        </p:nvSpPr>
        <p:spPr>
          <a:xfrm>
            <a:off x="4678200" y="1599840"/>
            <a:ext cx="4167720" cy="214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5" name="Google Shape;1335;p208"/>
          <p:cNvSpPr txBox="1"/>
          <p:nvPr>
            <p:ph idx="3" type="body"/>
          </p:nvPr>
        </p:nvSpPr>
        <p:spPr>
          <a:xfrm>
            <a:off x="4678200" y="3949920"/>
            <a:ext cx="4167720" cy="214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6" name="Google Shape;1336;p208"/>
          <p:cNvSpPr txBox="1"/>
          <p:nvPr>
            <p:ph idx="11" type="ftr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7" name="Google Shape;1337;p208"/>
          <p:cNvSpPr txBox="1"/>
          <p:nvPr>
            <p:ph idx="12" type="sldNum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indent="-181710" lvl="0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81710" lvl="1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81710" lvl="2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81710" lvl="3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81710" lvl="4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81710" lvl="5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81710" lvl="6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81710" lvl="7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81710" lvl="8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-216000" lvl="0" marL="21600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"/>
              <a:buFont typeface="Noto Sans Symbols"/>
              <a:buChar char="●"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38" name="Google Shape;1338;p208"/>
          <p:cNvSpPr txBox="1"/>
          <p:nvPr>
            <p:ph idx="10" type="dt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1339" name="Shape 1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0" name="Google Shape;1340;p209"/>
          <p:cNvSpPr txBox="1"/>
          <p:nvPr>
            <p:ph type="title"/>
          </p:nvPr>
        </p:nvSpPr>
        <p:spPr>
          <a:xfrm>
            <a:off x="301680" y="228240"/>
            <a:ext cx="854064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1" name="Google Shape;1341;p209"/>
          <p:cNvSpPr txBox="1"/>
          <p:nvPr>
            <p:ph idx="1" type="body"/>
          </p:nvPr>
        </p:nvSpPr>
        <p:spPr>
          <a:xfrm>
            <a:off x="301680" y="1599840"/>
            <a:ext cx="4167720" cy="214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2" name="Google Shape;1342;p209"/>
          <p:cNvSpPr txBox="1"/>
          <p:nvPr>
            <p:ph idx="2" type="body"/>
          </p:nvPr>
        </p:nvSpPr>
        <p:spPr>
          <a:xfrm>
            <a:off x="4678200" y="1599840"/>
            <a:ext cx="4167720" cy="214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3" name="Google Shape;1343;p209"/>
          <p:cNvSpPr txBox="1"/>
          <p:nvPr>
            <p:ph idx="3" type="body"/>
          </p:nvPr>
        </p:nvSpPr>
        <p:spPr>
          <a:xfrm>
            <a:off x="301680" y="3949920"/>
            <a:ext cx="8540640" cy="214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4" name="Google Shape;1344;p209"/>
          <p:cNvSpPr txBox="1"/>
          <p:nvPr>
            <p:ph idx="11" type="ftr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5" name="Google Shape;1345;p209"/>
          <p:cNvSpPr txBox="1"/>
          <p:nvPr>
            <p:ph idx="12" type="sldNum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indent="-181710" lvl="0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81710" lvl="1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81710" lvl="2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81710" lvl="3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81710" lvl="4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81710" lvl="5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81710" lvl="6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81710" lvl="7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81710" lvl="8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-216000" lvl="0" marL="21600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"/>
              <a:buFont typeface="Noto Sans Symbols"/>
              <a:buChar char="●"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46" name="Google Shape;1346;p209"/>
          <p:cNvSpPr txBox="1"/>
          <p:nvPr>
            <p:ph idx="10" type="dt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1347" name="Shape 1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8" name="Google Shape;1348;p210"/>
          <p:cNvSpPr txBox="1"/>
          <p:nvPr>
            <p:ph type="title"/>
          </p:nvPr>
        </p:nvSpPr>
        <p:spPr>
          <a:xfrm>
            <a:off x="301680" y="228240"/>
            <a:ext cx="854064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9" name="Google Shape;1349;p210"/>
          <p:cNvSpPr txBox="1"/>
          <p:nvPr>
            <p:ph idx="1" type="body"/>
          </p:nvPr>
        </p:nvSpPr>
        <p:spPr>
          <a:xfrm>
            <a:off x="301680" y="1599840"/>
            <a:ext cx="8540640" cy="214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0" name="Google Shape;1350;p210"/>
          <p:cNvSpPr txBox="1"/>
          <p:nvPr>
            <p:ph idx="2" type="body"/>
          </p:nvPr>
        </p:nvSpPr>
        <p:spPr>
          <a:xfrm>
            <a:off x="301680" y="3949920"/>
            <a:ext cx="8540640" cy="214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1" name="Google Shape;1351;p210"/>
          <p:cNvSpPr txBox="1"/>
          <p:nvPr>
            <p:ph idx="11" type="ftr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2" name="Google Shape;1352;p210"/>
          <p:cNvSpPr txBox="1"/>
          <p:nvPr>
            <p:ph idx="12" type="sldNum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indent="-181710" lvl="0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81710" lvl="1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81710" lvl="2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81710" lvl="3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81710" lvl="4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81710" lvl="5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81710" lvl="6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81710" lvl="7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81710" lvl="8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-216000" lvl="0" marL="21600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"/>
              <a:buFont typeface="Noto Sans Symbols"/>
              <a:buChar char="●"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53" name="Google Shape;1353;p210"/>
          <p:cNvSpPr txBox="1"/>
          <p:nvPr>
            <p:ph idx="10" type="dt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1354" name="Shape 1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" name="Google Shape;1355;p211"/>
          <p:cNvSpPr txBox="1"/>
          <p:nvPr>
            <p:ph type="title"/>
          </p:nvPr>
        </p:nvSpPr>
        <p:spPr>
          <a:xfrm>
            <a:off x="301680" y="228240"/>
            <a:ext cx="854064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6" name="Google Shape;1356;p211"/>
          <p:cNvSpPr txBox="1"/>
          <p:nvPr>
            <p:ph idx="1" type="body"/>
          </p:nvPr>
        </p:nvSpPr>
        <p:spPr>
          <a:xfrm>
            <a:off x="301680" y="1599840"/>
            <a:ext cx="4167720" cy="214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7" name="Google Shape;1357;p211"/>
          <p:cNvSpPr txBox="1"/>
          <p:nvPr>
            <p:ph idx="2" type="body"/>
          </p:nvPr>
        </p:nvSpPr>
        <p:spPr>
          <a:xfrm>
            <a:off x="4678200" y="1599840"/>
            <a:ext cx="4167720" cy="214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8" name="Google Shape;1358;p211"/>
          <p:cNvSpPr txBox="1"/>
          <p:nvPr>
            <p:ph idx="3" type="body"/>
          </p:nvPr>
        </p:nvSpPr>
        <p:spPr>
          <a:xfrm>
            <a:off x="301680" y="3949920"/>
            <a:ext cx="4167720" cy="214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9" name="Google Shape;1359;p211"/>
          <p:cNvSpPr txBox="1"/>
          <p:nvPr>
            <p:ph idx="4" type="body"/>
          </p:nvPr>
        </p:nvSpPr>
        <p:spPr>
          <a:xfrm>
            <a:off x="4678200" y="3949920"/>
            <a:ext cx="4167720" cy="214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0" name="Google Shape;1360;p211"/>
          <p:cNvSpPr txBox="1"/>
          <p:nvPr>
            <p:ph idx="11" type="ftr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1" name="Google Shape;1361;p211"/>
          <p:cNvSpPr txBox="1"/>
          <p:nvPr>
            <p:ph idx="12" type="sldNum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indent="-181710" lvl="0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81710" lvl="1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81710" lvl="2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81710" lvl="3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81710" lvl="4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81710" lvl="5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81710" lvl="6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81710" lvl="7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81710" lvl="8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-216000" lvl="0" marL="21600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"/>
              <a:buFont typeface="Noto Sans Symbols"/>
              <a:buChar char="●"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62" name="Google Shape;1362;p211"/>
          <p:cNvSpPr txBox="1"/>
          <p:nvPr>
            <p:ph idx="10" type="dt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7"/>
          <p:cNvSpPr txBox="1"/>
          <p:nvPr>
            <p:ph type="title"/>
          </p:nvPr>
        </p:nvSpPr>
        <p:spPr>
          <a:xfrm>
            <a:off x="301680" y="228240"/>
            <a:ext cx="854064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57"/>
          <p:cNvSpPr txBox="1"/>
          <p:nvPr>
            <p:ph idx="1" type="body"/>
          </p:nvPr>
        </p:nvSpPr>
        <p:spPr>
          <a:xfrm>
            <a:off x="301680" y="1599840"/>
            <a:ext cx="2749680" cy="214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157"/>
          <p:cNvSpPr txBox="1"/>
          <p:nvPr>
            <p:ph idx="2" type="body"/>
          </p:nvPr>
        </p:nvSpPr>
        <p:spPr>
          <a:xfrm>
            <a:off x="3189240" y="1599840"/>
            <a:ext cx="2749680" cy="214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57"/>
          <p:cNvSpPr txBox="1"/>
          <p:nvPr>
            <p:ph idx="3" type="body"/>
          </p:nvPr>
        </p:nvSpPr>
        <p:spPr>
          <a:xfrm>
            <a:off x="6076800" y="1599840"/>
            <a:ext cx="2749680" cy="214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157"/>
          <p:cNvSpPr txBox="1"/>
          <p:nvPr>
            <p:ph idx="4" type="body"/>
          </p:nvPr>
        </p:nvSpPr>
        <p:spPr>
          <a:xfrm>
            <a:off x="301680" y="3949920"/>
            <a:ext cx="2749680" cy="214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157"/>
          <p:cNvSpPr txBox="1"/>
          <p:nvPr>
            <p:ph idx="5" type="body"/>
          </p:nvPr>
        </p:nvSpPr>
        <p:spPr>
          <a:xfrm>
            <a:off x="3189240" y="3949920"/>
            <a:ext cx="2749680" cy="214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57"/>
          <p:cNvSpPr txBox="1"/>
          <p:nvPr>
            <p:ph idx="6" type="body"/>
          </p:nvPr>
        </p:nvSpPr>
        <p:spPr>
          <a:xfrm>
            <a:off x="6076800" y="3949920"/>
            <a:ext cx="2749680" cy="214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157"/>
          <p:cNvSpPr txBox="1"/>
          <p:nvPr>
            <p:ph idx="11" type="ftr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157"/>
          <p:cNvSpPr txBox="1"/>
          <p:nvPr>
            <p:ph idx="12" type="sldNum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indent="-181710" lvl="0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81710" lvl="1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81710" lvl="2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81710" lvl="3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81710" lvl="4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81710" lvl="5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81710" lvl="6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81710" lvl="7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81710" lvl="8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-216000" lvl="0" marL="21600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"/>
              <a:buFont typeface="Noto Sans Symbols"/>
              <a:buChar char="●"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0" name="Google Shape;110;p157"/>
          <p:cNvSpPr txBox="1"/>
          <p:nvPr>
            <p:ph idx="10" type="dt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1363" name="Shape 1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4" name="Google Shape;1364;p212"/>
          <p:cNvSpPr txBox="1"/>
          <p:nvPr>
            <p:ph type="title"/>
          </p:nvPr>
        </p:nvSpPr>
        <p:spPr>
          <a:xfrm>
            <a:off x="301680" y="228240"/>
            <a:ext cx="854064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5" name="Google Shape;1365;p212"/>
          <p:cNvSpPr txBox="1"/>
          <p:nvPr>
            <p:ph idx="1" type="body"/>
          </p:nvPr>
        </p:nvSpPr>
        <p:spPr>
          <a:xfrm>
            <a:off x="301680" y="1599840"/>
            <a:ext cx="2749680" cy="214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6" name="Google Shape;1366;p212"/>
          <p:cNvSpPr txBox="1"/>
          <p:nvPr>
            <p:ph idx="2" type="body"/>
          </p:nvPr>
        </p:nvSpPr>
        <p:spPr>
          <a:xfrm>
            <a:off x="3189240" y="1599840"/>
            <a:ext cx="2749680" cy="214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7" name="Google Shape;1367;p212"/>
          <p:cNvSpPr txBox="1"/>
          <p:nvPr>
            <p:ph idx="3" type="body"/>
          </p:nvPr>
        </p:nvSpPr>
        <p:spPr>
          <a:xfrm>
            <a:off x="6076800" y="1599840"/>
            <a:ext cx="2749680" cy="214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8" name="Google Shape;1368;p212"/>
          <p:cNvSpPr txBox="1"/>
          <p:nvPr>
            <p:ph idx="4" type="body"/>
          </p:nvPr>
        </p:nvSpPr>
        <p:spPr>
          <a:xfrm>
            <a:off x="301680" y="3949920"/>
            <a:ext cx="2749680" cy="214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9" name="Google Shape;1369;p212"/>
          <p:cNvSpPr txBox="1"/>
          <p:nvPr>
            <p:ph idx="5" type="body"/>
          </p:nvPr>
        </p:nvSpPr>
        <p:spPr>
          <a:xfrm>
            <a:off x="3189240" y="3949920"/>
            <a:ext cx="2749680" cy="214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0" name="Google Shape;1370;p212"/>
          <p:cNvSpPr txBox="1"/>
          <p:nvPr>
            <p:ph idx="6" type="body"/>
          </p:nvPr>
        </p:nvSpPr>
        <p:spPr>
          <a:xfrm>
            <a:off x="6076800" y="3949920"/>
            <a:ext cx="2749680" cy="214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1" name="Google Shape;1371;p212"/>
          <p:cNvSpPr txBox="1"/>
          <p:nvPr>
            <p:ph idx="11" type="ftr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2" name="Google Shape;1372;p212"/>
          <p:cNvSpPr txBox="1"/>
          <p:nvPr>
            <p:ph idx="12" type="sldNum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indent="-181710" lvl="0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81710" lvl="1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81710" lvl="2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81710" lvl="3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81710" lvl="4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81710" lvl="5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81710" lvl="6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81710" lvl="7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81710" lvl="8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-216000" lvl="0" marL="21600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"/>
              <a:buFont typeface="Noto Sans Symbols"/>
              <a:buChar char="●"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73" name="Google Shape;1373;p212"/>
          <p:cNvSpPr txBox="1"/>
          <p:nvPr>
            <p:ph idx="10" type="dt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97"/>
          <p:cNvSpPr txBox="1"/>
          <p:nvPr>
            <p:ph idx="11" type="ftr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97"/>
          <p:cNvSpPr txBox="1"/>
          <p:nvPr>
            <p:ph idx="12" type="sldNum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indent="-181710" lvl="0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81710" lvl="1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81710" lvl="2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81710" lvl="3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81710" lvl="4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81710" lvl="5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81710" lvl="6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81710" lvl="7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81710" lvl="8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-216000" lvl="0" marL="21600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"/>
              <a:buFont typeface="Noto Sans Symbols"/>
              <a:buChar char="●"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0" name="Google Shape;120;p97"/>
          <p:cNvSpPr txBox="1"/>
          <p:nvPr>
            <p:ph idx="10" type="dt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58"/>
          <p:cNvSpPr txBox="1"/>
          <p:nvPr>
            <p:ph type="title"/>
          </p:nvPr>
        </p:nvSpPr>
        <p:spPr>
          <a:xfrm>
            <a:off x="301680" y="228240"/>
            <a:ext cx="854064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158"/>
          <p:cNvSpPr txBox="1"/>
          <p:nvPr>
            <p:ph idx="1" type="subTitle"/>
          </p:nvPr>
        </p:nvSpPr>
        <p:spPr>
          <a:xfrm>
            <a:off x="301680" y="1599840"/>
            <a:ext cx="8540640" cy="4498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158"/>
          <p:cNvSpPr txBox="1"/>
          <p:nvPr>
            <p:ph idx="11" type="ftr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158"/>
          <p:cNvSpPr txBox="1"/>
          <p:nvPr>
            <p:ph idx="12" type="sldNum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indent="-181710" lvl="0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81710" lvl="1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81710" lvl="2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81710" lvl="3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81710" lvl="4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81710" lvl="5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81710" lvl="6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81710" lvl="7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81710" lvl="8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-216000" lvl="0" marL="21600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"/>
              <a:buFont typeface="Noto Sans Symbols"/>
              <a:buChar char="●"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6" name="Google Shape;126;p158"/>
          <p:cNvSpPr txBox="1"/>
          <p:nvPr>
            <p:ph idx="10" type="dt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59"/>
          <p:cNvSpPr txBox="1"/>
          <p:nvPr>
            <p:ph type="title"/>
          </p:nvPr>
        </p:nvSpPr>
        <p:spPr>
          <a:xfrm>
            <a:off x="301680" y="228240"/>
            <a:ext cx="854064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159"/>
          <p:cNvSpPr txBox="1"/>
          <p:nvPr>
            <p:ph idx="1" type="body"/>
          </p:nvPr>
        </p:nvSpPr>
        <p:spPr>
          <a:xfrm>
            <a:off x="301680" y="1599840"/>
            <a:ext cx="8540640" cy="449892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159"/>
          <p:cNvSpPr txBox="1"/>
          <p:nvPr>
            <p:ph idx="11" type="ftr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159"/>
          <p:cNvSpPr txBox="1"/>
          <p:nvPr>
            <p:ph idx="12" type="sldNum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indent="-181710" lvl="0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81710" lvl="1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81710" lvl="2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81710" lvl="3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81710" lvl="4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81710" lvl="5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81710" lvl="6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81710" lvl="7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81710" lvl="8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-216000" lvl="0" marL="21600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"/>
              <a:buFont typeface="Noto Sans Symbols"/>
              <a:buChar char="●"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2" name="Google Shape;132;p159"/>
          <p:cNvSpPr txBox="1"/>
          <p:nvPr>
            <p:ph idx="10" type="dt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60"/>
          <p:cNvSpPr txBox="1"/>
          <p:nvPr>
            <p:ph type="title"/>
          </p:nvPr>
        </p:nvSpPr>
        <p:spPr>
          <a:xfrm>
            <a:off x="301680" y="228240"/>
            <a:ext cx="854064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160"/>
          <p:cNvSpPr txBox="1"/>
          <p:nvPr>
            <p:ph idx="1" type="body"/>
          </p:nvPr>
        </p:nvSpPr>
        <p:spPr>
          <a:xfrm>
            <a:off x="301680" y="1599840"/>
            <a:ext cx="4167720" cy="449892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160"/>
          <p:cNvSpPr txBox="1"/>
          <p:nvPr>
            <p:ph idx="2" type="body"/>
          </p:nvPr>
        </p:nvSpPr>
        <p:spPr>
          <a:xfrm>
            <a:off x="4678200" y="1599840"/>
            <a:ext cx="4167720" cy="449892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160"/>
          <p:cNvSpPr txBox="1"/>
          <p:nvPr>
            <p:ph idx="11" type="ftr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160"/>
          <p:cNvSpPr txBox="1"/>
          <p:nvPr>
            <p:ph idx="12" type="sldNum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indent="-181710" lvl="0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81710" lvl="1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81710" lvl="2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81710" lvl="3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81710" lvl="4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81710" lvl="5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81710" lvl="6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81710" lvl="7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81710" lvl="8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-216000" lvl="0" marL="21600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"/>
              <a:buFont typeface="Noto Sans Symbols"/>
              <a:buChar char="●"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9" name="Google Shape;139;p160"/>
          <p:cNvSpPr txBox="1"/>
          <p:nvPr>
            <p:ph idx="10" type="dt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61"/>
          <p:cNvSpPr txBox="1"/>
          <p:nvPr>
            <p:ph type="title"/>
          </p:nvPr>
        </p:nvSpPr>
        <p:spPr>
          <a:xfrm>
            <a:off x="301680" y="228240"/>
            <a:ext cx="854064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161"/>
          <p:cNvSpPr txBox="1"/>
          <p:nvPr>
            <p:ph idx="11" type="ftr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161"/>
          <p:cNvSpPr txBox="1"/>
          <p:nvPr>
            <p:ph idx="12" type="sldNum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indent="-181710" lvl="0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81710" lvl="1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81710" lvl="2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81710" lvl="3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81710" lvl="4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81710" lvl="5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81710" lvl="6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81710" lvl="7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81710" lvl="8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-216000" lvl="0" marL="21600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"/>
              <a:buFont typeface="Noto Sans Symbols"/>
              <a:buChar char="●"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4" name="Google Shape;144;p161"/>
          <p:cNvSpPr txBox="1"/>
          <p:nvPr>
            <p:ph idx="10" type="dt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62"/>
          <p:cNvSpPr txBox="1"/>
          <p:nvPr>
            <p:ph idx="1" type="subTitle"/>
          </p:nvPr>
        </p:nvSpPr>
        <p:spPr>
          <a:xfrm>
            <a:off x="301680" y="228240"/>
            <a:ext cx="8540640" cy="52995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162"/>
          <p:cNvSpPr txBox="1"/>
          <p:nvPr>
            <p:ph idx="11" type="ftr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162"/>
          <p:cNvSpPr txBox="1"/>
          <p:nvPr>
            <p:ph idx="12" type="sldNum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indent="-181710" lvl="0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81710" lvl="1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81710" lvl="2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81710" lvl="3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81710" lvl="4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81710" lvl="5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81710" lvl="6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81710" lvl="7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81710" lvl="8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-216000" lvl="0" marL="21600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"/>
              <a:buFont typeface="Noto Sans Symbols"/>
              <a:buChar char="●"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9" name="Google Shape;149;p162"/>
          <p:cNvSpPr txBox="1"/>
          <p:nvPr>
            <p:ph idx="10" type="dt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63"/>
          <p:cNvSpPr txBox="1"/>
          <p:nvPr>
            <p:ph type="title"/>
          </p:nvPr>
        </p:nvSpPr>
        <p:spPr>
          <a:xfrm>
            <a:off x="301680" y="228240"/>
            <a:ext cx="854064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163"/>
          <p:cNvSpPr txBox="1"/>
          <p:nvPr>
            <p:ph idx="1" type="body"/>
          </p:nvPr>
        </p:nvSpPr>
        <p:spPr>
          <a:xfrm>
            <a:off x="301680" y="1599840"/>
            <a:ext cx="4167720" cy="214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163"/>
          <p:cNvSpPr txBox="1"/>
          <p:nvPr>
            <p:ph idx="2" type="body"/>
          </p:nvPr>
        </p:nvSpPr>
        <p:spPr>
          <a:xfrm>
            <a:off x="4678200" y="1599840"/>
            <a:ext cx="4167720" cy="449892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163"/>
          <p:cNvSpPr txBox="1"/>
          <p:nvPr>
            <p:ph idx="3" type="body"/>
          </p:nvPr>
        </p:nvSpPr>
        <p:spPr>
          <a:xfrm>
            <a:off x="301680" y="3949920"/>
            <a:ext cx="4167720" cy="214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163"/>
          <p:cNvSpPr txBox="1"/>
          <p:nvPr>
            <p:ph idx="11" type="ftr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163"/>
          <p:cNvSpPr txBox="1"/>
          <p:nvPr>
            <p:ph idx="12" type="sldNum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indent="-181710" lvl="0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81710" lvl="1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81710" lvl="2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81710" lvl="3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81710" lvl="4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81710" lvl="5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81710" lvl="6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81710" lvl="7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81710" lvl="8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-216000" lvl="0" marL="21600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"/>
              <a:buFont typeface="Noto Sans Symbols"/>
              <a:buChar char="●"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7" name="Google Shape;157;p163"/>
          <p:cNvSpPr txBox="1"/>
          <p:nvPr>
            <p:ph idx="10" type="dt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47"/>
          <p:cNvSpPr txBox="1"/>
          <p:nvPr>
            <p:ph type="title"/>
          </p:nvPr>
        </p:nvSpPr>
        <p:spPr>
          <a:xfrm>
            <a:off x="301680" y="228240"/>
            <a:ext cx="854064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47"/>
          <p:cNvSpPr txBox="1"/>
          <p:nvPr>
            <p:ph idx="1" type="subTitle"/>
          </p:nvPr>
        </p:nvSpPr>
        <p:spPr>
          <a:xfrm>
            <a:off x="301680" y="1599840"/>
            <a:ext cx="8540640" cy="4498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47"/>
          <p:cNvSpPr txBox="1"/>
          <p:nvPr>
            <p:ph idx="11" type="ftr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47"/>
          <p:cNvSpPr txBox="1"/>
          <p:nvPr>
            <p:ph idx="12" type="sldNum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indent="-181710" lvl="0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81710" lvl="1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81710" lvl="2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81710" lvl="3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81710" lvl="4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81710" lvl="5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81710" lvl="6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81710" lvl="7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81710" lvl="8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-216000" lvl="0" marL="21600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"/>
              <a:buFont typeface="Noto Sans Symbols"/>
              <a:buChar char="●"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6" name="Google Shape;36;p147"/>
          <p:cNvSpPr txBox="1"/>
          <p:nvPr>
            <p:ph idx="10" type="dt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64"/>
          <p:cNvSpPr txBox="1"/>
          <p:nvPr>
            <p:ph type="title"/>
          </p:nvPr>
        </p:nvSpPr>
        <p:spPr>
          <a:xfrm>
            <a:off x="301680" y="228240"/>
            <a:ext cx="854064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164"/>
          <p:cNvSpPr txBox="1"/>
          <p:nvPr>
            <p:ph idx="1" type="body"/>
          </p:nvPr>
        </p:nvSpPr>
        <p:spPr>
          <a:xfrm>
            <a:off x="301680" y="1599840"/>
            <a:ext cx="4167720" cy="449892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p164"/>
          <p:cNvSpPr txBox="1"/>
          <p:nvPr>
            <p:ph idx="2" type="body"/>
          </p:nvPr>
        </p:nvSpPr>
        <p:spPr>
          <a:xfrm>
            <a:off x="4678200" y="1599840"/>
            <a:ext cx="4167720" cy="214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164"/>
          <p:cNvSpPr txBox="1"/>
          <p:nvPr>
            <p:ph idx="3" type="body"/>
          </p:nvPr>
        </p:nvSpPr>
        <p:spPr>
          <a:xfrm>
            <a:off x="4678200" y="3949920"/>
            <a:ext cx="4167720" cy="214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164"/>
          <p:cNvSpPr txBox="1"/>
          <p:nvPr>
            <p:ph idx="11" type="ftr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164"/>
          <p:cNvSpPr txBox="1"/>
          <p:nvPr>
            <p:ph idx="12" type="sldNum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indent="-181710" lvl="0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81710" lvl="1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81710" lvl="2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81710" lvl="3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81710" lvl="4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81710" lvl="5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81710" lvl="6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81710" lvl="7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81710" lvl="8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-216000" lvl="0" marL="21600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"/>
              <a:buFont typeface="Noto Sans Symbols"/>
              <a:buChar char="●"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5" name="Google Shape;165;p164"/>
          <p:cNvSpPr txBox="1"/>
          <p:nvPr>
            <p:ph idx="10" type="dt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65"/>
          <p:cNvSpPr txBox="1"/>
          <p:nvPr>
            <p:ph type="title"/>
          </p:nvPr>
        </p:nvSpPr>
        <p:spPr>
          <a:xfrm>
            <a:off x="301680" y="228240"/>
            <a:ext cx="854064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" name="Google Shape;168;p165"/>
          <p:cNvSpPr txBox="1"/>
          <p:nvPr>
            <p:ph idx="1" type="body"/>
          </p:nvPr>
        </p:nvSpPr>
        <p:spPr>
          <a:xfrm>
            <a:off x="301680" y="1599840"/>
            <a:ext cx="4167720" cy="214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" name="Google Shape;169;p165"/>
          <p:cNvSpPr txBox="1"/>
          <p:nvPr>
            <p:ph idx="2" type="body"/>
          </p:nvPr>
        </p:nvSpPr>
        <p:spPr>
          <a:xfrm>
            <a:off x="4678200" y="1599840"/>
            <a:ext cx="4167720" cy="214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" name="Google Shape;170;p165"/>
          <p:cNvSpPr txBox="1"/>
          <p:nvPr>
            <p:ph idx="3" type="body"/>
          </p:nvPr>
        </p:nvSpPr>
        <p:spPr>
          <a:xfrm>
            <a:off x="301680" y="3949920"/>
            <a:ext cx="8540640" cy="214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165"/>
          <p:cNvSpPr txBox="1"/>
          <p:nvPr>
            <p:ph idx="11" type="ftr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" name="Google Shape;172;p165"/>
          <p:cNvSpPr txBox="1"/>
          <p:nvPr>
            <p:ph idx="12" type="sldNum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indent="-181710" lvl="0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81710" lvl="1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81710" lvl="2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81710" lvl="3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81710" lvl="4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81710" lvl="5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81710" lvl="6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81710" lvl="7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81710" lvl="8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-216000" lvl="0" marL="21600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"/>
              <a:buFont typeface="Noto Sans Symbols"/>
              <a:buChar char="●"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3" name="Google Shape;173;p165"/>
          <p:cNvSpPr txBox="1"/>
          <p:nvPr>
            <p:ph idx="10" type="dt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66"/>
          <p:cNvSpPr txBox="1"/>
          <p:nvPr>
            <p:ph type="title"/>
          </p:nvPr>
        </p:nvSpPr>
        <p:spPr>
          <a:xfrm>
            <a:off x="301680" y="228240"/>
            <a:ext cx="854064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" name="Google Shape;176;p166"/>
          <p:cNvSpPr txBox="1"/>
          <p:nvPr>
            <p:ph idx="1" type="body"/>
          </p:nvPr>
        </p:nvSpPr>
        <p:spPr>
          <a:xfrm>
            <a:off x="301680" y="1599840"/>
            <a:ext cx="8540640" cy="214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" name="Google Shape;177;p166"/>
          <p:cNvSpPr txBox="1"/>
          <p:nvPr>
            <p:ph idx="2" type="body"/>
          </p:nvPr>
        </p:nvSpPr>
        <p:spPr>
          <a:xfrm>
            <a:off x="301680" y="3949920"/>
            <a:ext cx="8540640" cy="214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" name="Google Shape;178;p166"/>
          <p:cNvSpPr txBox="1"/>
          <p:nvPr>
            <p:ph idx="11" type="ftr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" name="Google Shape;179;p166"/>
          <p:cNvSpPr txBox="1"/>
          <p:nvPr>
            <p:ph idx="12" type="sldNum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indent="-181710" lvl="0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81710" lvl="1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81710" lvl="2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81710" lvl="3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81710" lvl="4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81710" lvl="5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81710" lvl="6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81710" lvl="7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81710" lvl="8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-216000" lvl="0" marL="21600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"/>
              <a:buFont typeface="Noto Sans Symbols"/>
              <a:buChar char="●"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0" name="Google Shape;180;p166"/>
          <p:cNvSpPr txBox="1"/>
          <p:nvPr>
            <p:ph idx="10" type="dt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67"/>
          <p:cNvSpPr txBox="1"/>
          <p:nvPr>
            <p:ph type="title"/>
          </p:nvPr>
        </p:nvSpPr>
        <p:spPr>
          <a:xfrm>
            <a:off x="301680" y="228240"/>
            <a:ext cx="854064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3" name="Google Shape;183;p167"/>
          <p:cNvSpPr txBox="1"/>
          <p:nvPr>
            <p:ph idx="1" type="body"/>
          </p:nvPr>
        </p:nvSpPr>
        <p:spPr>
          <a:xfrm>
            <a:off x="301680" y="1599840"/>
            <a:ext cx="4167720" cy="214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" name="Google Shape;184;p167"/>
          <p:cNvSpPr txBox="1"/>
          <p:nvPr>
            <p:ph idx="2" type="body"/>
          </p:nvPr>
        </p:nvSpPr>
        <p:spPr>
          <a:xfrm>
            <a:off x="4678200" y="1599840"/>
            <a:ext cx="4167720" cy="214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p167"/>
          <p:cNvSpPr txBox="1"/>
          <p:nvPr>
            <p:ph idx="3" type="body"/>
          </p:nvPr>
        </p:nvSpPr>
        <p:spPr>
          <a:xfrm>
            <a:off x="301680" y="3949920"/>
            <a:ext cx="4167720" cy="214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6" name="Google Shape;186;p167"/>
          <p:cNvSpPr txBox="1"/>
          <p:nvPr>
            <p:ph idx="4" type="body"/>
          </p:nvPr>
        </p:nvSpPr>
        <p:spPr>
          <a:xfrm>
            <a:off x="4678200" y="3949920"/>
            <a:ext cx="4167720" cy="214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7" name="Google Shape;187;p167"/>
          <p:cNvSpPr txBox="1"/>
          <p:nvPr>
            <p:ph idx="11" type="ftr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8" name="Google Shape;188;p167"/>
          <p:cNvSpPr txBox="1"/>
          <p:nvPr>
            <p:ph idx="12" type="sldNum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indent="-181710" lvl="0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81710" lvl="1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81710" lvl="2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81710" lvl="3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81710" lvl="4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81710" lvl="5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81710" lvl="6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81710" lvl="7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81710" lvl="8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-216000" lvl="0" marL="21600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"/>
              <a:buFont typeface="Noto Sans Symbols"/>
              <a:buChar char="●"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9" name="Google Shape;189;p167"/>
          <p:cNvSpPr txBox="1"/>
          <p:nvPr>
            <p:ph idx="10" type="dt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68"/>
          <p:cNvSpPr txBox="1"/>
          <p:nvPr>
            <p:ph type="title"/>
          </p:nvPr>
        </p:nvSpPr>
        <p:spPr>
          <a:xfrm>
            <a:off x="301680" y="228240"/>
            <a:ext cx="854064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" name="Google Shape;192;p168"/>
          <p:cNvSpPr txBox="1"/>
          <p:nvPr>
            <p:ph idx="1" type="body"/>
          </p:nvPr>
        </p:nvSpPr>
        <p:spPr>
          <a:xfrm>
            <a:off x="301680" y="1599840"/>
            <a:ext cx="2749680" cy="214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3" name="Google Shape;193;p168"/>
          <p:cNvSpPr txBox="1"/>
          <p:nvPr>
            <p:ph idx="2" type="body"/>
          </p:nvPr>
        </p:nvSpPr>
        <p:spPr>
          <a:xfrm>
            <a:off x="3189240" y="1599840"/>
            <a:ext cx="2749680" cy="214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4" name="Google Shape;194;p168"/>
          <p:cNvSpPr txBox="1"/>
          <p:nvPr>
            <p:ph idx="3" type="body"/>
          </p:nvPr>
        </p:nvSpPr>
        <p:spPr>
          <a:xfrm>
            <a:off x="6076800" y="1599840"/>
            <a:ext cx="2749680" cy="214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5" name="Google Shape;195;p168"/>
          <p:cNvSpPr txBox="1"/>
          <p:nvPr>
            <p:ph idx="4" type="body"/>
          </p:nvPr>
        </p:nvSpPr>
        <p:spPr>
          <a:xfrm>
            <a:off x="301680" y="3949920"/>
            <a:ext cx="2749680" cy="214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6" name="Google Shape;196;p168"/>
          <p:cNvSpPr txBox="1"/>
          <p:nvPr>
            <p:ph idx="5" type="body"/>
          </p:nvPr>
        </p:nvSpPr>
        <p:spPr>
          <a:xfrm>
            <a:off x="3189240" y="3949920"/>
            <a:ext cx="2749680" cy="214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7" name="Google Shape;197;p168"/>
          <p:cNvSpPr txBox="1"/>
          <p:nvPr>
            <p:ph idx="6" type="body"/>
          </p:nvPr>
        </p:nvSpPr>
        <p:spPr>
          <a:xfrm>
            <a:off x="6076800" y="3949920"/>
            <a:ext cx="2749680" cy="214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8" name="Google Shape;198;p168"/>
          <p:cNvSpPr txBox="1"/>
          <p:nvPr>
            <p:ph idx="11" type="ftr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9" name="Google Shape;199;p168"/>
          <p:cNvSpPr txBox="1"/>
          <p:nvPr>
            <p:ph idx="12" type="sldNum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indent="-181710" lvl="0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81710" lvl="1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81710" lvl="2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81710" lvl="3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81710" lvl="4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81710" lvl="5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81710" lvl="6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81710" lvl="7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81710" lvl="8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-216000" lvl="0" marL="21600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"/>
              <a:buFont typeface="Noto Sans Symbols"/>
              <a:buChar char="●"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0" name="Google Shape;200;p168"/>
          <p:cNvSpPr txBox="1"/>
          <p:nvPr>
            <p:ph idx="10" type="dt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99"/>
          <p:cNvSpPr txBox="1"/>
          <p:nvPr>
            <p:ph idx="11" type="ftr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9" name="Google Shape;209;p99"/>
          <p:cNvSpPr txBox="1"/>
          <p:nvPr>
            <p:ph idx="12" type="sldNum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indent="-181710" lvl="0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81710" lvl="1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81710" lvl="2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81710" lvl="3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81710" lvl="4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81710" lvl="5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81710" lvl="6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81710" lvl="7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81710" lvl="8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-216000" lvl="0" marL="21600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"/>
              <a:buFont typeface="Noto Sans Symbols"/>
              <a:buChar char="●"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0" name="Google Shape;210;p99"/>
          <p:cNvSpPr txBox="1"/>
          <p:nvPr>
            <p:ph idx="10" type="dt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80"/>
          <p:cNvSpPr txBox="1"/>
          <p:nvPr>
            <p:ph type="title"/>
          </p:nvPr>
        </p:nvSpPr>
        <p:spPr>
          <a:xfrm>
            <a:off x="301680" y="228240"/>
            <a:ext cx="854064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3" name="Google Shape;213;p180"/>
          <p:cNvSpPr txBox="1"/>
          <p:nvPr>
            <p:ph idx="1" type="subTitle"/>
          </p:nvPr>
        </p:nvSpPr>
        <p:spPr>
          <a:xfrm>
            <a:off x="301680" y="1599840"/>
            <a:ext cx="8540640" cy="4498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4" name="Google Shape;214;p180"/>
          <p:cNvSpPr txBox="1"/>
          <p:nvPr>
            <p:ph idx="11" type="ftr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5" name="Google Shape;215;p180"/>
          <p:cNvSpPr txBox="1"/>
          <p:nvPr>
            <p:ph idx="12" type="sldNum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indent="-181710" lvl="0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81710" lvl="1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81710" lvl="2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81710" lvl="3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81710" lvl="4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81710" lvl="5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81710" lvl="6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81710" lvl="7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81710" lvl="8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-216000" lvl="0" marL="21600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"/>
              <a:buFont typeface="Noto Sans Symbols"/>
              <a:buChar char="●"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6" name="Google Shape;216;p180"/>
          <p:cNvSpPr txBox="1"/>
          <p:nvPr>
            <p:ph idx="10" type="dt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81"/>
          <p:cNvSpPr txBox="1"/>
          <p:nvPr>
            <p:ph type="title"/>
          </p:nvPr>
        </p:nvSpPr>
        <p:spPr>
          <a:xfrm>
            <a:off x="301680" y="228240"/>
            <a:ext cx="854064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9" name="Google Shape;219;p181"/>
          <p:cNvSpPr txBox="1"/>
          <p:nvPr>
            <p:ph idx="1" type="body"/>
          </p:nvPr>
        </p:nvSpPr>
        <p:spPr>
          <a:xfrm>
            <a:off x="301680" y="1599840"/>
            <a:ext cx="8540640" cy="449892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0" name="Google Shape;220;p181"/>
          <p:cNvSpPr txBox="1"/>
          <p:nvPr>
            <p:ph idx="11" type="ftr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1" name="Google Shape;221;p181"/>
          <p:cNvSpPr txBox="1"/>
          <p:nvPr>
            <p:ph idx="12" type="sldNum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indent="-181710" lvl="0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81710" lvl="1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81710" lvl="2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81710" lvl="3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81710" lvl="4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81710" lvl="5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81710" lvl="6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81710" lvl="7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81710" lvl="8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-216000" lvl="0" marL="21600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"/>
              <a:buFont typeface="Noto Sans Symbols"/>
              <a:buChar char="●"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2" name="Google Shape;222;p181"/>
          <p:cNvSpPr txBox="1"/>
          <p:nvPr>
            <p:ph idx="10" type="dt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82"/>
          <p:cNvSpPr txBox="1"/>
          <p:nvPr>
            <p:ph type="title"/>
          </p:nvPr>
        </p:nvSpPr>
        <p:spPr>
          <a:xfrm>
            <a:off x="301680" y="228240"/>
            <a:ext cx="854064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5" name="Google Shape;225;p182"/>
          <p:cNvSpPr txBox="1"/>
          <p:nvPr>
            <p:ph idx="1" type="body"/>
          </p:nvPr>
        </p:nvSpPr>
        <p:spPr>
          <a:xfrm>
            <a:off x="301680" y="1599840"/>
            <a:ext cx="4167720" cy="449892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6" name="Google Shape;226;p182"/>
          <p:cNvSpPr txBox="1"/>
          <p:nvPr>
            <p:ph idx="2" type="body"/>
          </p:nvPr>
        </p:nvSpPr>
        <p:spPr>
          <a:xfrm>
            <a:off x="4678200" y="1599840"/>
            <a:ext cx="4167720" cy="449892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7" name="Google Shape;227;p182"/>
          <p:cNvSpPr txBox="1"/>
          <p:nvPr>
            <p:ph idx="11" type="ftr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8" name="Google Shape;228;p182"/>
          <p:cNvSpPr txBox="1"/>
          <p:nvPr>
            <p:ph idx="12" type="sldNum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indent="-181710" lvl="0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81710" lvl="1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81710" lvl="2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81710" lvl="3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81710" lvl="4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81710" lvl="5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81710" lvl="6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81710" lvl="7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81710" lvl="8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-216000" lvl="0" marL="21600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"/>
              <a:buFont typeface="Noto Sans Symbols"/>
              <a:buChar char="●"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9" name="Google Shape;229;p182"/>
          <p:cNvSpPr txBox="1"/>
          <p:nvPr>
            <p:ph idx="10" type="dt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83"/>
          <p:cNvSpPr txBox="1"/>
          <p:nvPr>
            <p:ph type="title"/>
          </p:nvPr>
        </p:nvSpPr>
        <p:spPr>
          <a:xfrm>
            <a:off x="301680" y="228240"/>
            <a:ext cx="854064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2" name="Google Shape;232;p183"/>
          <p:cNvSpPr txBox="1"/>
          <p:nvPr>
            <p:ph idx="11" type="ftr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3" name="Google Shape;233;p183"/>
          <p:cNvSpPr txBox="1"/>
          <p:nvPr>
            <p:ph idx="12" type="sldNum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indent="-181710" lvl="0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81710" lvl="1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81710" lvl="2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81710" lvl="3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81710" lvl="4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81710" lvl="5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81710" lvl="6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81710" lvl="7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81710" lvl="8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-216000" lvl="0" marL="21600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"/>
              <a:buFont typeface="Noto Sans Symbols"/>
              <a:buChar char="●"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4" name="Google Shape;234;p183"/>
          <p:cNvSpPr txBox="1"/>
          <p:nvPr>
            <p:ph idx="10" type="dt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48"/>
          <p:cNvSpPr txBox="1"/>
          <p:nvPr>
            <p:ph type="title"/>
          </p:nvPr>
        </p:nvSpPr>
        <p:spPr>
          <a:xfrm>
            <a:off x="301680" y="228240"/>
            <a:ext cx="854064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48"/>
          <p:cNvSpPr txBox="1"/>
          <p:nvPr>
            <p:ph idx="1" type="body"/>
          </p:nvPr>
        </p:nvSpPr>
        <p:spPr>
          <a:xfrm>
            <a:off x="301680" y="1599840"/>
            <a:ext cx="8540640" cy="449892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48"/>
          <p:cNvSpPr txBox="1"/>
          <p:nvPr>
            <p:ph idx="11" type="ftr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48"/>
          <p:cNvSpPr txBox="1"/>
          <p:nvPr>
            <p:ph idx="12" type="sldNum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indent="-181710" lvl="0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81710" lvl="1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81710" lvl="2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81710" lvl="3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81710" lvl="4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81710" lvl="5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81710" lvl="6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81710" lvl="7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81710" lvl="8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-216000" lvl="0" marL="21600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"/>
              <a:buFont typeface="Noto Sans Symbols"/>
              <a:buChar char="●"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2" name="Google Shape;42;p148"/>
          <p:cNvSpPr txBox="1"/>
          <p:nvPr>
            <p:ph idx="10" type="dt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84"/>
          <p:cNvSpPr txBox="1"/>
          <p:nvPr>
            <p:ph idx="1" type="subTitle"/>
          </p:nvPr>
        </p:nvSpPr>
        <p:spPr>
          <a:xfrm>
            <a:off x="301680" y="228240"/>
            <a:ext cx="8540640" cy="52995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7" name="Google Shape;237;p184"/>
          <p:cNvSpPr txBox="1"/>
          <p:nvPr>
            <p:ph idx="11" type="ftr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8" name="Google Shape;238;p184"/>
          <p:cNvSpPr txBox="1"/>
          <p:nvPr>
            <p:ph idx="12" type="sldNum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indent="-181710" lvl="0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81710" lvl="1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81710" lvl="2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81710" lvl="3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81710" lvl="4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81710" lvl="5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81710" lvl="6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81710" lvl="7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81710" lvl="8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-216000" lvl="0" marL="21600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"/>
              <a:buFont typeface="Noto Sans Symbols"/>
              <a:buChar char="●"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9" name="Google Shape;239;p184"/>
          <p:cNvSpPr txBox="1"/>
          <p:nvPr>
            <p:ph idx="10" type="dt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85"/>
          <p:cNvSpPr txBox="1"/>
          <p:nvPr>
            <p:ph type="title"/>
          </p:nvPr>
        </p:nvSpPr>
        <p:spPr>
          <a:xfrm>
            <a:off x="301680" y="228240"/>
            <a:ext cx="854064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2" name="Google Shape;242;p185"/>
          <p:cNvSpPr txBox="1"/>
          <p:nvPr>
            <p:ph idx="1" type="body"/>
          </p:nvPr>
        </p:nvSpPr>
        <p:spPr>
          <a:xfrm>
            <a:off x="301680" y="1599840"/>
            <a:ext cx="4167720" cy="214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3" name="Google Shape;243;p185"/>
          <p:cNvSpPr txBox="1"/>
          <p:nvPr>
            <p:ph idx="2" type="body"/>
          </p:nvPr>
        </p:nvSpPr>
        <p:spPr>
          <a:xfrm>
            <a:off x="4678200" y="1599840"/>
            <a:ext cx="4167720" cy="449892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4" name="Google Shape;244;p185"/>
          <p:cNvSpPr txBox="1"/>
          <p:nvPr>
            <p:ph idx="3" type="body"/>
          </p:nvPr>
        </p:nvSpPr>
        <p:spPr>
          <a:xfrm>
            <a:off x="301680" y="3949920"/>
            <a:ext cx="4167720" cy="214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5" name="Google Shape;245;p185"/>
          <p:cNvSpPr txBox="1"/>
          <p:nvPr>
            <p:ph idx="11" type="ftr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6" name="Google Shape;246;p185"/>
          <p:cNvSpPr txBox="1"/>
          <p:nvPr>
            <p:ph idx="12" type="sldNum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indent="-181710" lvl="0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81710" lvl="1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81710" lvl="2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81710" lvl="3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81710" lvl="4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81710" lvl="5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81710" lvl="6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81710" lvl="7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81710" lvl="8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-216000" lvl="0" marL="21600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"/>
              <a:buFont typeface="Noto Sans Symbols"/>
              <a:buChar char="●"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7" name="Google Shape;247;p185"/>
          <p:cNvSpPr txBox="1"/>
          <p:nvPr>
            <p:ph idx="10" type="dt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86"/>
          <p:cNvSpPr txBox="1"/>
          <p:nvPr>
            <p:ph type="title"/>
          </p:nvPr>
        </p:nvSpPr>
        <p:spPr>
          <a:xfrm>
            <a:off x="301680" y="228240"/>
            <a:ext cx="854064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0" name="Google Shape;250;p186"/>
          <p:cNvSpPr txBox="1"/>
          <p:nvPr>
            <p:ph idx="1" type="body"/>
          </p:nvPr>
        </p:nvSpPr>
        <p:spPr>
          <a:xfrm>
            <a:off x="301680" y="1599840"/>
            <a:ext cx="4167720" cy="449892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1" name="Google Shape;251;p186"/>
          <p:cNvSpPr txBox="1"/>
          <p:nvPr>
            <p:ph idx="2" type="body"/>
          </p:nvPr>
        </p:nvSpPr>
        <p:spPr>
          <a:xfrm>
            <a:off x="4678200" y="1599840"/>
            <a:ext cx="4167720" cy="214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2" name="Google Shape;252;p186"/>
          <p:cNvSpPr txBox="1"/>
          <p:nvPr>
            <p:ph idx="3" type="body"/>
          </p:nvPr>
        </p:nvSpPr>
        <p:spPr>
          <a:xfrm>
            <a:off x="4678200" y="3949920"/>
            <a:ext cx="4167720" cy="214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3" name="Google Shape;253;p186"/>
          <p:cNvSpPr txBox="1"/>
          <p:nvPr>
            <p:ph idx="11" type="ftr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4" name="Google Shape;254;p186"/>
          <p:cNvSpPr txBox="1"/>
          <p:nvPr>
            <p:ph idx="12" type="sldNum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indent="-181710" lvl="0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81710" lvl="1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81710" lvl="2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81710" lvl="3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81710" lvl="4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81710" lvl="5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81710" lvl="6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81710" lvl="7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81710" lvl="8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-216000" lvl="0" marL="21600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"/>
              <a:buFont typeface="Noto Sans Symbols"/>
              <a:buChar char="●"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5" name="Google Shape;255;p186"/>
          <p:cNvSpPr txBox="1"/>
          <p:nvPr>
            <p:ph idx="10" type="dt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87"/>
          <p:cNvSpPr txBox="1"/>
          <p:nvPr>
            <p:ph type="title"/>
          </p:nvPr>
        </p:nvSpPr>
        <p:spPr>
          <a:xfrm>
            <a:off x="301680" y="228240"/>
            <a:ext cx="854064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8" name="Google Shape;258;p187"/>
          <p:cNvSpPr txBox="1"/>
          <p:nvPr>
            <p:ph idx="1" type="body"/>
          </p:nvPr>
        </p:nvSpPr>
        <p:spPr>
          <a:xfrm>
            <a:off x="301680" y="1599840"/>
            <a:ext cx="4167720" cy="214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9" name="Google Shape;259;p187"/>
          <p:cNvSpPr txBox="1"/>
          <p:nvPr>
            <p:ph idx="2" type="body"/>
          </p:nvPr>
        </p:nvSpPr>
        <p:spPr>
          <a:xfrm>
            <a:off x="4678200" y="1599840"/>
            <a:ext cx="4167720" cy="214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0" name="Google Shape;260;p187"/>
          <p:cNvSpPr txBox="1"/>
          <p:nvPr>
            <p:ph idx="3" type="body"/>
          </p:nvPr>
        </p:nvSpPr>
        <p:spPr>
          <a:xfrm>
            <a:off x="301680" y="3949920"/>
            <a:ext cx="8540640" cy="214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1" name="Google Shape;261;p187"/>
          <p:cNvSpPr txBox="1"/>
          <p:nvPr>
            <p:ph idx="11" type="ftr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2" name="Google Shape;262;p187"/>
          <p:cNvSpPr txBox="1"/>
          <p:nvPr>
            <p:ph idx="12" type="sldNum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indent="-181710" lvl="0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81710" lvl="1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81710" lvl="2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81710" lvl="3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81710" lvl="4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81710" lvl="5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81710" lvl="6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81710" lvl="7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81710" lvl="8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-216000" lvl="0" marL="21600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"/>
              <a:buFont typeface="Noto Sans Symbols"/>
              <a:buChar char="●"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3" name="Google Shape;263;p187"/>
          <p:cNvSpPr txBox="1"/>
          <p:nvPr>
            <p:ph idx="10" type="dt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88"/>
          <p:cNvSpPr txBox="1"/>
          <p:nvPr>
            <p:ph type="title"/>
          </p:nvPr>
        </p:nvSpPr>
        <p:spPr>
          <a:xfrm>
            <a:off x="301680" y="228240"/>
            <a:ext cx="854064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6" name="Google Shape;266;p188"/>
          <p:cNvSpPr txBox="1"/>
          <p:nvPr>
            <p:ph idx="1" type="body"/>
          </p:nvPr>
        </p:nvSpPr>
        <p:spPr>
          <a:xfrm>
            <a:off x="301680" y="1599840"/>
            <a:ext cx="8540640" cy="214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7" name="Google Shape;267;p188"/>
          <p:cNvSpPr txBox="1"/>
          <p:nvPr>
            <p:ph idx="2" type="body"/>
          </p:nvPr>
        </p:nvSpPr>
        <p:spPr>
          <a:xfrm>
            <a:off x="301680" y="3949920"/>
            <a:ext cx="8540640" cy="214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8" name="Google Shape;268;p188"/>
          <p:cNvSpPr txBox="1"/>
          <p:nvPr>
            <p:ph idx="11" type="ftr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9" name="Google Shape;269;p188"/>
          <p:cNvSpPr txBox="1"/>
          <p:nvPr>
            <p:ph idx="12" type="sldNum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indent="-181710" lvl="0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81710" lvl="1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81710" lvl="2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81710" lvl="3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81710" lvl="4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81710" lvl="5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81710" lvl="6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81710" lvl="7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81710" lvl="8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-216000" lvl="0" marL="21600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"/>
              <a:buFont typeface="Noto Sans Symbols"/>
              <a:buChar char="●"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0" name="Google Shape;270;p188"/>
          <p:cNvSpPr txBox="1"/>
          <p:nvPr>
            <p:ph idx="10" type="dt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89"/>
          <p:cNvSpPr txBox="1"/>
          <p:nvPr>
            <p:ph type="title"/>
          </p:nvPr>
        </p:nvSpPr>
        <p:spPr>
          <a:xfrm>
            <a:off x="301680" y="228240"/>
            <a:ext cx="854064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3" name="Google Shape;273;p189"/>
          <p:cNvSpPr txBox="1"/>
          <p:nvPr>
            <p:ph idx="1" type="body"/>
          </p:nvPr>
        </p:nvSpPr>
        <p:spPr>
          <a:xfrm>
            <a:off x="301680" y="1599840"/>
            <a:ext cx="4167720" cy="214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4" name="Google Shape;274;p189"/>
          <p:cNvSpPr txBox="1"/>
          <p:nvPr>
            <p:ph idx="2" type="body"/>
          </p:nvPr>
        </p:nvSpPr>
        <p:spPr>
          <a:xfrm>
            <a:off x="4678200" y="1599840"/>
            <a:ext cx="4167720" cy="214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5" name="Google Shape;275;p189"/>
          <p:cNvSpPr txBox="1"/>
          <p:nvPr>
            <p:ph idx="3" type="body"/>
          </p:nvPr>
        </p:nvSpPr>
        <p:spPr>
          <a:xfrm>
            <a:off x="301680" y="3949920"/>
            <a:ext cx="4167720" cy="214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6" name="Google Shape;276;p189"/>
          <p:cNvSpPr txBox="1"/>
          <p:nvPr>
            <p:ph idx="4" type="body"/>
          </p:nvPr>
        </p:nvSpPr>
        <p:spPr>
          <a:xfrm>
            <a:off x="4678200" y="3949920"/>
            <a:ext cx="4167720" cy="214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7" name="Google Shape;277;p189"/>
          <p:cNvSpPr txBox="1"/>
          <p:nvPr>
            <p:ph idx="11" type="ftr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8" name="Google Shape;278;p189"/>
          <p:cNvSpPr txBox="1"/>
          <p:nvPr>
            <p:ph idx="12" type="sldNum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indent="-181710" lvl="0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81710" lvl="1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81710" lvl="2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81710" lvl="3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81710" lvl="4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81710" lvl="5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81710" lvl="6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81710" lvl="7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81710" lvl="8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-216000" lvl="0" marL="21600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"/>
              <a:buFont typeface="Noto Sans Symbols"/>
              <a:buChar char="●"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9" name="Google Shape;279;p189"/>
          <p:cNvSpPr txBox="1"/>
          <p:nvPr>
            <p:ph idx="10" type="dt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90"/>
          <p:cNvSpPr txBox="1"/>
          <p:nvPr>
            <p:ph type="title"/>
          </p:nvPr>
        </p:nvSpPr>
        <p:spPr>
          <a:xfrm>
            <a:off x="301680" y="228240"/>
            <a:ext cx="854064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2" name="Google Shape;282;p190"/>
          <p:cNvSpPr txBox="1"/>
          <p:nvPr>
            <p:ph idx="1" type="body"/>
          </p:nvPr>
        </p:nvSpPr>
        <p:spPr>
          <a:xfrm>
            <a:off x="301680" y="1599840"/>
            <a:ext cx="2749680" cy="214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3" name="Google Shape;283;p190"/>
          <p:cNvSpPr txBox="1"/>
          <p:nvPr>
            <p:ph idx="2" type="body"/>
          </p:nvPr>
        </p:nvSpPr>
        <p:spPr>
          <a:xfrm>
            <a:off x="3189240" y="1599840"/>
            <a:ext cx="2749680" cy="214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4" name="Google Shape;284;p190"/>
          <p:cNvSpPr txBox="1"/>
          <p:nvPr>
            <p:ph idx="3" type="body"/>
          </p:nvPr>
        </p:nvSpPr>
        <p:spPr>
          <a:xfrm>
            <a:off x="6076800" y="1599840"/>
            <a:ext cx="2749680" cy="214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5" name="Google Shape;285;p190"/>
          <p:cNvSpPr txBox="1"/>
          <p:nvPr>
            <p:ph idx="4" type="body"/>
          </p:nvPr>
        </p:nvSpPr>
        <p:spPr>
          <a:xfrm>
            <a:off x="301680" y="3949920"/>
            <a:ext cx="2749680" cy="214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6" name="Google Shape;286;p190"/>
          <p:cNvSpPr txBox="1"/>
          <p:nvPr>
            <p:ph idx="5" type="body"/>
          </p:nvPr>
        </p:nvSpPr>
        <p:spPr>
          <a:xfrm>
            <a:off x="3189240" y="3949920"/>
            <a:ext cx="2749680" cy="214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7" name="Google Shape;287;p190"/>
          <p:cNvSpPr txBox="1"/>
          <p:nvPr>
            <p:ph idx="6" type="body"/>
          </p:nvPr>
        </p:nvSpPr>
        <p:spPr>
          <a:xfrm>
            <a:off x="6076800" y="3949920"/>
            <a:ext cx="2749680" cy="214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8" name="Google Shape;288;p190"/>
          <p:cNvSpPr txBox="1"/>
          <p:nvPr>
            <p:ph idx="11" type="ftr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9" name="Google Shape;289;p190"/>
          <p:cNvSpPr txBox="1"/>
          <p:nvPr>
            <p:ph idx="12" type="sldNum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indent="-181710" lvl="0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81710" lvl="1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81710" lvl="2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81710" lvl="3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81710" lvl="4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81710" lvl="5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81710" lvl="6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81710" lvl="7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81710" lvl="8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-216000" lvl="0" marL="21600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"/>
              <a:buFont typeface="Noto Sans Symbols"/>
              <a:buChar char="●"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0" name="Google Shape;290;p190"/>
          <p:cNvSpPr txBox="1"/>
          <p:nvPr>
            <p:ph idx="10" type="dt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01"/>
          <p:cNvSpPr txBox="1"/>
          <p:nvPr>
            <p:ph idx="11" type="ftr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9" name="Google Shape;299;p101"/>
          <p:cNvSpPr txBox="1"/>
          <p:nvPr>
            <p:ph idx="12" type="sldNum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indent="-181710" lvl="0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81710" lvl="1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81710" lvl="2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81710" lvl="3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81710" lvl="4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81710" lvl="5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81710" lvl="6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81710" lvl="7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81710" lvl="8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-216000" lvl="0" marL="21600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"/>
              <a:buFont typeface="Noto Sans Symbols"/>
              <a:buChar char="●"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0" name="Google Shape;300;p101"/>
          <p:cNvSpPr txBox="1"/>
          <p:nvPr>
            <p:ph idx="10" type="dt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69"/>
          <p:cNvSpPr txBox="1"/>
          <p:nvPr>
            <p:ph type="title"/>
          </p:nvPr>
        </p:nvSpPr>
        <p:spPr>
          <a:xfrm>
            <a:off x="301680" y="228240"/>
            <a:ext cx="854064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3" name="Google Shape;303;p169"/>
          <p:cNvSpPr txBox="1"/>
          <p:nvPr>
            <p:ph idx="1" type="subTitle"/>
          </p:nvPr>
        </p:nvSpPr>
        <p:spPr>
          <a:xfrm>
            <a:off x="301680" y="1599840"/>
            <a:ext cx="8540640" cy="4498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4" name="Google Shape;304;p169"/>
          <p:cNvSpPr txBox="1"/>
          <p:nvPr>
            <p:ph idx="11" type="ftr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5" name="Google Shape;305;p169"/>
          <p:cNvSpPr txBox="1"/>
          <p:nvPr>
            <p:ph idx="12" type="sldNum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indent="-181710" lvl="0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81710" lvl="1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81710" lvl="2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81710" lvl="3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81710" lvl="4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81710" lvl="5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81710" lvl="6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81710" lvl="7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81710" lvl="8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-216000" lvl="0" marL="21600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"/>
              <a:buFont typeface="Noto Sans Symbols"/>
              <a:buChar char="●"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6" name="Google Shape;306;p169"/>
          <p:cNvSpPr txBox="1"/>
          <p:nvPr>
            <p:ph idx="10" type="dt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70"/>
          <p:cNvSpPr txBox="1"/>
          <p:nvPr>
            <p:ph type="title"/>
          </p:nvPr>
        </p:nvSpPr>
        <p:spPr>
          <a:xfrm>
            <a:off x="301680" y="228240"/>
            <a:ext cx="854064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9" name="Google Shape;309;p170"/>
          <p:cNvSpPr txBox="1"/>
          <p:nvPr>
            <p:ph idx="1" type="body"/>
          </p:nvPr>
        </p:nvSpPr>
        <p:spPr>
          <a:xfrm>
            <a:off x="301680" y="1599840"/>
            <a:ext cx="8540640" cy="449892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0" name="Google Shape;310;p170"/>
          <p:cNvSpPr txBox="1"/>
          <p:nvPr>
            <p:ph idx="11" type="ftr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1" name="Google Shape;311;p170"/>
          <p:cNvSpPr txBox="1"/>
          <p:nvPr>
            <p:ph idx="12" type="sldNum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indent="-181710" lvl="0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81710" lvl="1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81710" lvl="2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81710" lvl="3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81710" lvl="4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81710" lvl="5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81710" lvl="6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81710" lvl="7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81710" lvl="8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-216000" lvl="0" marL="21600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"/>
              <a:buFont typeface="Noto Sans Symbols"/>
              <a:buChar char="●"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2" name="Google Shape;312;p170"/>
          <p:cNvSpPr txBox="1"/>
          <p:nvPr>
            <p:ph idx="10" type="dt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49"/>
          <p:cNvSpPr txBox="1"/>
          <p:nvPr>
            <p:ph type="title"/>
          </p:nvPr>
        </p:nvSpPr>
        <p:spPr>
          <a:xfrm>
            <a:off x="301680" y="228240"/>
            <a:ext cx="854064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49"/>
          <p:cNvSpPr txBox="1"/>
          <p:nvPr>
            <p:ph idx="1" type="body"/>
          </p:nvPr>
        </p:nvSpPr>
        <p:spPr>
          <a:xfrm>
            <a:off x="301680" y="1599840"/>
            <a:ext cx="4167720" cy="449892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49"/>
          <p:cNvSpPr txBox="1"/>
          <p:nvPr>
            <p:ph idx="2" type="body"/>
          </p:nvPr>
        </p:nvSpPr>
        <p:spPr>
          <a:xfrm>
            <a:off x="4678200" y="1599840"/>
            <a:ext cx="4167720" cy="449892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49"/>
          <p:cNvSpPr txBox="1"/>
          <p:nvPr>
            <p:ph idx="11" type="ftr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49"/>
          <p:cNvSpPr txBox="1"/>
          <p:nvPr>
            <p:ph idx="12" type="sldNum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indent="-181710" lvl="0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81710" lvl="1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81710" lvl="2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81710" lvl="3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81710" lvl="4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81710" lvl="5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81710" lvl="6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81710" lvl="7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81710" lvl="8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-216000" lvl="0" marL="21600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"/>
              <a:buFont typeface="Noto Sans Symbols"/>
              <a:buChar char="●"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9" name="Google Shape;49;p149"/>
          <p:cNvSpPr txBox="1"/>
          <p:nvPr>
            <p:ph idx="10" type="dt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71"/>
          <p:cNvSpPr txBox="1"/>
          <p:nvPr>
            <p:ph type="title"/>
          </p:nvPr>
        </p:nvSpPr>
        <p:spPr>
          <a:xfrm>
            <a:off x="301680" y="228240"/>
            <a:ext cx="854064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5" name="Google Shape;315;p171"/>
          <p:cNvSpPr txBox="1"/>
          <p:nvPr>
            <p:ph idx="1" type="body"/>
          </p:nvPr>
        </p:nvSpPr>
        <p:spPr>
          <a:xfrm>
            <a:off x="301680" y="1599840"/>
            <a:ext cx="4167720" cy="449892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6" name="Google Shape;316;p171"/>
          <p:cNvSpPr txBox="1"/>
          <p:nvPr>
            <p:ph idx="2" type="body"/>
          </p:nvPr>
        </p:nvSpPr>
        <p:spPr>
          <a:xfrm>
            <a:off x="4678200" y="1599840"/>
            <a:ext cx="4167720" cy="449892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7" name="Google Shape;317;p171"/>
          <p:cNvSpPr txBox="1"/>
          <p:nvPr>
            <p:ph idx="11" type="ftr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8" name="Google Shape;318;p171"/>
          <p:cNvSpPr txBox="1"/>
          <p:nvPr>
            <p:ph idx="12" type="sldNum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indent="-181710" lvl="0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81710" lvl="1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81710" lvl="2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81710" lvl="3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81710" lvl="4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81710" lvl="5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81710" lvl="6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81710" lvl="7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81710" lvl="8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-216000" lvl="0" marL="21600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"/>
              <a:buFont typeface="Noto Sans Symbols"/>
              <a:buChar char="●"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9" name="Google Shape;319;p171"/>
          <p:cNvSpPr txBox="1"/>
          <p:nvPr>
            <p:ph idx="10" type="dt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72"/>
          <p:cNvSpPr txBox="1"/>
          <p:nvPr>
            <p:ph type="title"/>
          </p:nvPr>
        </p:nvSpPr>
        <p:spPr>
          <a:xfrm>
            <a:off x="301680" y="228240"/>
            <a:ext cx="854064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2" name="Google Shape;322;p172"/>
          <p:cNvSpPr txBox="1"/>
          <p:nvPr>
            <p:ph idx="11" type="ftr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3" name="Google Shape;323;p172"/>
          <p:cNvSpPr txBox="1"/>
          <p:nvPr>
            <p:ph idx="12" type="sldNum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indent="-181710" lvl="0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81710" lvl="1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81710" lvl="2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81710" lvl="3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81710" lvl="4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81710" lvl="5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81710" lvl="6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81710" lvl="7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81710" lvl="8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-216000" lvl="0" marL="21600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"/>
              <a:buFont typeface="Noto Sans Symbols"/>
              <a:buChar char="●"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4" name="Google Shape;324;p172"/>
          <p:cNvSpPr txBox="1"/>
          <p:nvPr>
            <p:ph idx="10" type="dt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73"/>
          <p:cNvSpPr txBox="1"/>
          <p:nvPr>
            <p:ph idx="1" type="subTitle"/>
          </p:nvPr>
        </p:nvSpPr>
        <p:spPr>
          <a:xfrm>
            <a:off x="301680" y="228240"/>
            <a:ext cx="8540640" cy="52995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7" name="Google Shape;327;p173"/>
          <p:cNvSpPr txBox="1"/>
          <p:nvPr>
            <p:ph idx="11" type="ftr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8" name="Google Shape;328;p173"/>
          <p:cNvSpPr txBox="1"/>
          <p:nvPr>
            <p:ph idx="12" type="sldNum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indent="-181710" lvl="0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81710" lvl="1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81710" lvl="2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81710" lvl="3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81710" lvl="4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81710" lvl="5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81710" lvl="6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81710" lvl="7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81710" lvl="8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-216000" lvl="0" marL="21600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"/>
              <a:buFont typeface="Noto Sans Symbols"/>
              <a:buChar char="●"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9" name="Google Shape;329;p173"/>
          <p:cNvSpPr txBox="1"/>
          <p:nvPr>
            <p:ph idx="10" type="dt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74"/>
          <p:cNvSpPr txBox="1"/>
          <p:nvPr>
            <p:ph type="title"/>
          </p:nvPr>
        </p:nvSpPr>
        <p:spPr>
          <a:xfrm>
            <a:off x="301680" y="228240"/>
            <a:ext cx="854064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2" name="Google Shape;332;p174"/>
          <p:cNvSpPr txBox="1"/>
          <p:nvPr>
            <p:ph idx="1" type="body"/>
          </p:nvPr>
        </p:nvSpPr>
        <p:spPr>
          <a:xfrm>
            <a:off x="301680" y="1599840"/>
            <a:ext cx="4167720" cy="214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3" name="Google Shape;333;p174"/>
          <p:cNvSpPr txBox="1"/>
          <p:nvPr>
            <p:ph idx="2" type="body"/>
          </p:nvPr>
        </p:nvSpPr>
        <p:spPr>
          <a:xfrm>
            <a:off x="4678200" y="1599840"/>
            <a:ext cx="4167720" cy="449892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4" name="Google Shape;334;p174"/>
          <p:cNvSpPr txBox="1"/>
          <p:nvPr>
            <p:ph idx="3" type="body"/>
          </p:nvPr>
        </p:nvSpPr>
        <p:spPr>
          <a:xfrm>
            <a:off x="301680" y="3949920"/>
            <a:ext cx="4167720" cy="214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5" name="Google Shape;335;p174"/>
          <p:cNvSpPr txBox="1"/>
          <p:nvPr>
            <p:ph idx="11" type="ftr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6" name="Google Shape;336;p174"/>
          <p:cNvSpPr txBox="1"/>
          <p:nvPr>
            <p:ph idx="12" type="sldNum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indent="-181710" lvl="0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81710" lvl="1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81710" lvl="2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81710" lvl="3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81710" lvl="4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81710" lvl="5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81710" lvl="6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81710" lvl="7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81710" lvl="8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-216000" lvl="0" marL="21600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"/>
              <a:buFont typeface="Noto Sans Symbols"/>
              <a:buChar char="●"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7" name="Google Shape;337;p174"/>
          <p:cNvSpPr txBox="1"/>
          <p:nvPr>
            <p:ph idx="10" type="dt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175"/>
          <p:cNvSpPr txBox="1"/>
          <p:nvPr>
            <p:ph type="title"/>
          </p:nvPr>
        </p:nvSpPr>
        <p:spPr>
          <a:xfrm>
            <a:off x="301680" y="228240"/>
            <a:ext cx="854064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0" name="Google Shape;340;p175"/>
          <p:cNvSpPr txBox="1"/>
          <p:nvPr>
            <p:ph idx="1" type="body"/>
          </p:nvPr>
        </p:nvSpPr>
        <p:spPr>
          <a:xfrm>
            <a:off x="301680" y="1599840"/>
            <a:ext cx="4167720" cy="449892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1" name="Google Shape;341;p175"/>
          <p:cNvSpPr txBox="1"/>
          <p:nvPr>
            <p:ph idx="2" type="body"/>
          </p:nvPr>
        </p:nvSpPr>
        <p:spPr>
          <a:xfrm>
            <a:off x="4678200" y="1599840"/>
            <a:ext cx="4167720" cy="214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2" name="Google Shape;342;p175"/>
          <p:cNvSpPr txBox="1"/>
          <p:nvPr>
            <p:ph idx="3" type="body"/>
          </p:nvPr>
        </p:nvSpPr>
        <p:spPr>
          <a:xfrm>
            <a:off x="4678200" y="3949920"/>
            <a:ext cx="4167720" cy="214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3" name="Google Shape;343;p175"/>
          <p:cNvSpPr txBox="1"/>
          <p:nvPr>
            <p:ph idx="11" type="ftr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4" name="Google Shape;344;p175"/>
          <p:cNvSpPr txBox="1"/>
          <p:nvPr>
            <p:ph idx="12" type="sldNum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indent="-181710" lvl="0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81710" lvl="1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81710" lvl="2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81710" lvl="3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81710" lvl="4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81710" lvl="5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81710" lvl="6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81710" lvl="7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81710" lvl="8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-216000" lvl="0" marL="21600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"/>
              <a:buFont typeface="Noto Sans Symbols"/>
              <a:buChar char="●"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5" name="Google Shape;345;p175"/>
          <p:cNvSpPr txBox="1"/>
          <p:nvPr>
            <p:ph idx="10" type="dt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76"/>
          <p:cNvSpPr txBox="1"/>
          <p:nvPr>
            <p:ph type="title"/>
          </p:nvPr>
        </p:nvSpPr>
        <p:spPr>
          <a:xfrm>
            <a:off x="301680" y="228240"/>
            <a:ext cx="854064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8" name="Google Shape;348;p176"/>
          <p:cNvSpPr txBox="1"/>
          <p:nvPr>
            <p:ph idx="1" type="body"/>
          </p:nvPr>
        </p:nvSpPr>
        <p:spPr>
          <a:xfrm>
            <a:off x="301680" y="1599840"/>
            <a:ext cx="4167720" cy="214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9" name="Google Shape;349;p176"/>
          <p:cNvSpPr txBox="1"/>
          <p:nvPr>
            <p:ph idx="2" type="body"/>
          </p:nvPr>
        </p:nvSpPr>
        <p:spPr>
          <a:xfrm>
            <a:off x="4678200" y="1599840"/>
            <a:ext cx="4167720" cy="214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0" name="Google Shape;350;p176"/>
          <p:cNvSpPr txBox="1"/>
          <p:nvPr>
            <p:ph idx="3" type="body"/>
          </p:nvPr>
        </p:nvSpPr>
        <p:spPr>
          <a:xfrm>
            <a:off x="301680" y="3949920"/>
            <a:ext cx="8540640" cy="214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1" name="Google Shape;351;p176"/>
          <p:cNvSpPr txBox="1"/>
          <p:nvPr>
            <p:ph idx="11" type="ftr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2" name="Google Shape;352;p176"/>
          <p:cNvSpPr txBox="1"/>
          <p:nvPr>
            <p:ph idx="12" type="sldNum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indent="-181710" lvl="0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81710" lvl="1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81710" lvl="2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81710" lvl="3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81710" lvl="4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81710" lvl="5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81710" lvl="6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81710" lvl="7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81710" lvl="8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-216000" lvl="0" marL="21600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"/>
              <a:buFont typeface="Noto Sans Symbols"/>
              <a:buChar char="●"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3" name="Google Shape;353;p176"/>
          <p:cNvSpPr txBox="1"/>
          <p:nvPr>
            <p:ph idx="10" type="dt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77"/>
          <p:cNvSpPr txBox="1"/>
          <p:nvPr>
            <p:ph type="title"/>
          </p:nvPr>
        </p:nvSpPr>
        <p:spPr>
          <a:xfrm>
            <a:off x="301680" y="228240"/>
            <a:ext cx="854064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6" name="Google Shape;356;p177"/>
          <p:cNvSpPr txBox="1"/>
          <p:nvPr>
            <p:ph idx="1" type="body"/>
          </p:nvPr>
        </p:nvSpPr>
        <p:spPr>
          <a:xfrm>
            <a:off x="301680" y="1599840"/>
            <a:ext cx="8540640" cy="214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7" name="Google Shape;357;p177"/>
          <p:cNvSpPr txBox="1"/>
          <p:nvPr>
            <p:ph idx="2" type="body"/>
          </p:nvPr>
        </p:nvSpPr>
        <p:spPr>
          <a:xfrm>
            <a:off x="301680" y="3949920"/>
            <a:ext cx="8540640" cy="214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8" name="Google Shape;358;p177"/>
          <p:cNvSpPr txBox="1"/>
          <p:nvPr>
            <p:ph idx="11" type="ftr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9" name="Google Shape;359;p177"/>
          <p:cNvSpPr txBox="1"/>
          <p:nvPr>
            <p:ph idx="12" type="sldNum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indent="-181710" lvl="0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81710" lvl="1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81710" lvl="2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81710" lvl="3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81710" lvl="4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81710" lvl="5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81710" lvl="6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81710" lvl="7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81710" lvl="8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-216000" lvl="0" marL="21600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"/>
              <a:buFont typeface="Noto Sans Symbols"/>
              <a:buChar char="●"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60" name="Google Shape;360;p177"/>
          <p:cNvSpPr txBox="1"/>
          <p:nvPr>
            <p:ph idx="10" type="dt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178"/>
          <p:cNvSpPr txBox="1"/>
          <p:nvPr>
            <p:ph type="title"/>
          </p:nvPr>
        </p:nvSpPr>
        <p:spPr>
          <a:xfrm>
            <a:off x="301680" y="228240"/>
            <a:ext cx="854064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3" name="Google Shape;363;p178"/>
          <p:cNvSpPr txBox="1"/>
          <p:nvPr>
            <p:ph idx="1" type="body"/>
          </p:nvPr>
        </p:nvSpPr>
        <p:spPr>
          <a:xfrm>
            <a:off x="301680" y="1599840"/>
            <a:ext cx="4167720" cy="214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4" name="Google Shape;364;p178"/>
          <p:cNvSpPr txBox="1"/>
          <p:nvPr>
            <p:ph idx="2" type="body"/>
          </p:nvPr>
        </p:nvSpPr>
        <p:spPr>
          <a:xfrm>
            <a:off x="4678200" y="1599840"/>
            <a:ext cx="4167720" cy="214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5" name="Google Shape;365;p178"/>
          <p:cNvSpPr txBox="1"/>
          <p:nvPr>
            <p:ph idx="3" type="body"/>
          </p:nvPr>
        </p:nvSpPr>
        <p:spPr>
          <a:xfrm>
            <a:off x="301680" y="3949920"/>
            <a:ext cx="4167720" cy="214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6" name="Google Shape;366;p178"/>
          <p:cNvSpPr txBox="1"/>
          <p:nvPr>
            <p:ph idx="4" type="body"/>
          </p:nvPr>
        </p:nvSpPr>
        <p:spPr>
          <a:xfrm>
            <a:off x="4678200" y="3949920"/>
            <a:ext cx="4167720" cy="214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7" name="Google Shape;367;p178"/>
          <p:cNvSpPr txBox="1"/>
          <p:nvPr>
            <p:ph idx="11" type="ftr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8" name="Google Shape;368;p178"/>
          <p:cNvSpPr txBox="1"/>
          <p:nvPr>
            <p:ph idx="12" type="sldNum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indent="-181710" lvl="0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81710" lvl="1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81710" lvl="2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81710" lvl="3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81710" lvl="4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81710" lvl="5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81710" lvl="6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81710" lvl="7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81710" lvl="8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-216000" lvl="0" marL="21600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"/>
              <a:buFont typeface="Noto Sans Symbols"/>
              <a:buChar char="●"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69" name="Google Shape;369;p178"/>
          <p:cNvSpPr txBox="1"/>
          <p:nvPr>
            <p:ph idx="10" type="dt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179"/>
          <p:cNvSpPr txBox="1"/>
          <p:nvPr>
            <p:ph type="title"/>
          </p:nvPr>
        </p:nvSpPr>
        <p:spPr>
          <a:xfrm>
            <a:off x="301680" y="228240"/>
            <a:ext cx="854064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2" name="Google Shape;372;p179"/>
          <p:cNvSpPr txBox="1"/>
          <p:nvPr>
            <p:ph idx="1" type="body"/>
          </p:nvPr>
        </p:nvSpPr>
        <p:spPr>
          <a:xfrm>
            <a:off x="301680" y="1599840"/>
            <a:ext cx="2749680" cy="214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3" name="Google Shape;373;p179"/>
          <p:cNvSpPr txBox="1"/>
          <p:nvPr>
            <p:ph idx="2" type="body"/>
          </p:nvPr>
        </p:nvSpPr>
        <p:spPr>
          <a:xfrm>
            <a:off x="3189240" y="1599840"/>
            <a:ext cx="2749680" cy="214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4" name="Google Shape;374;p179"/>
          <p:cNvSpPr txBox="1"/>
          <p:nvPr>
            <p:ph idx="3" type="body"/>
          </p:nvPr>
        </p:nvSpPr>
        <p:spPr>
          <a:xfrm>
            <a:off x="6076800" y="1599840"/>
            <a:ext cx="2749680" cy="214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5" name="Google Shape;375;p179"/>
          <p:cNvSpPr txBox="1"/>
          <p:nvPr>
            <p:ph idx="4" type="body"/>
          </p:nvPr>
        </p:nvSpPr>
        <p:spPr>
          <a:xfrm>
            <a:off x="301680" y="3949920"/>
            <a:ext cx="2749680" cy="214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6" name="Google Shape;376;p179"/>
          <p:cNvSpPr txBox="1"/>
          <p:nvPr>
            <p:ph idx="5" type="body"/>
          </p:nvPr>
        </p:nvSpPr>
        <p:spPr>
          <a:xfrm>
            <a:off x="3189240" y="3949920"/>
            <a:ext cx="2749680" cy="214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7" name="Google Shape;377;p179"/>
          <p:cNvSpPr txBox="1"/>
          <p:nvPr>
            <p:ph idx="6" type="body"/>
          </p:nvPr>
        </p:nvSpPr>
        <p:spPr>
          <a:xfrm>
            <a:off x="6076800" y="3949920"/>
            <a:ext cx="2749680" cy="214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8" name="Google Shape;378;p179"/>
          <p:cNvSpPr txBox="1"/>
          <p:nvPr>
            <p:ph idx="11" type="ftr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9" name="Google Shape;379;p179"/>
          <p:cNvSpPr txBox="1"/>
          <p:nvPr>
            <p:ph idx="12" type="sldNum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indent="-181710" lvl="0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81710" lvl="1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81710" lvl="2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81710" lvl="3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81710" lvl="4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81710" lvl="5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81710" lvl="6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81710" lvl="7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81710" lvl="8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-216000" lvl="0" marL="21600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"/>
              <a:buFont typeface="Noto Sans Symbols"/>
              <a:buChar char="●"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80" name="Google Shape;380;p179"/>
          <p:cNvSpPr txBox="1"/>
          <p:nvPr>
            <p:ph idx="10" type="dt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103"/>
          <p:cNvSpPr txBox="1"/>
          <p:nvPr>
            <p:ph idx="11" type="ftr"/>
          </p:nvPr>
        </p:nvSpPr>
        <p:spPr>
          <a:xfrm>
            <a:off x="3124080" y="6244920"/>
            <a:ext cx="2895840" cy="47628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0" name="Google Shape;540;p103"/>
          <p:cNvSpPr txBox="1"/>
          <p:nvPr>
            <p:ph idx="12" type="sldNum"/>
          </p:nvPr>
        </p:nvSpPr>
        <p:spPr>
          <a:xfrm>
            <a:off x="6552720" y="6244920"/>
            <a:ext cx="2289240" cy="47628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41" name="Google Shape;541;p103"/>
          <p:cNvSpPr txBox="1"/>
          <p:nvPr>
            <p:ph idx="10" type="dt"/>
          </p:nvPr>
        </p:nvSpPr>
        <p:spPr>
          <a:xfrm>
            <a:off x="301320" y="6244920"/>
            <a:ext cx="2289240" cy="47628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50"/>
          <p:cNvSpPr txBox="1"/>
          <p:nvPr>
            <p:ph type="title"/>
          </p:nvPr>
        </p:nvSpPr>
        <p:spPr>
          <a:xfrm>
            <a:off x="301680" y="228240"/>
            <a:ext cx="854064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50"/>
          <p:cNvSpPr txBox="1"/>
          <p:nvPr>
            <p:ph idx="11" type="ftr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50"/>
          <p:cNvSpPr txBox="1"/>
          <p:nvPr>
            <p:ph idx="12" type="sldNum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indent="-181710" lvl="0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81710" lvl="1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81710" lvl="2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81710" lvl="3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81710" lvl="4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81710" lvl="5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81710" lvl="6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81710" lvl="7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81710" lvl="8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-216000" lvl="0" marL="21600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"/>
              <a:buFont typeface="Noto Sans Symbols"/>
              <a:buChar char="●"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4" name="Google Shape;54;p150"/>
          <p:cNvSpPr txBox="1"/>
          <p:nvPr>
            <p:ph idx="10" type="dt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136"/>
          <p:cNvSpPr txBox="1"/>
          <p:nvPr>
            <p:ph type="title"/>
          </p:nvPr>
        </p:nvSpPr>
        <p:spPr>
          <a:xfrm>
            <a:off x="301680" y="228240"/>
            <a:ext cx="854064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4" name="Google Shape;544;p136"/>
          <p:cNvSpPr txBox="1"/>
          <p:nvPr>
            <p:ph idx="1" type="subTitle"/>
          </p:nvPr>
        </p:nvSpPr>
        <p:spPr>
          <a:xfrm>
            <a:off x="301680" y="1599840"/>
            <a:ext cx="8540640" cy="4498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5" name="Google Shape;545;p136"/>
          <p:cNvSpPr txBox="1"/>
          <p:nvPr>
            <p:ph idx="11" type="ftr"/>
          </p:nvPr>
        </p:nvSpPr>
        <p:spPr>
          <a:xfrm>
            <a:off x="3124080" y="6244920"/>
            <a:ext cx="2895840" cy="47628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6" name="Google Shape;546;p136"/>
          <p:cNvSpPr txBox="1"/>
          <p:nvPr>
            <p:ph idx="12" type="sldNum"/>
          </p:nvPr>
        </p:nvSpPr>
        <p:spPr>
          <a:xfrm>
            <a:off x="6552720" y="6244920"/>
            <a:ext cx="2289240" cy="47628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47" name="Google Shape;547;p136"/>
          <p:cNvSpPr txBox="1"/>
          <p:nvPr>
            <p:ph idx="10" type="dt"/>
          </p:nvPr>
        </p:nvSpPr>
        <p:spPr>
          <a:xfrm>
            <a:off x="301320" y="6244920"/>
            <a:ext cx="2289240" cy="47628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137"/>
          <p:cNvSpPr txBox="1"/>
          <p:nvPr>
            <p:ph type="title"/>
          </p:nvPr>
        </p:nvSpPr>
        <p:spPr>
          <a:xfrm>
            <a:off x="301680" y="228240"/>
            <a:ext cx="854064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0" name="Google Shape;550;p137"/>
          <p:cNvSpPr txBox="1"/>
          <p:nvPr>
            <p:ph idx="1" type="body"/>
          </p:nvPr>
        </p:nvSpPr>
        <p:spPr>
          <a:xfrm>
            <a:off x="301680" y="1599840"/>
            <a:ext cx="8540640" cy="449892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1" name="Google Shape;551;p137"/>
          <p:cNvSpPr txBox="1"/>
          <p:nvPr>
            <p:ph idx="11" type="ftr"/>
          </p:nvPr>
        </p:nvSpPr>
        <p:spPr>
          <a:xfrm>
            <a:off x="3124080" y="6244920"/>
            <a:ext cx="2895840" cy="47628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2" name="Google Shape;552;p137"/>
          <p:cNvSpPr txBox="1"/>
          <p:nvPr>
            <p:ph idx="12" type="sldNum"/>
          </p:nvPr>
        </p:nvSpPr>
        <p:spPr>
          <a:xfrm>
            <a:off x="6552720" y="6244920"/>
            <a:ext cx="2289240" cy="47628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53" name="Google Shape;553;p137"/>
          <p:cNvSpPr txBox="1"/>
          <p:nvPr>
            <p:ph idx="10" type="dt"/>
          </p:nvPr>
        </p:nvSpPr>
        <p:spPr>
          <a:xfrm>
            <a:off x="301320" y="6244920"/>
            <a:ext cx="2289240" cy="47628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138"/>
          <p:cNvSpPr txBox="1"/>
          <p:nvPr>
            <p:ph type="title"/>
          </p:nvPr>
        </p:nvSpPr>
        <p:spPr>
          <a:xfrm>
            <a:off x="301680" y="228240"/>
            <a:ext cx="854064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6" name="Google Shape;556;p138"/>
          <p:cNvSpPr txBox="1"/>
          <p:nvPr>
            <p:ph idx="1" type="body"/>
          </p:nvPr>
        </p:nvSpPr>
        <p:spPr>
          <a:xfrm>
            <a:off x="301680" y="1599840"/>
            <a:ext cx="4167720" cy="449892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7" name="Google Shape;557;p138"/>
          <p:cNvSpPr txBox="1"/>
          <p:nvPr>
            <p:ph idx="2" type="body"/>
          </p:nvPr>
        </p:nvSpPr>
        <p:spPr>
          <a:xfrm>
            <a:off x="4678200" y="1599840"/>
            <a:ext cx="4167720" cy="449892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8" name="Google Shape;558;p138"/>
          <p:cNvSpPr txBox="1"/>
          <p:nvPr>
            <p:ph idx="11" type="ftr"/>
          </p:nvPr>
        </p:nvSpPr>
        <p:spPr>
          <a:xfrm>
            <a:off x="3124080" y="6244920"/>
            <a:ext cx="2895840" cy="47628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9" name="Google Shape;559;p138"/>
          <p:cNvSpPr txBox="1"/>
          <p:nvPr>
            <p:ph idx="12" type="sldNum"/>
          </p:nvPr>
        </p:nvSpPr>
        <p:spPr>
          <a:xfrm>
            <a:off x="6552720" y="6244920"/>
            <a:ext cx="2289240" cy="47628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60" name="Google Shape;560;p138"/>
          <p:cNvSpPr txBox="1"/>
          <p:nvPr>
            <p:ph idx="10" type="dt"/>
          </p:nvPr>
        </p:nvSpPr>
        <p:spPr>
          <a:xfrm>
            <a:off x="301320" y="6244920"/>
            <a:ext cx="2289240" cy="47628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139"/>
          <p:cNvSpPr txBox="1"/>
          <p:nvPr>
            <p:ph type="title"/>
          </p:nvPr>
        </p:nvSpPr>
        <p:spPr>
          <a:xfrm>
            <a:off x="301680" y="228240"/>
            <a:ext cx="854064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3" name="Google Shape;563;p139"/>
          <p:cNvSpPr txBox="1"/>
          <p:nvPr>
            <p:ph idx="11" type="ftr"/>
          </p:nvPr>
        </p:nvSpPr>
        <p:spPr>
          <a:xfrm>
            <a:off x="3124080" y="6244920"/>
            <a:ext cx="2895840" cy="47628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4" name="Google Shape;564;p139"/>
          <p:cNvSpPr txBox="1"/>
          <p:nvPr>
            <p:ph idx="12" type="sldNum"/>
          </p:nvPr>
        </p:nvSpPr>
        <p:spPr>
          <a:xfrm>
            <a:off x="6552720" y="6244920"/>
            <a:ext cx="2289240" cy="47628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65" name="Google Shape;565;p139"/>
          <p:cNvSpPr txBox="1"/>
          <p:nvPr>
            <p:ph idx="10" type="dt"/>
          </p:nvPr>
        </p:nvSpPr>
        <p:spPr>
          <a:xfrm>
            <a:off x="301320" y="6244920"/>
            <a:ext cx="2289240" cy="47628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140"/>
          <p:cNvSpPr txBox="1"/>
          <p:nvPr>
            <p:ph idx="1" type="subTitle"/>
          </p:nvPr>
        </p:nvSpPr>
        <p:spPr>
          <a:xfrm>
            <a:off x="301680" y="228240"/>
            <a:ext cx="8540640" cy="52995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8" name="Google Shape;568;p140"/>
          <p:cNvSpPr txBox="1"/>
          <p:nvPr>
            <p:ph idx="11" type="ftr"/>
          </p:nvPr>
        </p:nvSpPr>
        <p:spPr>
          <a:xfrm>
            <a:off x="3124080" y="6244920"/>
            <a:ext cx="2895840" cy="47628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9" name="Google Shape;569;p140"/>
          <p:cNvSpPr txBox="1"/>
          <p:nvPr>
            <p:ph idx="12" type="sldNum"/>
          </p:nvPr>
        </p:nvSpPr>
        <p:spPr>
          <a:xfrm>
            <a:off x="6552720" y="6244920"/>
            <a:ext cx="2289240" cy="47628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70" name="Google Shape;570;p140"/>
          <p:cNvSpPr txBox="1"/>
          <p:nvPr>
            <p:ph idx="10" type="dt"/>
          </p:nvPr>
        </p:nvSpPr>
        <p:spPr>
          <a:xfrm>
            <a:off x="301320" y="6244920"/>
            <a:ext cx="2289240" cy="47628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141"/>
          <p:cNvSpPr txBox="1"/>
          <p:nvPr>
            <p:ph type="title"/>
          </p:nvPr>
        </p:nvSpPr>
        <p:spPr>
          <a:xfrm>
            <a:off x="301680" y="228240"/>
            <a:ext cx="854064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3" name="Google Shape;573;p141"/>
          <p:cNvSpPr txBox="1"/>
          <p:nvPr>
            <p:ph idx="1" type="body"/>
          </p:nvPr>
        </p:nvSpPr>
        <p:spPr>
          <a:xfrm>
            <a:off x="301680" y="1599840"/>
            <a:ext cx="4167720" cy="214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4" name="Google Shape;574;p141"/>
          <p:cNvSpPr txBox="1"/>
          <p:nvPr>
            <p:ph idx="2" type="body"/>
          </p:nvPr>
        </p:nvSpPr>
        <p:spPr>
          <a:xfrm>
            <a:off x="4678200" y="1599840"/>
            <a:ext cx="4167720" cy="449892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5" name="Google Shape;575;p141"/>
          <p:cNvSpPr txBox="1"/>
          <p:nvPr>
            <p:ph idx="3" type="body"/>
          </p:nvPr>
        </p:nvSpPr>
        <p:spPr>
          <a:xfrm>
            <a:off x="301680" y="3949920"/>
            <a:ext cx="4167720" cy="214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6" name="Google Shape;576;p141"/>
          <p:cNvSpPr txBox="1"/>
          <p:nvPr>
            <p:ph idx="11" type="ftr"/>
          </p:nvPr>
        </p:nvSpPr>
        <p:spPr>
          <a:xfrm>
            <a:off x="3124080" y="6244920"/>
            <a:ext cx="2895840" cy="47628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7" name="Google Shape;577;p141"/>
          <p:cNvSpPr txBox="1"/>
          <p:nvPr>
            <p:ph idx="12" type="sldNum"/>
          </p:nvPr>
        </p:nvSpPr>
        <p:spPr>
          <a:xfrm>
            <a:off x="6552720" y="6244920"/>
            <a:ext cx="2289240" cy="47628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78" name="Google Shape;578;p141"/>
          <p:cNvSpPr txBox="1"/>
          <p:nvPr>
            <p:ph idx="10" type="dt"/>
          </p:nvPr>
        </p:nvSpPr>
        <p:spPr>
          <a:xfrm>
            <a:off x="301320" y="6244920"/>
            <a:ext cx="2289240" cy="47628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142"/>
          <p:cNvSpPr txBox="1"/>
          <p:nvPr>
            <p:ph type="title"/>
          </p:nvPr>
        </p:nvSpPr>
        <p:spPr>
          <a:xfrm>
            <a:off x="301680" y="228240"/>
            <a:ext cx="854064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1" name="Google Shape;581;p142"/>
          <p:cNvSpPr txBox="1"/>
          <p:nvPr>
            <p:ph idx="1" type="body"/>
          </p:nvPr>
        </p:nvSpPr>
        <p:spPr>
          <a:xfrm>
            <a:off x="301680" y="1599840"/>
            <a:ext cx="4167720" cy="449892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2" name="Google Shape;582;p142"/>
          <p:cNvSpPr txBox="1"/>
          <p:nvPr>
            <p:ph idx="2" type="body"/>
          </p:nvPr>
        </p:nvSpPr>
        <p:spPr>
          <a:xfrm>
            <a:off x="4678200" y="1599840"/>
            <a:ext cx="4167720" cy="214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3" name="Google Shape;583;p142"/>
          <p:cNvSpPr txBox="1"/>
          <p:nvPr>
            <p:ph idx="3" type="body"/>
          </p:nvPr>
        </p:nvSpPr>
        <p:spPr>
          <a:xfrm>
            <a:off x="4678200" y="3949920"/>
            <a:ext cx="4167720" cy="214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4" name="Google Shape;584;p142"/>
          <p:cNvSpPr txBox="1"/>
          <p:nvPr>
            <p:ph idx="11" type="ftr"/>
          </p:nvPr>
        </p:nvSpPr>
        <p:spPr>
          <a:xfrm>
            <a:off x="3124080" y="6244920"/>
            <a:ext cx="2895840" cy="47628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5" name="Google Shape;585;p142"/>
          <p:cNvSpPr txBox="1"/>
          <p:nvPr>
            <p:ph idx="12" type="sldNum"/>
          </p:nvPr>
        </p:nvSpPr>
        <p:spPr>
          <a:xfrm>
            <a:off x="6552720" y="6244920"/>
            <a:ext cx="2289240" cy="47628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86" name="Google Shape;586;p142"/>
          <p:cNvSpPr txBox="1"/>
          <p:nvPr>
            <p:ph idx="10" type="dt"/>
          </p:nvPr>
        </p:nvSpPr>
        <p:spPr>
          <a:xfrm>
            <a:off x="301320" y="6244920"/>
            <a:ext cx="2289240" cy="47628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143"/>
          <p:cNvSpPr txBox="1"/>
          <p:nvPr>
            <p:ph type="title"/>
          </p:nvPr>
        </p:nvSpPr>
        <p:spPr>
          <a:xfrm>
            <a:off x="301680" y="228240"/>
            <a:ext cx="854064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9" name="Google Shape;589;p143"/>
          <p:cNvSpPr txBox="1"/>
          <p:nvPr>
            <p:ph idx="1" type="body"/>
          </p:nvPr>
        </p:nvSpPr>
        <p:spPr>
          <a:xfrm>
            <a:off x="301680" y="1599840"/>
            <a:ext cx="4167720" cy="214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0" name="Google Shape;590;p143"/>
          <p:cNvSpPr txBox="1"/>
          <p:nvPr>
            <p:ph idx="2" type="body"/>
          </p:nvPr>
        </p:nvSpPr>
        <p:spPr>
          <a:xfrm>
            <a:off x="4678200" y="1599840"/>
            <a:ext cx="4167720" cy="214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1" name="Google Shape;591;p143"/>
          <p:cNvSpPr txBox="1"/>
          <p:nvPr>
            <p:ph idx="3" type="body"/>
          </p:nvPr>
        </p:nvSpPr>
        <p:spPr>
          <a:xfrm>
            <a:off x="301680" y="3949920"/>
            <a:ext cx="8540640" cy="214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2" name="Google Shape;592;p143"/>
          <p:cNvSpPr txBox="1"/>
          <p:nvPr>
            <p:ph idx="11" type="ftr"/>
          </p:nvPr>
        </p:nvSpPr>
        <p:spPr>
          <a:xfrm>
            <a:off x="3124080" y="6244920"/>
            <a:ext cx="2895840" cy="47628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3" name="Google Shape;593;p143"/>
          <p:cNvSpPr txBox="1"/>
          <p:nvPr>
            <p:ph idx="12" type="sldNum"/>
          </p:nvPr>
        </p:nvSpPr>
        <p:spPr>
          <a:xfrm>
            <a:off x="6552720" y="6244920"/>
            <a:ext cx="2289240" cy="47628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94" name="Google Shape;594;p143"/>
          <p:cNvSpPr txBox="1"/>
          <p:nvPr>
            <p:ph idx="10" type="dt"/>
          </p:nvPr>
        </p:nvSpPr>
        <p:spPr>
          <a:xfrm>
            <a:off x="301320" y="6244920"/>
            <a:ext cx="2289240" cy="47628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144"/>
          <p:cNvSpPr txBox="1"/>
          <p:nvPr>
            <p:ph type="title"/>
          </p:nvPr>
        </p:nvSpPr>
        <p:spPr>
          <a:xfrm>
            <a:off x="301680" y="228240"/>
            <a:ext cx="854064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7" name="Google Shape;597;p144"/>
          <p:cNvSpPr txBox="1"/>
          <p:nvPr>
            <p:ph idx="1" type="body"/>
          </p:nvPr>
        </p:nvSpPr>
        <p:spPr>
          <a:xfrm>
            <a:off x="301680" y="1599840"/>
            <a:ext cx="8540640" cy="214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8" name="Google Shape;598;p144"/>
          <p:cNvSpPr txBox="1"/>
          <p:nvPr>
            <p:ph idx="2" type="body"/>
          </p:nvPr>
        </p:nvSpPr>
        <p:spPr>
          <a:xfrm>
            <a:off x="301680" y="3949920"/>
            <a:ext cx="8540640" cy="214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9" name="Google Shape;599;p144"/>
          <p:cNvSpPr txBox="1"/>
          <p:nvPr>
            <p:ph idx="11" type="ftr"/>
          </p:nvPr>
        </p:nvSpPr>
        <p:spPr>
          <a:xfrm>
            <a:off x="3124080" y="6244920"/>
            <a:ext cx="2895840" cy="47628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0" name="Google Shape;600;p144"/>
          <p:cNvSpPr txBox="1"/>
          <p:nvPr>
            <p:ph idx="12" type="sldNum"/>
          </p:nvPr>
        </p:nvSpPr>
        <p:spPr>
          <a:xfrm>
            <a:off x="6552720" y="6244920"/>
            <a:ext cx="2289240" cy="47628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01" name="Google Shape;601;p144"/>
          <p:cNvSpPr txBox="1"/>
          <p:nvPr>
            <p:ph idx="10" type="dt"/>
          </p:nvPr>
        </p:nvSpPr>
        <p:spPr>
          <a:xfrm>
            <a:off x="301320" y="6244920"/>
            <a:ext cx="2289240" cy="47628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145"/>
          <p:cNvSpPr txBox="1"/>
          <p:nvPr>
            <p:ph type="title"/>
          </p:nvPr>
        </p:nvSpPr>
        <p:spPr>
          <a:xfrm>
            <a:off x="301680" y="228240"/>
            <a:ext cx="854064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4" name="Google Shape;604;p145"/>
          <p:cNvSpPr txBox="1"/>
          <p:nvPr>
            <p:ph idx="1" type="body"/>
          </p:nvPr>
        </p:nvSpPr>
        <p:spPr>
          <a:xfrm>
            <a:off x="301680" y="1599840"/>
            <a:ext cx="4167720" cy="214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5" name="Google Shape;605;p145"/>
          <p:cNvSpPr txBox="1"/>
          <p:nvPr>
            <p:ph idx="2" type="body"/>
          </p:nvPr>
        </p:nvSpPr>
        <p:spPr>
          <a:xfrm>
            <a:off x="4678200" y="1599840"/>
            <a:ext cx="4167720" cy="214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6" name="Google Shape;606;p145"/>
          <p:cNvSpPr txBox="1"/>
          <p:nvPr>
            <p:ph idx="3" type="body"/>
          </p:nvPr>
        </p:nvSpPr>
        <p:spPr>
          <a:xfrm>
            <a:off x="301680" y="3949920"/>
            <a:ext cx="4167720" cy="214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7" name="Google Shape;607;p145"/>
          <p:cNvSpPr txBox="1"/>
          <p:nvPr>
            <p:ph idx="4" type="body"/>
          </p:nvPr>
        </p:nvSpPr>
        <p:spPr>
          <a:xfrm>
            <a:off x="4678200" y="3949920"/>
            <a:ext cx="4167720" cy="214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8" name="Google Shape;608;p145"/>
          <p:cNvSpPr txBox="1"/>
          <p:nvPr>
            <p:ph idx="11" type="ftr"/>
          </p:nvPr>
        </p:nvSpPr>
        <p:spPr>
          <a:xfrm>
            <a:off x="3124080" y="6244920"/>
            <a:ext cx="2895840" cy="47628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9" name="Google Shape;609;p145"/>
          <p:cNvSpPr txBox="1"/>
          <p:nvPr>
            <p:ph idx="12" type="sldNum"/>
          </p:nvPr>
        </p:nvSpPr>
        <p:spPr>
          <a:xfrm>
            <a:off x="6552720" y="6244920"/>
            <a:ext cx="2289240" cy="47628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10" name="Google Shape;610;p145"/>
          <p:cNvSpPr txBox="1"/>
          <p:nvPr>
            <p:ph idx="10" type="dt"/>
          </p:nvPr>
        </p:nvSpPr>
        <p:spPr>
          <a:xfrm>
            <a:off x="301320" y="6244920"/>
            <a:ext cx="2289240" cy="47628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51"/>
          <p:cNvSpPr txBox="1"/>
          <p:nvPr>
            <p:ph idx="1" type="subTitle"/>
          </p:nvPr>
        </p:nvSpPr>
        <p:spPr>
          <a:xfrm>
            <a:off x="301680" y="228240"/>
            <a:ext cx="8540640" cy="52995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51"/>
          <p:cNvSpPr txBox="1"/>
          <p:nvPr>
            <p:ph idx="11" type="ftr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51"/>
          <p:cNvSpPr txBox="1"/>
          <p:nvPr>
            <p:ph idx="12" type="sldNum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indent="-181710" lvl="0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81710" lvl="1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81710" lvl="2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81710" lvl="3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81710" lvl="4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81710" lvl="5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81710" lvl="6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81710" lvl="7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81710" lvl="8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-216000" lvl="0" marL="21600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"/>
              <a:buFont typeface="Noto Sans Symbols"/>
              <a:buChar char="●"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9" name="Google Shape;59;p151"/>
          <p:cNvSpPr txBox="1"/>
          <p:nvPr>
            <p:ph idx="10" type="dt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146"/>
          <p:cNvSpPr txBox="1"/>
          <p:nvPr>
            <p:ph type="title"/>
          </p:nvPr>
        </p:nvSpPr>
        <p:spPr>
          <a:xfrm>
            <a:off x="301680" y="228240"/>
            <a:ext cx="854064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3" name="Google Shape;613;p146"/>
          <p:cNvSpPr txBox="1"/>
          <p:nvPr>
            <p:ph idx="1" type="body"/>
          </p:nvPr>
        </p:nvSpPr>
        <p:spPr>
          <a:xfrm>
            <a:off x="301680" y="1599840"/>
            <a:ext cx="2749680" cy="214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4" name="Google Shape;614;p146"/>
          <p:cNvSpPr txBox="1"/>
          <p:nvPr>
            <p:ph idx="2" type="body"/>
          </p:nvPr>
        </p:nvSpPr>
        <p:spPr>
          <a:xfrm>
            <a:off x="3189240" y="1599840"/>
            <a:ext cx="2749680" cy="214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5" name="Google Shape;615;p146"/>
          <p:cNvSpPr txBox="1"/>
          <p:nvPr>
            <p:ph idx="3" type="body"/>
          </p:nvPr>
        </p:nvSpPr>
        <p:spPr>
          <a:xfrm>
            <a:off x="6076800" y="1599840"/>
            <a:ext cx="2749680" cy="214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6" name="Google Shape;616;p146"/>
          <p:cNvSpPr txBox="1"/>
          <p:nvPr>
            <p:ph idx="4" type="body"/>
          </p:nvPr>
        </p:nvSpPr>
        <p:spPr>
          <a:xfrm>
            <a:off x="301680" y="3949920"/>
            <a:ext cx="2749680" cy="214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7" name="Google Shape;617;p146"/>
          <p:cNvSpPr txBox="1"/>
          <p:nvPr>
            <p:ph idx="5" type="body"/>
          </p:nvPr>
        </p:nvSpPr>
        <p:spPr>
          <a:xfrm>
            <a:off x="3189240" y="3949920"/>
            <a:ext cx="2749680" cy="214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8" name="Google Shape;618;p146"/>
          <p:cNvSpPr txBox="1"/>
          <p:nvPr>
            <p:ph idx="6" type="body"/>
          </p:nvPr>
        </p:nvSpPr>
        <p:spPr>
          <a:xfrm>
            <a:off x="6076800" y="3949920"/>
            <a:ext cx="2749680" cy="214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9" name="Google Shape;619;p146"/>
          <p:cNvSpPr txBox="1"/>
          <p:nvPr>
            <p:ph idx="11" type="ftr"/>
          </p:nvPr>
        </p:nvSpPr>
        <p:spPr>
          <a:xfrm>
            <a:off x="3124080" y="6244920"/>
            <a:ext cx="2895840" cy="47628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0" name="Google Shape;620;p146"/>
          <p:cNvSpPr txBox="1"/>
          <p:nvPr>
            <p:ph idx="12" type="sldNum"/>
          </p:nvPr>
        </p:nvSpPr>
        <p:spPr>
          <a:xfrm>
            <a:off x="6552720" y="6244920"/>
            <a:ext cx="2289240" cy="47628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21" name="Google Shape;621;p146"/>
          <p:cNvSpPr txBox="1"/>
          <p:nvPr>
            <p:ph idx="10" type="dt"/>
          </p:nvPr>
        </p:nvSpPr>
        <p:spPr>
          <a:xfrm>
            <a:off x="301320" y="6244920"/>
            <a:ext cx="2289240" cy="47628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105"/>
          <p:cNvSpPr txBox="1"/>
          <p:nvPr>
            <p:ph idx="11" type="ftr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0" name="Google Shape;630;p105"/>
          <p:cNvSpPr txBox="1"/>
          <p:nvPr>
            <p:ph idx="12" type="sldNum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indent="-181710" lvl="0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81710" lvl="1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81710" lvl="2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81710" lvl="3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81710" lvl="4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81710" lvl="5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81710" lvl="6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81710" lvl="7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81710" lvl="8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-216000" lvl="0" marL="21600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"/>
              <a:buFont typeface="Noto Sans Symbols"/>
              <a:buChar char="●"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31" name="Google Shape;631;p105"/>
          <p:cNvSpPr txBox="1"/>
          <p:nvPr>
            <p:ph idx="10" type="dt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213"/>
          <p:cNvSpPr txBox="1"/>
          <p:nvPr>
            <p:ph type="title"/>
          </p:nvPr>
        </p:nvSpPr>
        <p:spPr>
          <a:xfrm>
            <a:off x="301680" y="228240"/>
            <a:ext cx="854064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4" name="Google Shape;634;p213"/>
          <p:cNvSpPr txBox="1"/>
          <p:nvPr>
            <p:ph idx="1" type="subTitle"/>
          </p:nvPr>
        </p:nvSpPr>
        <p:spPr>
          <a:xfrm>
            <a:off x="301680" y="1599840"/>
            <a:ext cx="8540640" cy="4498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5" name="Google Shape;635;p213"/>
          <p:cNvSpPr txBox="1"/>
          <p:nvPr>
            <p:ph idx="11" type="ftr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6" name="Google Shape;636;p213"/>
          <p:cNvSpPr txBox="1"/>
          <p:nvPr>
            <p:ph idx="12" type="sldNum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indent="-181710" lvl="0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81710" lvl="1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81710" lvl="2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81710" lvl="3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81710" lvl="4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81710" lvl="5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81710" lvl="6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81710" lvl="7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81710" lvl="8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-216000" lvl="0" marL="21600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"/>
              <a:buFont typeface="Noto Sans Symbols"/>
              <a:buChar char="●"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37" name="Google Shape;637;p213"/>
          <p:cNvSpPr txBox="1"/>
          <p:nvPr>
            <p:ph idx="10" type="dt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214"/>
          <p:cNvSpPr txBox="1"/>
          <p:nvPr>
            <p:ph type="title"/>
          </p:nvPr>
        </p:nvSpPr>
        <p:spPr>
          <a:xfrm>
            <a:off x="301680" y="228240"/>
            <a:ext cx="854064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0" name="Google Shape;640;p214"/>
          <p:cNvSpPr txBox="1"/>
          <p:nvPr>
            <p:ph idx="1" type="body"/>
          </p:nvPr>
        </p:nvSpPr>
        <p:spPr>
          <a:xfrm>
            <a:off x="301680" y="1599840"/>
            <a:ext cx="8540640" cy="449892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1" name="Google Shape;641;p214"/>
          <p:cNvSpPr txBox="1"/>
          <p:nvPr>
            <p:ph idx="11" type="ftr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2" name="Google Shape;642;p214"/>
          <p:cNvSpPr txBox="1"/>
          <p:nvPr>
            <p:ph idx="12" type="sldNum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indent="-181710" lvl="0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81710" lvl="1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81710" lvl="2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81710" lvl="3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81710" lvl="4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81710" lvl="5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81710" lvl="6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81710" lvl="7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81710" lvl="8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-216000" lvl="0" marL="21600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"/>
              <a:buFont typeface="Noto Sans Symbols"/>
              <a:buChar char="●"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43" name="Google Shape;643;p214"/>
          <p:cNvSpPr txBox="1"/>
          <p:nvPr>
            <p:ph idx="10" type="dt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215"/>
          <p:cNvSpPr txBox="1"/>
          <p:nvPr>
            <p:ph type="title"/>
          </p:nvPr>
        </p:nvSpPr>
        <p:spPr>
          <a:xfrm>
            <a:off x="301680" y="228240"/>
            <a:ext cx="854064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6" name="Google Shape;646;p215"/>
          <p:cNvSpPr txBox="1"/>
          <p:nvPr>
            <p:ph idx="1" type="body"/>
          </p:nvPr>
        </p:nvSpPr>
        <p:spPr>
          <a:xfrm>
            <a:off x="301680" y="1599840"/>
            <a:ext cx="4167720" cy="449892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7" name="Google Shape;647;p215"/>
          <p:cNvSpPr txBox="1"/>
          <p:nvPr>
            <p:ph idx="2" type="body"/>
          </p:nvPr>
        </p:nvSpPr>
        <p:spPr>
          <a:xfrm>
            <a:off x="4678200" y="1599840"/>
            <a:ext cx="4167720" cy="449892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8" name="Google Shape;648;p215"/>
          <p:cNvSpPr txBox="1"/>
          <p:nvPr>
            <p:ph idx="11" type="ftr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9" name="Google Shape;649;p215"/>
          <p:cNvSpPr txBox="1"/>
          <p:nvPr>
            <p:ph idx="12" type="sldNum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indent="-181710" lvl="0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81710" lvl="1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81710" lvl="2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81710" lvl="3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81710" lvl="4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81710" lvl="5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81710" lvl="6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81710" lvl="7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81710" lvl="8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-216000" lvl="0" marL="21600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"/>
              <a:buFont typeface="Noto Sans Symbols"/>
              <a:buChar char="●"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50" name="Google Shape;650;p215"/>
          <p:cNvSpPr txBox="1"/>
          <p:nvPr>
            <p:ph idx="10" type="dt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216"/>
          <p:cNvSpPr txBox="1"/>
          <p:nvPr>
            <p:ph type="title"/>
          </p:nvPr>
        </p:nvSpPr>
        <p:spPr>
          <a:xfrm>
            <a:off x="301680" y="228240"/>
            <a:ext cx="854064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3" name="Google Shape;653;p216"/>
          <p:cNvSpPr txBox="1"/>
          <p:nvPr>
            <p:ph idx="11" type="ftr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4" name="Google Shape;654;p216"/>
          <p:cNvSpPr txBox="1"/>
          <p:nvPr>
            <p:ph idx="12" type="sldNum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indent="-181710" lvl="0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81710" lvl="1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81710" lvl="2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81710" lvl="3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81710" lvl="4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81710" lvl="5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81710" lvl="6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81710" lvl="7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81710" lvl="8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-216000" lvl="0" marL="21600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"/>
              <a:buFont typeface="Noto Sans Symbols"/>
              <a:buChar char="●"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55" name="Google Shape;655;p216"/>
          <p:cNvSpPr txBox="1"/>
          <p:nvPr>
            <p:ph idx="10" type="dt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217"/>
          <p:cNvSpPr txBox="1"/>
          <p:nvPr>
            <p:ph idx="1" type="subTitle"/>
          </p:nvPr>
        </p:nvSpPr>
        <p:spPr>
          <a:xfrm>
            <a:off x="301680" y="228240"/>
            <a:ext cx="8540640" cy="52995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8" name="Google Shape;658;p217"/>
          <p:cNvSpPr txBox="1"/>
          <p:nvPr>
            <p:ph idx="11" type="ftr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9" name="Google Shape;659;p217"/>
          <p:cNvSpPr txBox="1"/>
          <p:nvPr>
            <p:ph idx="12" type="sldNum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indent="-181710" lvl="0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81710" lvl="1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81710" lvl="2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81710" lvl="3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81710" lvl="4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81710" lvl="5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81710" lvl="6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81710" lvl="7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81710" lvl="8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-216000" lvl="0" marL="21600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"/>
              <a:buFont typeface="Noto Sans Symbols"/>
              <a:buChar char="●"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60" name="Google Shape;660;p217"/>
          <p:cNvSpPr txBox="1"/>
          <p:nvPr>
            <p:ph idx="10" type="dt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66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218"/>
          <p:cNvSpPr txBox="1"/>
          <p:nvPr>
            <p:ph type="title"/>
          </p:nvPr>
        </p:nvSpPr>
        <p:spPr>
          <a:xfrm>
            <a:off x="301680" y="228240"/>
            <a:ext cx="854064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3" name="Google Shape;663;p218"/>
          <p:cNvSpPr txBox="1"/>
          <p:nvPr>
            <p:ph idx="1" type="body"/>
          </p:nvPr>
        </p:nvSpPr>
        <p:spPr>
          <a:xfrm>
            <a:off x="301680" y="1599840"/>
            <a:ext cx="4167720" cy="214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4" name="Google Shape;664;p218"/>
          <p:cNvSpPr txBox="1"/>
          <p:nvPr>
            <p:ph idx="2" type="body"/>
          </p:nvPr>
        </p:nvSpPr>
        <p:spPr>
          <a:xfrm>
            <a:off x="4678200" y="1599840"/>
            <a:ext cx="4167720" cy="449892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5" name="Google Shape;665;p218"/>
          <p:cNvSpPr txBox="1"/>
          <p:nvPr>
            <p:ph idx="3" type="body"/>
          </p:nvPr>
        </p:nvSpPr>
        <p:spPr>
          <a:xfrm>
            <a:off x="301680" y="3949920"/>
            <a:ext cx="4167720" cy="214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6" name="Google Shape;666;p218"/>
          <p:cNvSpPr txBox="1"/>
          <p:nvPr>
            <p:ph idx="11" type="ftr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7" name="Google Shape;667;p218"/>
          <p:cNvSpPr txBox="1"/>
          <p:nvPr>
            <p:ph idx="12" type="sldNum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indent="-181710" lvl="0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81710" lvl="1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81710" lvl="2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81710" lvl="3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81710" lvl="4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81710" lvl="5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81710" lvl="6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81710" lvl="7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81710" lvl="8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-216000" lvl="0" marL="21600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"/>
              <a:buFont typeface="Noto Sans Symbols"/>
              <a:buChar char="●"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68" name="Google Shape;668;p218"/>
          <p:cNvSpPr txBox="1"/>
          <p:nvPr>
            <p:ph idx="10" type="dt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669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219"/>
          <p:cNvSpPr txBox="1"/>
          <p:nvPr>
            <p:ph type="title"/>
          </p:nvPr>
        </p:nvSpPr>
        <p:spPr>
          <a:xfrm>
            <a:off x="301680" y="228240"/>
            <a:ext cx="854064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1" name="Google Shape;671;p219"/>
          <p:cNvSpPr txBox="1"/>
          <p:nvPr>
            <p:ph idx="1" type="body"/>
          </p:nvPr>
        </p:nvSpPr>
        <p:spPr>
          <a:xfrm>
            <a:off x="301680" y="1599840"/>
            <a:ext cx="4167720" cy="449892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2" name="Google Shape;672;p219"/>
          <p:cNvSpPr txBox="1"/>
          <p:nvPr>
            <p:ph idx="2" type="body"/>
          </p:nvPr>
        </p:nvSpPr>
        <p:spPr>
          <a:xfrm>
            <a:off x="4678200" y="1599840"/>
            <a:ext cx="4167720" cy="214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3" name="Google Shape;673;p219"/>
          <p:cNvSpPr txBox="1"/>
          <p:nvPr>
            <p:ph idx="3" type="body"/>
          </p:nvPr>
        </p:nvSpPr>
        <p:spPr>
          <a:xfrm>
            <a:off x="4678200" y="3949920"/>
            <a:ext cx="4167720" cy="214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4" name="Google Shape;674;p219"/>
          <p:cNvSpPr txBox="1"/>
          <p:nvPr>
            <p:ph idx="11" type="ftr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5" name="Google Shape;675;p219"/>
          <p:cNvSpPr txBox="1"/>
          <p:nvPr>
            <p:ph idx="12" type="sldNum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indent="-181710" lvl="0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81710" lvl="1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81710" lvl="2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81710" lvl="3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81710" lvl="4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81710" lvl="5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81710" lvl="6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81710" lvl="7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81710" lvl="8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-216000" lvl="0" marL="21600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"/>
              <a:buFont typeface="Noto Sans Symbols"/>
              <a:buChar char="●"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76" name="Google Shape;676;p219"/>
          <p:cNvSpPr txBox="1"/>
          <p:nvPr>
            <p:ph idx="10" type="dt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p220"/>
          <p:cNvSpPr txBox="1"/>
          <p:nvPr>
            <p:ph type="title"/>
          </p:nvPr>
        </p:nvSpPr>
        <p:spPr>
          <a:xfrm>
            <a:off x="301680" y="228240"/>
            <a:ext cx="854064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9" name="Google Shape;679;p220"/>
          <p:cNvSpPr txBox="1"/>
          <p:nvPr>
            <p:ph idx="1" type="body"/>
          </p:nvPr>
        </p:nvSpPr>
        <p:spPr>
          <a:xfrm>
            <a:off x="301680" y="1599840"/>
            <a:ext cx="4167720" cy="214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0" name="Google Shape;680;p220"/>
          <p:cNvSpPr txBox="1"/>
          <p:nvPr>
            <p:ph idx="2" type="body"/>
          </p:nvPr>
        </p:nvSpPr>
        <p:spPr>
          <a:xfrm>
            <a:off x="4678200" y="1599840"/>
            <a:ext cx="4167720" cy="214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1" name="Google Shape;681;p220"/>
          <p:cNvSpPr txBox="1"/>
          <p:nvPr>
            <p:ph idx="3" type="body"/>
          </p:nvPr>
        </p:nvSpPr>
        <p:spPr>
          <a:xfrm>
            <a:off x="301680" y="3949920"/>
            <a:ext cx="8540640" cy="214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2" name="Google Shape;682;p220"/>
          <p:cNvSpPr txBox="1"/>
          <p:nvPr>
            <p:ph idx="11" type="ftr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3" name="Google Shape;683;p220"/>
          <p:cNvSpPr txBox="1"/>
          <p:nvPr>
            <p:ph idx="12" type="sldNum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indent="-181710" lvl="0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81710" lvl="1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81710" lvl="2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81710" lvl="3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81710" lvl="4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81710" lvl="5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81710" lvl="6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81710" lvl="7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81710" lvl="8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-216000" lvl="0" marL="21600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"/>
              <a:buFont typeface="Noto Sans Symbols"/>
              <a:buChar char="●"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84" name="Google Shape;684;p220"/>
          <p:cNvSpPr txBox="1"/>
          <p:nvPr>
            <p:ph idx="10" type="dt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2"/>
          <p:cNvSpPr txBox="1"/>
          <p:nvPr>
            <p:ph type="title"/>
          </p:nvPr>
        </p:nvSpPr>
        <p:spPr>
          <a:xfrm>
            <a:off x="301680" y="228240"/>
            <a:ext cx="854064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52"/>
          <p:cNvSpPr txBox="1"/>
          <p:nvPr>
            <p:ph idx="1" type="body"/>
          </p:nvPr>
        </p:nvSpPr>
        <p:spPr>
          <a:xfrm>
            <a:off x="301680" y="1599840"/>
            <a:ext cx="4167720" cy="214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52"/>
          <p:cNvSpPr txBox="1"/>
          <p:nvPr>
            <p:ph idx="2" type="body"/>
          </p:nvPr>
        </p:nvSpPr>
        <p:spPr>
          <a:xfrm>
            <a:off x="4678200" y="1599840"/>
            <a:ext cx="4167720" cy="449892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52"/>
          <p:cNvSpPr txBox="1"/>
          <p:nvPr>
            <p:ph idx="3" type="body"/>
          </p:nvPr>
        </p:nvSpPr>
        <p:spPr>
          <a:xfrm>
            <a:off x="301680" y="3949920"/>
            <a:ext cx="4167720" cy="214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52"/>
          <p:cNvSpPr txBox="1"/>
          <p:nvPr>
            <p:ph idx="11" type="ftr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52"/>
          <p:cNvSpPr txBox="1"/>
          <p:nvPr>
            <p:ph idx="12" type="sldNum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indent="-181710" lvl="0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81710" lvl="1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81710" lvl="2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81710" lvl="3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81710" lvl="4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81710" lvl="5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81710" lvl="6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81710" lvl="7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81710" lvl="8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-216000" lvl="0" marL="21600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"/>
              <a:buFont typeface="Noto Sans Symbols"/>
              <a:buChar char="●"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7" name="Google Shape;67;p152"/>
          <p:cNvSpPr txBox="1"/>
          <p:nvPr>
            <p:ph idx="10" type="dt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685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221"/>
          <p:cNvSpPr txBox="1"/>
          <p:nvPr>
            <p:ph type="title"/>
          </p:nvPr>
        </p:nvSpPr>
        <p:spPr>
          <a:xfrm>
            <a:off x="301680" y="228240"/>
            <a:ext cx="854064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7" name="Google Shape;687;p221"/>
          <p:cNvSpPr txBox="1"/>
          <p:nvPr>
            <p:ph idx="1" type="body"/>
          </p:nvPr>
        </p:nvSpPr>
        <p:spPr>
          <a:xfrm>
            <a:off x="301680" y="1599840"/>
            <a:ext cx="8540640" cy="214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8" name="Google Shape;688;p221"/>
          <p:cNvSpPr txBox="1"/>
          <p:nvPr>
            <p:ph idx="2" type="body"/>
          </p:nvPr>
        </p:nvSpPr>
        <p:spPr>
          <a:xfrm>
            <a:off x="301680" y="3949920"/>
            <a:ext cx="8540640" cy="214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9" name="Google Shape;689;p221"/>
          <p:cNvSpPr txBox="1"/>
          <p:nvPr>
            <p:ph idx="11" type="ftr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0" name="Google Shape;690;p221"/>
          <p:cNvSpPr txBox="1"/>
          <p:nvPr>
            <p:ph idx="12" type="sldNum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indent="-181710" lvl="0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81710" lvl="1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81710" lvl="2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81710" lvl="3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81710" lvl="4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81710" lvl="5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81710" lvl="6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81710" lvl="7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81710" lvl="8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-216000" lvl="0" marL="21600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"/>
              <a:buFont typeface="Noto Sans Symbols"/>
              <a:buChar char="●"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91" name="Google Shape;691;p221"/>
          <p:cNvSpPr txBox="1"/>
          <p:nvPr>
            <p:ph idx="10" type="dt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222"/>
          <p:cNvSpPr txBox="1"/>
          <p:nvPr>
            <p:ph type="title"/>
          </p:nvPr>
        </p:nvSpPr>
        <p:spPr>
          <a:xfrm>
            <a:off x="301680" y="228240"/>
            <a:ext cx="854064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4" name="Google Shape;694;p222"/>
          <p:cNvSpPr txBox="1"/>
          <p:nvPr>
            <p:ph idx="1" type="body"/>
          </p:nvPr>
        </p:nvSpPr>
        <p:spPr>
          <a:xfrm>
            <a:off x="301680" y="1599840"/>
            <a:ext cx="4167720" cy="214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5" name="Google Shape;695;p222"/>
          <p:cNvSpPr txBox="1"/>
          <p:nvPr>
            <p:ph idx="2" type="body"/>
          </p:nvPr>
        </p:nvSpPr>
        <p:spPr>
          <a:xfrm>
            <a:off x="4678200" y="1599840"/>
            <a:ext cx="4167720" cy="214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6" name="Google Shape;696;p222"/>
          <p:cNvSpPr txBox="1"/>
          <p:nvPr>
            <p:ph idx="3" type="body"/>
          </p:nvPr>
        </p:nvSpPr>
        <p:spPr>
          <a:xfrm>
            <a:off x="301680" y="3949920"/>
            <a:ext cx="4167720" cy="214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7" name="Google Shape;697;p222"/>
          <p:cNvSpPr txBox="1"/>
          <p:nvPr>
            <p:ph idx="4" type="body"/>
          </p:nvPr>
        </p:nvSpPr>
        <p:spPr>
          <a:xfrm>
            <a:off x="4678200" y="3949920"/>
            <a:ext cx="4167720" cy="214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8" name="Google Shape;698;p222"/>
          <p:cNvSpPr txBox="1"/>
          <p:nvPr>
            <p:ph idx="11" type="ftr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9" name="Google Shape;699;p222"/>
          <p:cNvSpPr txBox="1"/>
          <p:nvPr>
            <p:ph idx="12" type="sldNum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indent="-181710" lvl="0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81710" lvl="1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81710" lvl="2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81710" lvl="3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81710" lvl="4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81710" lvl="5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81710" lvl="6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81710" lvl="7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81710" lvl="8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-216000" lvl="0" marL="21600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"/>
              <a:buFont typeface="Noto Sans Symbols"/>
              <a:buChar char="●"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00" name="Google Shape;700;p222"/>
          <p:cNvSpPr txBox="1"/>
          <p:nvPr>
            <p:ph idx="10" type="dt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70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p223"/>
          <p:cNvSpPr txBox="1"/>
          <p:nvPr>
            <p:ph type="title"/>
          </p:nvPr>
        </p:nvSpPr>
        <p:spPr>
          <a:xfrm>
            <a:off x="301680" y="228240"/>
            <a:ext cx="854064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3" name="Google Shape;703;p223"/>
          <p:cNvSpPr txBox="1"/>
          <p:nvPr>
            <p:ph idx="1" type="body"/>
          </p:nvPr>
        </p:nvSpPr>
        <p:spPr>
          <a:xfrm>
            <a:off x="301680" y="1599840"/>
            <a:ext cx="2749680" cy="214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4" name="Google Shape;704;p223"/>
          <p:cNvSpPr txBox="1"/>
          <p:nvPr>
            <p:ph idx="2" type="body"/>
          </p:nvPr>
        </p:nvSpPr>
        <p:spPr>
          <a:xfrm>
            <a:off x="3189240" y="1599840"/>
            <a:ext cx="2749680" cy="214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5" name="Google Shape;705;p223"/>
          <p:cNvSpPr txBox="1"/>
          <p:nvPr>
            <p:ph idx="3" type="body"/>
          </p:nvPr>
        </p:nvSpPr>
        <p:spPr>
          <a:xfrm>
            <a:off x="6076800" y="1599840"/>
            <a:ext cx="2749680" cy="214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6" name="Google Shape;706;p223"/>
          <p:cNvSpPr txBox="1"/>
          <p:nvPr>
            <p:ph idx="4" type="body"/>
          </p:nvPr>
        </p:nvSpPr>
        <p:spPr>
          <a:xfrm>
            <a:off x="301680" y="3949920"/>
            <a:ext cx="2749680" cy="214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7" name="Google Shape;707;p223"/>
          <p:cNvSpPr txBox="1"/>
          <p:nvPr>
            <p:ph idx="5" type="body"/>
          </p:nvPr>
        </p:nvSpPr>
        <p:spPr>
          <a:xfrm>
            <a:off x="3189240" y="3949920"/>
            <a:ext cx="2749680" cy="214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8" name="Google Shape;708;p223"/>
          <p:cNvSpPr txBox="1"/>
          <p:nvPr>
            <p:ph idx="6" type="body"/>
          </p:nvPr>
        </p:nvSpPr>
        <p:spPr>
          <a:xfrm>
            <a:off x="6076800" y="3949920"/>
            <a:ext cx="2749680" cy="214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9" name="Google Shape;709;p223"/>
          <p:cNvSpPr txBox="1"/>
          <p:nvPr>
            <p:ph idx="11" type="ftr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0" name="Google Shape;710;p223"/>
          <p:cNvSpPr txBox="1"/>
          <p:nvPr>
            <p:ph idx="12" type="sldNum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indent="-181710" lvl="0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81710" lvl="1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81710" lvl="2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81710" lvl="3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81710" lvl="4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81710" lvl="5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81710" lvl="6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81710" lvl="7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81710" lvl="8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-216000" lvl="0" marL="21600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"/>
              <a:buFont typeface="Noto Sans Symbols"/>
              <a:buChar char="●"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11" name="Google Shape;711;p223"/>
          <p:cNvSpPr txBox="1"/>
          <p:nvPr>
            <p:ph idx="10" type="dt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869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Google Shape;870;p107"/>
          <p:cNvSpPr txBox="1"/>
          <p:nvPr>
            <p:ph idx="11" type="ftr"/>
          </p:nvPr>
        </p:nvSpPr>
        <p:spPr>
          <a:xfrm>
            <a:off x="3124080" y="6244920"/>
            <a:ext cx="2895840" cy="47628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1" name="Google Shape;871;p107"/>
          <p:cNvSpPr txBox="1"/>
          <p:nvPr>
            <p:ph idx="12" type="sldNum"/>
          </p:nvPr>
        </p:nvSpPr>
        <p:spPr>
          <a:xfrm>
            <a:off x="6552720" y="6244920"/>
            <a:ext cx="2289240" cy="47628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None/>
              <a:defRPr b="0" sz="700" strike="noStrike"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None/>
              <a:defRPr b="0" sz="700" strike="noStrike"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None/>
              <a:defRPr b="0" sz="700" strike="noStrike"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None/>
              <a:defRPr b="0" sz="700" strike="noStrike"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None/>
              <a:defRPr b="0" sz="700" strike="noStrike"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None/>
              <a:defRPr b="0" sz="700" strike="noStrike"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None/>
              <a:defRPr b="0" sz="700" strike="noStrike"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None/>
              <a:defRPr b="0" sz="700" strike="noStrike"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None/>
              <a:defRPr b="0" sz="700" strike="noStrike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72" name="Google Shape;872;p107"/>
          <p:cNvSpPr txBox="1"/>
          <p:nvPr>
            <p:ph idx="10" type="dt"/>
          </p:nvPr>
        </p:nvSpPr>
        <p:spPr>
          <a:xfrm>
            <a:off x="301320" y="6244920"/>
            <a:ext cx="2289240" cy="47628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873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p125"/>
          <p:cNvSpPr txBox="1"/>
          <p:nvPr>
            <p:ph type="title"/>
          </p:nvPr>
        </p:nvSpPr>
        <p:spPr>
          <a:xfrm>
            <a:off x="301680" y="228240"/>
            <a:ext cx="854064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5" name="Google Shape;875;p125"/>
          <p:cNvSpPr txBox="1"/>
          <p:nvPr>
            <p:ph idx="1" type="subTitle"/>
          </p:nvPr>
        </p:nvSpPr>
        <p:spPr>
          <a:xfrm>
            <a:off x="301680" y="1599840"/>
            <a:ext cx="8540640" cy="4498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6" name="Google Shape;876;p125"/>
          <p:cNvSpPr txBox="1"/>
          <p:nvPr>
            <p:ph idx="11" type="ftr"/>
          </p:nvPr>
        </p:nvSpPr>
        <p:spPr>
          <a:xfrm>
            <a:off x="3124080" y="6244920"/>
            <a:ext cx="2895840" cy="47628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7" name="Google Shape;877;p125"/>
          <p:cNvSpPr txBox="1"/>
          <p:nvPr>
            <p:ph idx="12" type="sldNum"/>
          </p:nvPr>
        </p:nvSpPr>
        <p:spPr>
          <a:xfrm>
            <a:off x="6552720" y="6244920"/>
            <a:ext cx="2289240" cy="47628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None/>
              <a:defRPr b="0" sz="700" strike="noStrike"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None/>
              <a:defRPr b="0" sz="700" strike="noStrike"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None/>
              <a:defRPr b="0" sz="700" strike="noStrike"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None/>
              <a:defRPr b="0" sz="700" strike="noStrike"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None/>
              <a:defRPr b="0" sz="700" strike="noStrike"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None/>
              <a:defRPr b="0" sz="700" strike="noStrike"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None/>
              <a:defRPr b="0" sz="700" strike="noStrike"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None/>
              <a:defRPr b="0" sz="700" strike="noStrike"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None/>
              <a:defRPr b="0" sz="700" strike="noStrike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78" name="Google Shape;878;p125"/>
          <p:cNvSpPr txBox="1"/>
          <p:nvPr>
            <p:ph idx="10" type="dt"/>
          </p:nvPr>
        </p:nvSpPr>
        <p:spPr>
          <a:xfrm>
            <a:off x="301320" y="6244920"/>
            <a:ext cx="2289240" cy="47628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879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p126"/>
          <p:cNvSpPr txBox="1"/>
          <p:nvPr>
            <p:ph type="title"/>
          </p:nvPr>
        </p:nvSpPr>
        <p:spPr>
          <a:xfrm>
            <a:off x="301680" y="228240"/>
            <a:ext cx="854064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1" name="Google Shape;881;p126"/>
          <p:cNvSpPr txBox="1"/>
          <p:nvPr>
            <p:ph idx="1" type="body"/>
          </p:nvPr>
        </p:nvSpPr>
        <p:spPr>
          <a:xfrm>
            <a:off x="301680" y="1599840"/>
            <a:ext cx="8540640" cy="449892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2" name="Google Shape;882;p126"/>
          <p:cNvSpPr txBox="1"/>
          <p:nvPr>
            <p:ph idx="11" type="ftr"/>
          </p:nvPr>
        </p:nvSpPr>
        <p:spPr>
          <a:xfrm>
            <a:off x="3124080" y="6244920"/>
            <a:ext cx="2895840" cy="47628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3" name="Google Shape;883;p126"/>
          <p:cNvSpPr txBox="1"/>
          <p:nvPr>
            <p:ph idx="12" type="sldNum"/>
          </p:nvPr>
        </p:nvSpPr>
        <p:spPr>
          <a:xfrm>
            <a:off x="6552720" y="6244920"/>
            <a:ext cx="2289240" cy="47628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None/>
              <a:defRPr b="0" sz="700" strike="noStrike"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None/>
              <a:defRPr b="0" sz="700" strike="noStrike"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None/>
              <a:defRPr b="0" sz="700" strike="noStrike"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None/>
              <a:defRPr b="0" sz="700" strike="noStrike"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None/>
              <a:defRPr b="0" sz="700" strike="noStrike"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None/>
              <a:defRPr b="0" sz="700" strike="noStrike"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None/>
              <a:defRPr b="0" sz="700" strike="noStrike"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None/>
              <a:defRPr b="0" sz="700" strike="noStrike"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None/>
              <a:defRPr b="0" sz="700" strike="noStrike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84" name="Google Shape;884;p126"/>
          <p:cNvSpPr txBox="1"/>
          <p:nvPr>
            <p:ph idx="10" type="dt"/>
          </p:nvPr>
        </p:nvSpPr>
        <p:spPr>
          <a:xfrm>
            <a:off x="301320" y="6244920"/>
            <a:ext cx="2289240" cy="47628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885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p127"/>
          <p:cNvSpPr txBox="1"/>
          <p:nvPr>
            <p:ph type="title"/>
          </p:nvPr>
        </p:nvSpPr>
        <p:spPr>
          <a:xfrm>
            <a:off x="301680" y="228240"/>
            <a:ext cx="854064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7" name="Google Shape;887;p127"/>
          <p:cNvSpPr txBox="1"/>
          <p:nvPr>
            <p:ph idx="1" type="body"/>
          </p:nvPr>
        </p:nvSpPr>
        <p:spPr>
          <a:xfrm>
            <a:off x="301680" y="1599840"/>
            <a:ext cx="4167720" cy="449892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8" name="Google Shape;888;p127"/>
          <p:cNvSpPr txBox="1"/>
          <p:nvPr>
            <p:ph idx="2" type="body"/>
          </p:nvPr>
        </p:nvSpPr>
        <p:spPr>
          <a:xfrm>
            <a:off x="4678200" y="1599840"/>
            <a:ext cx="4167720" cy="449892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9" name="Google Shape;889;p127"/>
          <p:cNvSpPr txBox="1"/>
          <p:nvPr>
            <p:ph idx="11" type="ftr"/>
          </p:nvPr>
        </p:nvSpPr>
        <p:spPr>
          <a:xfrm>
            <a:off x="3124080" y="6244920"/>
            <a:ext cx="2895840" cy="47628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0" name="Google Shape;890;p127"/>
          <p:cNvSpPr txBox="1"/>
          <p:nvPr>
            <p:ph idx="12" type="sldNum"/>
          </p:nvPr>
        </p:nvSpPr>
        <p:spPr>
          <a:xfrm>
            <a:off x="6552720" y="6244920"/>
            <a:ext cx="2289240" cy="47628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None/>
              <a:defRPr b="0" sz="700" strike="noStrike"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None/>
              <a:defRPr b="0" sz="700" strike="noStrike"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None/>
              <a:defRPr b="0" sz="700" strike="noStrike"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None/>
              <a:defRPr b="0" sz="700" strike="noStrike"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None/>
              <a:defRPr b="0" sz="700" strike="noStrike"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None/>
              <a:defRPr b="0" sz="700" strike="noStrike"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None/>
              <a:defRPr b="0" sz="700" strike="noStrike"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None/>
              <a:defRPr b="0" sz="700" strike="noStrike"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None/>
              <a:defRPr b="0" sz="700" strike="noStrike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91" name="Google Shape;891;p127"/>
          <p:cNvSpPr txBox="1"/>
          <p:nvPr>
            <p:ph idx="10" type="dt"/>
          </p:nvPr>
        </p:nvSpPr>
        <p:spPr>
          <a:xfrm>
            <a:off x="301320" y="6244920"/>
            <a:ext cx="2289240" cy="47628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92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Google Shape;893;p128"/>
          <p:cNvSpPr txBox="1"/>
          <p:nvPr>
            <p:ph type="title"/>
          </p:nvPr>
        </p:nvSpPr>
        <p:spPr>
          <a:xfrm>
            <a:off x="301680" y="228240"/>
            <a:ext cx="854064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4" name="Google Shape;894;p128"/>
          <p:cNvSpPr txBox="1"/>
          <p:nvPr>
            <p:ph idx="11" type="ftr"/>
          </p:nvPr>
        </p:nvSpPr>
        <p:spPr>
          <a:xfrm>
            <a:off x="3124080" y="6244920"/>
            <a:ext cx="2895840" cy="47628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5" name="Google Shape;895;p128"/>
          <p:cNvSpPr txBox="1"/>
          <p:nvPr>
            <p:ph idx="12" type="sldNum"/>
          </p:nvPr>
        </p:nvSpPr>
        <p:spPr>
          <a:xfrm>
            <a:off x="6552720" y="6244920"/>
            <a:ext cx="2289240" cy="47628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None/>
              <a:defRPr b="0" sz="700" strike="noStrike"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None/>
              <a:defRPr b="0" sz="700" strike="noStrike"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None/>
              <a:defRPr b="0" sz="700" strike="noStrike"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None/>
              <a:defRPr b="0" sz="700" strike="noStrike"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None/>
              <a:defRPr b="0" sz="700" strike="noStrike"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None/>
              <a:defRPr b="0" sz="700" strike="noStrike"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None/>
              <a:defRPr b="0" sz="700" strike="noStrike"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None/>
              <a:defRPr b="0" sz="700" strike="noStrike"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None/>
              <a:defRPr b="0" sz="700" strike="noStrike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96" name="Google Shape;896;p128"/>
          <p:cNvSpPr txBox="1"/>
          <p:nvPr>
            <p:ph idx="10" type="dt"/>
          </p:nvPr>
        </p:nvSpPr>
        <p:spPr>
          <a:xfrm>
            <a:off x="301320" y="6244920"/>
            <a:ext cx="2289240" cy="47628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897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p129"/>
          <p:cNvSpPr txBox="1"/>
          <p:nvPr>
            <p:ph idx="1" type="subTitle"/>
          </p:nvPr>
        </p:nvSpPr>
        <p:spPr>
          <a:xfrm>
            <a:off x="301680" y="228240"/>
            <a:ext cx="8540640" cy="52995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9" name="Google Shape;899;p129"/>
          <p:cNvSpPr txBox="1"/>
          <p:nvPr>
            <p:ph idx="11" type="ftr"/>
          </p:nvPr>
        </p:nvSpPr>
        <p:spPr>
          <a:xfrm>
            <a:off x="3124080" y="6244920"/>
            <a:ext cx="2895840" cy="47628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0" name="Google Shape;900;p129"/>
          <p:cNvSpPr txBox="1"/>
          <p:nvPr>
            <p:ph idx="12" type="sldNum"/>
          </p:nvPr>
        </p:nvSpPr>
        <p:spPr>
          <a:xfrm>
            <a:off x="6552720" y="6244920"/>
            <a:ext cx="2289240" cy="47628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None/>
              <a:defRPr b="0" sz="700" strike="noStrike"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None/>
              <a:defRPr b="0" sz="700" strike="noStrike"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None/>
              <a:defRPr b="0" sz="700" strike="noStrike"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None/>
              <a:defRPr b="0" sz="700" strike="noStrike"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None/>
              <a:defRPr b="0" sz="700" strike="noStrike"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None/>
              <a:defRPr b="0" sz="700" strike="noStrike"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None/>
              <a:defRPr b="0" sz="700" strike="noStrike"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None/>
              <a:defRPr b="0" sz="700" strike="noStrike"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None/>
              <a:defRPr b="0" sz="700" strike="noStrike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01" name="Google Shape;901;p129"/>
          <p:cNvSpPr txBox="1"/>
          <p:nvPr>
            <p:ph idx="10" type="dt"/>
          </p:nvPr>
        </p:nvSpPr>
        <p:spPr>
          <a:xfrm>
            <a:off x="301320" y="6244920"/>
            <a:ext cx="2289240" cy="47628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902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Google Shape;903;p130"/>
          <p:cNvSpPr txBox="1"/>
          <p:nvPr>
            <p:ph type="title"/>
          </p:nvPr>
        </p:nvSpPr>
        <p:spPr>
          <a:xfrm>
            <a:off x="301680" y="228240"/>
            <a:ext cx="854064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4" name="Google Shape;904;p130"/>
          <p:cNvSpPr txBox="1"/>
          <p:nvPr>
            <p:ph idx="1" type="body"/>
          </p:nvPr>
        </p:nvSpPr>
        <p:spPr>
          <a:xfrm>
            <a:off x="301680" y="1599840"/>
            <a:ext cx="4167720" cy="214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5" name="Google Shape;905;p130"/>
          <p:cNvSpPr txBox="1"/>
          <p:nvPr>
            <p:ph idx="2" type="body"/>
          </p:nvPr>
        </p:nvSpPr>
        <p:spPr>
          <a:xfrm>
            <a:off x="4678200" y="1599840"/>
            <a:ext cx="4167720" cy="449892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6" name="Google Shape;906;p130"/>
          <p:cNvSpPr txBox="1"/>
          <p:nvPr>
            <p:ph idx="3" type="body"/>
          </p:nvPr>
        </p:nvSpPr>
        <p:spPr>
          <a:xfrm>
            <a:off x="301680" y="3949920"/>
            <a:ext cx="4167720" cy="214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7" name="Google Shape;907;p130"/>
          <p:cNvSpPr txBox="1"/>
          <p:nvPr>
            <p:ph idx="11" type="ftr"/>
          </p:nvPr>
        </p:nvSpPr>
        <p:spPr>
          <a:xfrm>
            <a:off x="3124080" y="6244920"/>
            <a:ext cx="2895840" cy="47628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8" name="Google Shape;908;p130"/>
          <p:cNvSpPr txBox="1"/>
          <p:nvPr>
            <p:ph idx="12" type="sldNum"/>
          </p:nvPr>
        </p:nvSpPr>
        <p:spPr>
          <a:xfrm>
            <a:off x="6552720" y="6244920"/>
            <a:ext cx="2289240" cy="47628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None/>
              <a:defRPr b="0" sz="700" strike="noStrike"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None/>
              <a:defRPr b="0" sz="700" strike="noStrike"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None/>
              <a:defRPr b="0" sz="700" strike="noStrike"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None/>
              <a:defRPr b="0" sz="700" strike="noStrike"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None/>
              <a:defRPr b="0" sz="700" strike="noStrike"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None/>
              <a:defRPr b="0" sz="700" strike="noStrike"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None/>
              <a:defRPr b="0" sz="700" strike="noStrike"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None/>
              <a:defRPr b="0" sz="700" strike="noStrike"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None/>
              <a:defRPr b="0" sz="700" strike="noStrike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09" name="Google Shape;909;p130"/>
          <p:cNvSpPr txBox="1"/>
          <p:nvPr>
            <p:ph idx="10" type="dt"/>
          </p:nvPr>
        </p:nvSpPr>
        <p:spPr>
          <a:xfrm>
            <a:off x="301320" y="6244920"/>
            <a:ext cx="2289240" cy="47628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3"/>
          <p:cNvSpPr txBox="1"/>
          <p:nvPr>
            <p:ph type="title"/>
          </p:nvPr>
        </p:nvSpPr>
        <p:spPr>
          <a:xfrm>
            <a:off x="301680" y="228240"/>
            <a:ext cx="854064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53"/>
          <p:cNvSpPr txBox="1"/>
          <p:nvPr>
            <p:ph idx="1" type="body"/>
          </p:nvPr>
        </p:nvSpPr>
        <p:spPr>
          <a:xfrm>
            <a:off x="301680" y="1599840"/>
            <a:ext cx="4167720" cy="449892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53"/>
          <p:cNvSpPr txBox="1"/>
          <p:nvPr>
            <p:ph idx="2" type="body"/>
          </p:nvPr>
        </p:nvSpPr>
        <p:spPr>
          <a:xfrm>
            <a:off x="4678200" y="1599840"/>
            <a:ext cx="4167720" cy="214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53"/>
          <p:cNvSpPr txBox="1"/>
          <p:nvPr>
            <p:ph idx="3" type="body"/>
          </p:nvPr>
        </p:nvSpPr>
        <p:spPr>
          <a:xfrm>
            <a:off x="4678200" y="3949920"/>
            <a:ext cx="4167720" cy="214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53"/>
          <p:cNvSpPr txBox="1"/>
          <p:nvPr>
            <p:ph idx="11" type="ftr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53"/>
          <p:cNvSpPr txBox="1"/>
          <p:nvPr>
            <p:ph idx="12" type="sldNum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indent="-181710" lvl="0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81710" lvl="1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81710" lvl="2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81710" lvl="3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81710" lvl="4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81710" lvl="5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81710" lvl="6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81710" lvl="7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81710" lvl="8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-216000" lvl="0" marL="21600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"/>
              <a:buFont typeface="Noto Sans Symbols"/>
              <a:buChar char="●"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5" name="Google Shape;75;p153"/>
          <p:cNvSpPr txBox="1"/>
          <p:nvPr>
            <p:ph idx="10" type="dt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910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Google Shape;911;p131"/>
          <p:cNvSpPr txBox="1"/>
          <p:nvPr>
            <p:ph type="title"/>
          </p:nvPr>
        </p:nvSpPr>
        <p:spPr>
          <a:xfrm>
            <a:off x="301680" y="228240"/>
            <a:ext cx="854064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2" name="Google Shape;912;p131"/>
          <p:cNvSpPr txBox="1"/>
          <p:nvPr>
            <p:ph idx="1" type="body"/>
          </p:nvPr>
        </p:nvSpPr>
        <p:spPr>
          <a:xfrm>
            <a:off x="301680" y="1599840"/>
            <a:ext cx="4167720" cy="449892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3" name="Google Shape;913;p131"/>
          <p:cNvSpPr txBox="1"/>
          <p:nvPr>
            <p:ph idx="2" type="body"/>
          </p:nvPr>
        </p:nvSpPr>
        <p:spPr>
          <a:xfrm>
            <a:off x="4678200" y="1599840"/>
            <a:ext cx="4167720" cy="214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4" name="Google Shape;914;p131"/>
          <p:cNvSpPr txBox="1"/>
          <p:nvPr>
            <p:ph idx="3" type="body"/>
          </p:nvPr>
        </p:nvSpPr>
        <p:spPr>
          <a:xfrm>
            <a:off x="4678200" y="3949920"/>
            <a:ext cx="4167720" cy="214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5" name="Google Shape;915;p131"/>
          <p:cNvSpPr txBox="1"/>
          <p:nvPr>
            <p:ph idx="11" type="ftr"/>
          </p:nvPr>
        </p:nvSpPr>
        <p:spPr>
          <a:xfrm>
            <a:off x="3124080" y="6244920"/>
            <a:ext cx="2895840" cy="47628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6" name="Google Shape;916;p131"/>
          <p:cNvSpPr txBox="1"/>
          <p:nvPr>
            <p:ph idx="12" type="sldNum"/>
          </p:nvPr>
        </p:nvSpPr>
        <p:spPr>
          <a:xfrm>
            <a:off x="6552720" y="6244920"/>
            <a:ext cx="2289240" cy="47628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None/>
              <a:defRPr b="0" sz="700" strike="noStrike"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None/>
              <a:defRPr b="0" sz="700" strike="noStrike"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None/>
              <a:defRPr b="0" sz="700" strike="noStrike"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None/>
              <a:defRPr b="0" sz="700" strike="noStrike"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None/>
              <a:defRPr b="0" sz="700" strike="noStrike"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None/>
              <a:defRPr b="0" sz="700" strike="noStrike"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None/>
              <a:defRPr b="0" sz="700" strike="noStrike"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None/>
              <a:defRPr b="0" sz="700" strike="noStrike"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None/>
              <a:defRPr b="0" sz="700" strike="noStrike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17" name="Google Shape;917;p131"/>
          <p:cNvSpPr txBox="1"/>
          <p:nvPr>
            <p:ph idx="10" type="dt"/>
          </p:nvPr>
        </p:nvSpPr>
        <p:spPr>
          <a:xfrm>
            <a:off x="301320" y="6244920"/>
            <a:ext cx="2289240" cy="47628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918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Google Shape;919;p132"/>
          <p:cNvSpPr txBox="1"/>
          <p:nvPr>
            <p:ph type="title"/>
          </p:nvPr>
        </p:nvSpPr>
        <p:spPr>
          <a:xfrm>
            <a:off x="301680" y="228240"/>
            <a:ext cx="854064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0" name="Google Shape;920;p132"/>
          <p:cNvSpPr txBox="1"/>
          <p:nvPr>
            <p:ph idx="1" type="body"/>
          </p:nvPr>
        </p:nvSpPr>
        <p:spPr>
          <a:xfrm>
            <a:off x="301680" y="1599840"/>
            <a:ext cx="4167720" cy="214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1" name="Google Shape;921;p132"/>
          <p:cNvSpPr txBox="1"/>
          <p:nvPr>
            <p:ph idx="2" type="body"/>
          </p:nvPr>
        </p:nvSpPr>
        <p:spPr>
          <a:xfrm>
            <a:off x="4678200" y="1599840"/>
            <a:ext cx="4167720" cy="214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2" name="Google Shape;922;p132"/>
          <p:cNvSpPr txBox="1"/>
          <p:nvPr>
            <p:ph idx="3" type="body"/>
          </p:nvPr>
        </p:nvSpPr>
        <p:spPr>
          <a:xfrm>
            <a:off x="301680" y="3949920"/>
            <a:ext cx="8540640" cy="214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3" name="Google Shape;923;p132"/>
          <p:cNvSpPr txBox="1"/>
          <p:nvPr>
            <p:ph idx="11" type="ftr"/>
          </p:nvPr>
        </p:nvSpPr>
        <p:spPr>
          <a:xfrm>
            <a:off x="3124080" y="6244920"/>
            <a:ext cx="2895840" cy="47628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4" name="Google Shape;924;p132"/>
          <p:cNvSpPr txBox="1"/>
          <p:nvPr>
            <p:ph idx="12" type="sldNum"/>
          </p:nvPr>
        </p:nvSpPr>
        <p:spPr>
          <a:xfrm>
            <a:off x="6552720" y="6244920"/>
            <a:ext cx="2289240" cy="47628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None/>
              <a:defRPr b="0" sz="700" strike="noStrike"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None/>
              <a:defRPr b="0" sz="700" strike="noStrike"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None/>
              <a:defRPr b="0" sz="700" strike="noStrike"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None/>
              <a:defRPr b="0" sz="700" strike="noStrike"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None/>
              <a:defRPr b="0" sz="700" strike="noStrike"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None/>
              <a:defRPr b="0" sz="700" strike="noStrike"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None/>
              <a:defRPr b="0" sz="700" strike="noStrike"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None/>
              <a:defRPr b="0" sz="700" strike="noStrike"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None/>
              <a:defRPr b="0" sz="700" strike="noStrike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25" name="Google Shape;925;p132"/>
          <p:cNvSpPr txBox="1"/>
          <p:nvPr>
            <p:ph idx="10" type="dt"/>
          </p:nvPr>
        </p:nvSpPr>
        <p:spPr>
          <a:xfrm>
            <a:off x="301320" y="6244920"/>
            <a:ext cx="2289240" cy="47628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926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Google Shape;927;p133"/>
          <p:cNvSpPr txBox="1"/>
          <p:nvPr>
            <p:ph type="title"/>
          </p:nvPr>
        </p:nvSpPr>
        <p:spPr>
          <a:xfrm>
            <a:off x="301680" y="228240"/>
            <a:ext cx="854064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8" name="Google Shape;928;p133"/>
          <p:cNvSpPr txBox="1"/>
          <p:nvPr>
            <p:ph idx="1" type="body"/>
          </p:nvPr>
        </p:nvSpPr>
        <p:spPr>
          <a:xfrm>
            <a:off x="301680" y="1599840"/>
            <a:ext cx="8540640" cy="214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9" name="Google Shape;929;p133"/>
          <p:cNvSpPr txBox="1"/>
          <p:nvPr>
            <p:ph idx="2" type="body"/>
          </p:nvPr>
        </p:nvSpPr>
        <p:spPr>
          <a:xfrm>
            <a:off x="301680" y="3949920"/>
            <a:ext cx="8540640" cy="214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0" name="Google Shape;930;p133"/>
          <p:cNvSpPr txBox="1"/>
          <p:nvPr>
            <p:ph idx="11" type="ftr"/>
          </p:nvPr>
        </p:nvSpPr>
        <p:spPr>
          <a:xfrm>
            <a:off x="3124080" y="6244920"/>
            <a:ext cx="2895840" cy="47628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1" name="Google Shape;931;p133"/>
          <p:cNvSpPr txBox="1"/>
          <p:nvPr>
            <p:ph idx="12" type="sldNum"/>
          </p:nvPr>
        </p:nvSpPr>
        <p:spPr>
          <a:xfrm>
            <a:off x="6552720" y="6244920"/>
            <a:ext cx="2289240" cy="47628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None/>
              <a:defRPr b="0" sz="700" strike="noStrike"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None/>
              <a:defRPr b="0" sz="700" strike="noStrike"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None/>
              <a:defRPr b="0" sz="700" strike="noStrike"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None/>
              <a:defRPr b="0" sz="700" strike="noStrike"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None/>
              <a:defRPr b="0" sz="700" strike="noStrike"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None/>
              <a:defRPr b="0" sz="700" strike="noStrike"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None/>
              <a:defRPr b="0" sz="700" strike="noStrike"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None/>
              <a:defRPr b="0" sz="700" strike="noStrike"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None/>
              <a:defRPr b="0" sz="700" strike="noStrike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32" name="Google Shape;932;p133"/>
          <p:cNvSpPr txBox="1"/>
          <p:nvPr>
            <p:ph idx="10" type="dt"/>
          </p:nvPr>
        </p:nvSpPr>
        <p:spPr>
          <a:xfrm>
            <a:off x="301320" y="6244920"/>
            <a:ext cx="2289240" cy="47628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933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p134"/>
          <p:cNvSpPr txBox="1"/>
          <p:nvPr>
            <p:ph type="title"/>
          </p:nvPr>
        </p:nvSpPr>
        <p:spPr>
          <a:xfrm>
            <a:off x="301680" y="228240"/>
            <a:ext cx="854064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5" name="Google Shape;935;p134"/>
          <p:cNvSpPr txBox="1"/>
          <p:nvPr>
            <p:ph idx="1" type="body"/>
          </p:nvPr>
        </p:nvSpPr>
        <p:spPr>
          <a:xfrm>
            <a:off x="301680" y="1599840"/>
            <a:ext cx="4167720" cy="214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6" name="Google Shape;936;p134"/>
          <p:cNvSpPr txBox="1"/>
          <p:nvPr>
            <p:ph idx="2" type="body"/>
          </p:nvPr>
        </p:nvSpPr>
        <p:spPr>
          <a:xfrm>
            <a:off x="4678200" y="1599840"/>
            <a:ext cx="4167720" cy="214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7" name="Google Shape;937;p134"/>
          <p:cNvSpPr txBox="1"/>
          <p:nvPr>
            <p:ph idx="3" type="body"/>
          </p:nvPr>
        </p:nvSpPr>
        <p:spPr>
          <a:xfrm>
            <a:off x="301680" y="3949920"/>
            <a:ext cx="4167720" cy="214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8" name="Google Shape;938;p134"/>
          <p:cNvSpPr txBox="1"/>
          <p:nvPr>
            <p:ph idx="4" type="body"/>
          </p:nvPr>
        </p:nvSpPr>
        <p:spPr>
          <a:xfrm>
            <a:off x="4678200" y="3949920"/>
            <a:ext cx="4167720" cy="214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9" name="Google Shape;939;p134"/>
          <p:cNvSpPr txBox="1"/>
          <p:nvPr>
            <p:ph idx="11" type="ftr"/>
          </p:nvPr>
        </p:nvSpPr>
        <p:spPr>
          <a:xfrm>
            <a:off x="3124080" y="6244920"/>
            <a:ext cx="2895840" cy="47628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0" name="Google Shape;940;p134"/>
          <p:cNvSpPr txBox="1"/>
          <p:nvPr>
            <p:ph idx="12" type="sldNum"/>
          </p:nvPr>
        </p:nvSpPr>
        <p:spPr>
          <a:xfrm>
            <a:off x="6552720" y="6244920"/>
            <a:ext cx="2289240" cy="47628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None/>
              <a:defRPr b="0" sz="700" strike="noStrike"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None/>
              <a:defRPr b="0" sz="700" strike="noStrike"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None/>
              <a:defRPr b="0" sz="700" strike="noStrike"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None/>
              <a:defRPr b="0" sz="700" strike="noStrike"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None/>
              <a:defRPr b="0" sz="700" strike="noStrike"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None/>
              <a:defRPr b="0" sz="700" strike="noStrike"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None/>
              <a:defRPr b="0" sz="700" strike="noStrike"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None/>
              <a:defRPr b="0" sz="700" strike="noStrike"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None/>
              <a:defRPr b="0" sz="700" strike="noStrike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41" name="Google Shape;941;p134"/>
          <p:cNvSpPr txBox="1"/>
          <p:nvPr>
            <p:ph idx="10" type="dt"/>
          </p:nvPr>
        </p:nvSpPr>
        <p:spPr>
          <a:xfrm>
            <a:off x="301320" y="6244920"/>
            <a:ext cx="2289240" cy="47628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942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p135"/>
          <p:cNvSpPr txBox="1"/>
          <p:nvPr>
            <p:ph type="title"/>
          </p:nvPr>
        </p:nvSpPr>
        <p:spPr>
          <a:xfrm>
            <a:off x="301680" y="228240"/>
            <a:ext cx="854064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4" name="Google Shape;944;p135"/>
          <p:cNvSpPr txBox="1"/>
          <p:nvPr>
            <p:ph idx="1" type="body"/>
          </p:nvPr>
        </p:nvSpPr>
        <p:spPr>
          <a:xfrm>
            <a:off x="301680" y="1599840"/>
            <a:ext cx="2749680" cy="214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5" name="Google Shape;945;p135"/>
          <p:cNvSpPr txBox="1"/>
          <p:nvPr>
            <p:ph idx="2" type="body"/>
          </p:nvPr>
        </p:nvSpPr>
        <p:spPr>
          <a:xfrm>
            <a:off x="3189240" y="1599840"/>
            <a:ext cx="2749680" cy="214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6" name="Google Shape;946;p135"/>
          <p:cNvSpPr txBox="1"/>
          <p:nvPr>
            <p:ph idx="3" type="body"/>
          </p:nvPr>
        </p:nvSpPr>
        <p:spPr>
          <a:xfrm>
            <a:off x="6076800" y="1599840"/>
            <a:ext cx="2749680" cy="214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7" name="Google Shape;947;p135"/>
          <p:cNvSpPr txBox="1"/>
          <p:nvPr>
            <p:ph idx="4" type="body"/>
          </p:nvPr>
        </p:nvSpPr>
        <p:spPr>
          <a:xfrm>
            <a:off x="301680" y="3949920"/>
            <a:ext cx="2749680" cy="214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8" name="Google Shape;948;p135"/>
          <p:cNvSpPr txBox="1"/>
          <p:nvPr>
            <p:ph idx="5" type="body"/>
          </p:nvPr>
        </p:nvSpPr>
        <p:spPr>
          <a:xfrm>
            <a:off x="3189240" y="3949920"/>
            <a:ext cx="2749680" cy="214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9" name="Google Shape;949;p135"/>
          <p:cNvSpPr txBox="1"/>
          <p:nvPr>
            <p:ph idx="6" type="body"/>
          </p:nvPr>
        </p:nvSpPr>
        <p:spPr>
          <a:xfrm>
            <a:off x="6076800" y="3949920"/>
            <a:ext cx="2749680" cy="214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0" name="Google Shape;950;p135"/>
          <p:cNvSpPr txBox="1"/>
          <p:nvPr>
            <p:ph idx="11" type="ftr"/>
          </p:nvPr>
        </p:nvSpPr>
        <p:spPr>
          <a:xfrm>
            <a:off x="3124080" y="6244920"/>
            <a:ext cx="2895840" cy="47628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1" name="Google Shape;951;p135"/>
          <p:cNvSpPr txBox="1"/>
          <p:nvPr>
            <p:ph idx="12" type="sldNum"/>
          </p:nvPr>
        </p:nvSpPr>
        <p:spPr>
          <a:xfrm>
            <a:off x="6552720" y="6244920"/>
            <a:ext cx="2289240" cy="47628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None/>
              <a:defRPr b="0" sz="700" strike="noStrike"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None/>
              <a:defRPr b="0" sz="700" strike="noStrike"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None/>
              <a:defRPr b="0" sz="700" strike="noStrike"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None/>
              <a:defRPr b="0" sz="700" strike="noStrike"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None/>
              <a:defRPr b="0" sz="700" strike="noStrike"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None/>
              <a:defRPr b="0" sz="700" strike="noStrike"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None/>
              <a:defRPr b="0" sz="700" strike="noStrike"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None/>
              <a:defRPr b="0" sz="700" strike="noStrike"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None/>
              <a:defRPr b="0" sz="700" strike="noStrike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52" name="Google Shape;952;p135"/>
          <p:cNvSpPr txBox="1"/>
          <p:nvPr>
            <p:ph idx="10" type="dt"/>
          </p:nvPr>
        </p:nvSpPr>
        <p:spPr>
          <a:xfrm>
            <a:off x="301320" y="6244920"/>
            <a:ext cx="2289240" cy="47628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1110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p109"/>
          <p:cNvSpPr txBox="1"/>
          <p:nvPr>
            <p:ph idx="11" type="ftr"/>
          </p:nvPr>
        </p:nvSpPr>
        <p:spPr>
          <a:xfrm>
            <a:off x="3124080" y="6244920"/>
            <a:ext cx="2895840" cy="47628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2" name="Google Shape;1112;p109"/>
          <p:cNvSpPr txBox="1"/>
          <p:nvPr>
            <p:ph idx="12" type="sldNum"/>
          </p:nvPr>
        </p:nvSpPr>
        <p:spPr>
          <a:xfrm>
            <a:off x="6552720" y="6244920"/>
            <a:ext cx="2289240" cy="47628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13" name="Google Shape;1113;p109"/>
          <p:cNvSpPr txBox="1"/>
          <p:nvPr>
            <p:ph idx="10" type="dt"/>
          </p:nvPr>
        </p:nvSpPr>
        <p:spPr>
          <a:xfrm>
            <a:off x="301320" y="6244920"/>
            <a:ext cx="2289240" cy="47628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1114" name="Shape 1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5" name="Google Shape;1115;p114"/>
          <p:cNvSpPr txBox="1"/>
          <p:nvPr>
            <p:ph type="title"/>
          </p:nvPr>
        </p:nvSpPr>
        <p:spPr>
          <a:xfrm>
            <a:off x="301680" y="228240"/>
            <a:ext cx="854064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6" name="Google Shape;1116;p114"/>
          <p:cNvSpPr txBox="1"/>
          <p:nvPr>
            <p:ph idx="1" type="subTitle"/>
          </p:nvPr>
        </p:nvSpPr>
        <p:spPr>
          <a:xfrm>
            <a:off x="301680" y="1599840"/>
            <a:ext cx="8540640" cy="4498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7" name="Google Shape;1117;p114"/>
          <p:cNvSpPr txBox="1"/>
          <p:nvPr>
            <p:ph idx="11" type="ftr"/>
          </p:nvPr>
        </p:nvSpPr>
        <p:spPr>
          <a:xfrm>
            <a:off x="3124080" y="6244920"/>
            <a:ext cx="2895840" cy="47628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8" name="Google Shape;1118;p114"/>
          <p:cNvSpPr txBox="1"/>
          <p:nvPr>
            <p:ph idx="12" type="sldNum"/>
          </p:nvPr>
        </p:nvSpPr>
        <p:spPr>
          <a:xfrm>
            <a:off x="6552720" y="6244920"/>
            <a:ext cx="2289240" cy="47628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19" name="Google Shape;1119;p114"/>
          <p:cNvSpPr txBox="1"/>
          <p:nvPr>
            <p:ph idx="10" type="dt"/>
          </p:nvPr>
        </p:nvSpPr>
        <p:spPr>
          <a:xfrm>
            <a:off x="301320" y="6244920"/>
            <a:ext cx="2289240" cy="47628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1120" name="Shape 1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1" name="Google Shape;1121;p115"/>
          <p:cNvSpPr txBox="1"/>
          <p:nvPr>
            <p:ph type="title"/>
          </p:nvPr>
        </p:nvSpPr>
        <p:spPr>
          <a:xfrm>
            <a:off x="301680" y="228240"/>
            <a:ext cx="854064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2" name="Google Shape;1122;p115"/>
          <p:cNvSpPr txBox="1"/>
          <p:nvPr>
            <p:ph idx="1" type="body"/>
          </p:nvPr>
        </p:nvSpPr>
        <p:spPr>
          <a:xfrm>
            <a:off x="301680" y="1599840"/>
            <a:ext cx="8540640" cy="449892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3" name="Google Shape;1123;p115"/>
          <p:cNvSpPr txBox="1"/>
          <p:nvPr>
            <p:ph idx="11" type="ftr"/>
          </p:nvPr>
        </p:nvSpPr>
        <p:spPr>
          <a:xfrm>
            <a:off x="3124080" y="6244920"/>
            <a:ext cx="2895840" cy="47628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4" name="Google Shape;1124;p115"/>
          <p:cNvSpPr txBox="1"/>
          <p:nvPr>
            <p:ph idx="12" type="sldNum"/>
          </p:nvPr>
        </p:nvSpPr>
        <p:spPr>
          <a:xfrm>
            <a:off x="6552720" y="6244920"/>
            <a:ext cx="2289240" cy="47628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25" name="Google Shape;1125;p115"/>
          <p:cNvSpPr txBox="1"/>
          <p:nvPr>
            <p:ph idx="10" type="dt"/>
          </p:nvPr>
        </p:nvSpPr>
        <p:spPr>
          <a:xfrm>
            <a:off x="301320" y="6244920"/>
            <a:ext cx="2289240" cy="47628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1126" name="Shape 1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" name="Google Shape;1127;p116"/>
          <p:cNvSpPr txBox="1"/>
          <p:nvPr>
            <p:ph type="title"/>
          </p:nvPr>
        </p:nvSpPr>
        <p:spPr>
          <a:xfrm>
            <a:off x="301680" y="228240"/>
            <a:ext cx="854064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8" name="Google Shape;1128;p116"/>
          <p:cNvSpPr txBox="1"/>
          <p:nvPr>
            <p:ph idx="1" type="body"/>
          </p:nvPr>
        </p:nvSpPr>
        <p:spPr>
          <a:xfrm>
            <a:off x="301680" y="1599840"/>
            <a:ext cx="4167720" cy="449892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9" name="Google Shape;1129;p116"/>
          <p:cNvSpPr txBox="1"/>
          <p:nvPr>
            <p:ph idx="2" type="body"/>
          </p:nvPr>
        </p:nvSpPr>
        <p:spPr>
          <a:xfrm>
            <a:off x="4678200" y="1599840"/>
            <a:ext cx="4167720" cy="449892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0" name="Google Shape;1130;p116"/>
          <p:cNvSpPr txBox="1"/>
          <p:nvPr>
            <p:ph idx="11" type="ftr"/>
          </p:nvPr>
        </p:nvSpPr>
        <p:spPr>
          <a:xfrm>
            <a:off x="3124080" y="6244920"/>
            <a:ext cx="2895840" cy="47628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1" name="Google Shape;1131;p116"/>
          <p:cNvSpPr txBox="1"/>
          <p:nvPr>
            <p:ph idx="12" type="sldNum"/>
          </p:nvPr>
        </p:nvSpPr>
        <p:spPr>
          <a:xfrm>
            <a:off x="6552720" y="6244920"/>
            <a:ext cx="2289240" cy="47628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32" name="Google Shape;1132;p116"/>
          <p:cNvSpPr txBox="1"/>
          <p:nvPr>
            <p:ph idx="10" type="dt"/>
          </p:nvPr>
        </p:nvSpPr>
        <p:spPr>
          <a:xfrm>
            <a:off x="301320" y="6244920"/>
            <a:ext cx="2289240" cy="47628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133" name="Shape 1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Google Shape;1134;p117"/>
          <p:cNvSpPr txBox="1"/>
          <p:nvPr>
            <p:ph type="title"/>
          </p:nvPr>
        </p:nvSpPr>
        <p:spPr>
          <a:xfrm>
            <a:off x="301680" y="228240"/>
            <a:ext cx="854064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5" name="Google Shape;1135;p117"/>
          <p:cNvSpPr txBox="1"/>
          <p:nvPr>
            <p:ph idx="11" type="ftr"/>
          </p:nvPr>
        </p:nvSpPr>
        <p:spPr>
          <a:xfrm>
            <a:off x="3124080" y="6244920"/>
            <a:ext cx="2895840" cy="47628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6" name="Google Shape;1136;p117"/>
          <p:cNvSpPr txBox="1"/>
          <p:nvPr>
            <p:ph idx="12" type="sldNum"/>
          </p:nvPr>
        </p:nvSpPr>
        <p:spPr>
          <a:xfrm>
            <a:off x="6552720" y="6244920"/>
            <a:ext cx="2289240" cy="47628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37" name="Google Shape;1137;p117"/>
          <p:cNvSpPr txBox="1"/>
          <p:nvPr>
            <p:ph idx="10" type="dt"/>
          </p:nvPr>
        </p:nvSpPr>
        <p:spPr>
          <a:xfrm>
            <a:off x="301320" y="6244920"/>
            <a:ext cx="2289240" cy="47628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4"/>
          <p:cNvSpPr txBox="1"/>
          <p:nvPr>
            <p:ph type="title"/>
          </p:nvPr>
        </p:nvSpPr>
        <p:spPr>
          <a:xfrm>
            <a:off x="301680" y="228240"/>
            <a:ext cx="854064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54"/>
          <p:cNvSpPr txBox="1"/>
          <p:nvPr>
            <p:ph idx="1" type="body"/>
          </p:nvPr>
        </p:nvSpPr>
        <p:spPr>
          <a:xfrm>
            <a:off x="301680" y="1599840"/>
            <a:ext cx="4167720" cy="214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54"/>
          <p:cNvSpPr txBox="1"/>
          <p:nvPr>
            <p:ph idx="2" type="body"/>
          </p:nvPr>
        </p:nvSpPr>
        <p:spPr>
          <a:xfrm>
            <a:off x="4678200" y="1599840"/>
            <a:ext cx="4167720" cy="214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54"/>
          <p:cNvSpPr txBox="1"/>
          <p:nvPr>
            <p:ph idx="3" type="body"/>
          </p:nvPr>
        </p:nvSpPr>
        <p:spPr>
          <a:xfrm>
            <a:off x="301680" y="3949920"/>
            <a:ext cx="8540640" cy="214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54"/>
          <p:cNvSpPr txBox="1"/>
          <p:nvPr>
            <p:ph idx="11" type="ftr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54"/>
          <p:cNvSpPr txBox="1"/>
          <p:nvPr>
            <p:ph idx="12" type="sldNum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indent="-181710" lvl="0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81710" lvl="1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81710" lvl="2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81710" lvl="3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81710" lvl="4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81710" lvl="5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81710" lvl="6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81710" lvl="7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81710" lvl="8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-216000" lvl="0" marL="21600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"/>
              <a:buFont typeface="Noto Sans Symbols"/>
              <a:buChar char="●"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3" name="Google Shape;83;p154"/>
          <p:cNvSpPr txBox="1"/>
          <p:nvPr>
            <p:ph idx="10" type="dt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1138" name="Shape 1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" name="Google Shape;1139;p118"/>
          <p:cNvSpPr txBox="1"/>
          <p:nvPr>
            <p:ph idx="1" type="subTitle"/>
          </p:nvPr>
        </p:nvSpPr>
        <p:spPr>
          <a:xfrm>
            <a:off x="301680" y="228240"/>
            <a:ext cx="8540640" cy="52995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0" name="Google Shape;1140;p118"/>
          <p:cNvSpPr txBox="1"/>
          <p:nvPr>
            <p:ph idx="11" type="ftr"/>
          </p:nvPr>
        </p:nvSpPr>
        <p:spPr>
          <a:xfrm>
            <a:off x="3124080" y="6244920"/>
            <a:ext cx="2895840" cy="47628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1" name="Google Shape;1141;p118"/>
          <p:cNvSpPr txBox="1"/>
          <p:nvPr>
            <p:ph idx="12" type="sldNum"/>
          </p:nvPr>
        </p:nvSpPr>
        <p:spPr>
          <a:xfrm>
            <a:off x="6552720" y="6244920"/>
            <a:ext cx="2289240" cy="47628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42" name="Google Shape;1142;p118"/>
          <p:cNvSpPr txBox="1"/>
          <p:nvPr>
            <p:ph idx="10" type="dt"/>
          </p:nvPr>
        </p:nvSpPr>
        <p:spPr>
          <a:xfrm>
            <a:off x="301320" y="6244920"/>
            <a:ext cx="2289240" cy="47628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1143" name="Shape 1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4" name="Google Shape;1144;p119"/>
          <p:cNvSpPr txBox="1"/>
          <p:nvPr>
            <p:ph type="title"/>
          </p:nvPr>
        </p:nvSpPr>
        <p:spPr>
          <a:xfrm>
            <a:off x="301680" y="228240"/>
            <a:ext cx="854064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5" name="Google Shape;1145;p119"/>
          <p:cNvSpPr txBox="1"/>
          <p:nvPr>
            <p:ph idx="1" type="body"/>
          </p:nvPr>
        </p:nvSpPr>
        <p:spPr>
          <a:xfrm>
            <a:off x="301680" y="1599840"/>
            <a:ext cx="4167720" cy="214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6" name="Google Shape;1146;p119"/>
          <p:cNvSpPr txBox="1"/>
          <p:nvPr>
            <p:ph idx="2" type="body"/>
          </p:nvPr>
        </p:nvSpPr>
        <p:spPr>
          <a:xfrm>
            <a:off x="4678200" y="1599840"/>
            <a:ext cx="4167720" cy="449892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7" name="Google Shape;1147;p119"/>
          <p:cNvSpPr txBox="1"/>
          <p:nvPr>
            <p:ph idx="3" type="body"/>
          </p:nvPr>
        </p:nvSpPr>
        <p:spPr>
          <a:xfrm>
            <a:off x="301680" y="3949920"/>
            <a:ext cx="4167720" cy="214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8" name="Google Shape;1148;p119"/>
          <p:cNvSpPr txBox="1"/>
          <p:nvPr>
            <p:ph idx="11" type="ftr"/>
          </p:nvPr>
        </p:nvSpPr>
        <p:spPr>
          <a:xfrm>
            <a:off x="3124080" y="6244920"/>
            <a:ext cx="2895840" cy="47628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9" name="Google Shape;1149;p119"/>
          <p:cNvSpPr txBox="1"/>
          <p:nvPr>
            <p:ph idx="12" type="sldNum"/>
          </p:nvPr>
        </p:nvSpPr>
        <p:spPr>
          <a:xfrm>
            <a:off x="6552720" y="6244920"/>
            <a:ext cx="2289240" cy="47628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50" name="Google Shape;1150;p119"/>
          <p:cNvSpPr txBox="1"/>
          <p:nvPr>
            <p:ph idx="10" type="dt"/>
          </p:nvPr>
        </p:nvSpPr>
        <p:spPr>
          <a:xfrm>
            <a:off x="301320" y="6244920"/>
            <a:ext cx="2289240" cy="47628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115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Google Shape;1152;p120"/>
          <p:cNvSpPr txBox="1"/>
          <p:nvPr>
            <p:ph type="title"/>
          </p:nvPr>
        </p:nvSpPr>
        <p:spPr>
          <a:xfrm>
            <a:off x="301680" y="228240"/>
            <a:ext cx="854064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3" name="Google Shape;1153;p120"/>
          <p:cNvSpPr txBox="1"/>
          <p:nvPr>
            <p:ph idx="1" type="body"/>
          </p:nvPr>
        </p:nvSpPr>
        <p:spPr>
          <a:xfrm>
            <a:off x="301680" y="1599840"/>
            <a:ext cx="4167720" cy="449892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4" name="Google Shape;1154;p120"/>
          <p:cNvSpPr txBox="1"/>
          <p:nvPr>
            <p:ph idx="2" type="body"/>
          </p:nvPr>
        </p:nvSpPr>
        <p:spPr>
          <a:xfrm>
            <a:off x="4678200" y="1599840"/>
            <a:ext cx="4167720" cy="214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5" name="Google Shape;1155;p120"/>
          <p:cNvSpPr txBox="1"/>
          <p:nvPr>
            <p:ph idx="3" type="body"/>
          </p:nvPr>
        </p:nvSpPr>
        <p:spPr>
          <a:xfrm>
            <a:off x="4678200" y="3949920"/>
            <a:ext cx="4167720" cy="214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6" name="Google Shape;1156;p120"/>
          <p:cNvSpPr txBox="1"/>
          <p:nvPr>
            <p:ph idx="11" type="ftr"/>
          </p:nvPr>
        </p:nvSpPr>
        <p:spPr>
          <a:xfrm>
            <a:off x="3124080" y="6244920"/>
            <a:ext cx="2895840" cy="47628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7" name="Google Shape;1157;p120"/>
          <p:cNvSpPr txBox="1"/>
          <p:nvPr>
            <p:ph idx="12" type="sldNum"/>
          </p:nvPr>
        </p:nvSpPr>
        <p:spPr>
          <a:xfrm>
            <a:off x="6552720" y="6244920"/>
            <a:ext cx="2289240" cy="47628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58" name="Google Shape;1158;p120"/>
          <p:cNvSpPr txBox="1"/>
          <p:nvPr>
            <p:ph idx="10" type="dt"/>
          </p:nvPr>
        </p:nvSpPr>
        <p:spPr>
          <a:xfrm>
            <a:off x="301320" y="6244920"/>
            <a:ext cx="2289240" cy="47628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1159" name="Shape 1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" name="Google Shape;1160;p121"/>
          <p:cNvSpPr txBox="1"/>
          <p:nvPr>
            <p:ph type="title"/>
          </p:nvPr>
        </p:nvSpPr>
        <p:spPr>
          <a:xfrm>
            <a:off x="301680" y="228240"/>
            <a:ext cx="854064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1" name="Google Shape;1161;p121"/>
          <p:cNvSpPr txBox="1"/>
          <p:nvPr>
            <p:ph idx="1" type="body"/>
          </p:nvPr>
        </p:nvSpPr>
        <p:spPr>
          <a:xfrm>
            <a:off x="301680" y="1599840"/>
            <a:ext cx="4167720" cy="214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2" name="Google Shape;1162;p121"/>
          <p:cNvSpPr txBox="1"/>
          <p:nvPr>
            <p:ph idx="2" type="body"/>
          </p:nvPr>
        </p:nvSpPr>
        <p:spPr>
          <a:xfrm>
            <a:off x="4678200" y="1599840"/>
            <a:ext cx="4167720" cy="214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3" name="Google Shape;1163;p121"/>
          <p:cNvSpPr txBox="1"/>
          <p:nvPr>
            <p:ph idx="3" type="body"/>
          </p:nvPr>
        </p:nvSpPr>
        <p:spPr>
          <a:xfrm>
            <a:off x="301680" y="3949920"/>
            <a:ext cx="8540640" cy="214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4" name="Google Shape;1164;p121"/>
          <p:cNvSpPr txBox="1"/>
          <p:nvPr>
            <p:ph idx="11" type="ftr"/>
          </p:nvPr>
        </p:nvSpPr>
        <p:spPr>
          <a:xfrm>
            <a:off x="3124080" y="6244920"/>
            <a:ext cx="2895840" cy="47628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5" name="Google Shape;1165;p121"/>
          <p:cNvSpPr txBox="1"/>
          <p:nvPr>
            <p:ph idx="12" type="sldNum"/>
          </p:nvPr>
        </p:nvSpPr>
        <p:spPr>
          <a:xfrm>
            <a:off x="6552720" y="6244920"/>
            <a:ext cx="2289240" cy="47628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66" name="Google Shape;1166;p121"/>
          <p:cNvSpPr txBox="1"/>
          <p:nvPr>
            <p:ph idx="10" type="dt"/>
          </p:nvPr>
        </p:nvSpPr>
        <p:spPr>
          <a:xfrm>
            <a:off x="301320" y="6244920"/>
            <a:ext cx="2289240" cy="47628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1167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" name="Google Shape;1168;p122"/>
          <p:cNvSpPr txBox="1"/>
          <p:nvPr>
            <p:ph type="title"/>
          </p:nvPr>
        </p:nvSpPr>
        <p:spPr>
          <a:xfrm>
            <a:off x="301680" y="228240"/>
            <a:ext cx="854064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9" name="Google Shape;1169;p122"/>
          <p:cNvSpPr txBox="1"/>
          <p:nvPr>
            <p:ph idx="1" type="body"/>
          </p:nvPr>
        </p:nvSpPr>
        <p:spPr>
          <a:xfrm>
            <a:off x="301680" y="1599840"/>
            <a:ext cx="8540640" cy="214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0" name="Google Shape;1170;p122"/>
          <p:cNvSpPr txBox="1"/>
          <p:nvPr>
            <p:ph idx="2" type="body"/>
          </p:nvPr>
        </p:nvSpPr>
        <p:spPr>
          <a:xfrm>
            <a:off x="301680" y="3949920"/>
            <a:ext cx="8540640" cy="214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1" name="Google Shape;1171;p122"/>
          <p:cNvSpPr txBox="1"/>
          <p:nvPr>
            <p:ph idx="11" type="ftr"/>
          </p:nvPr>
        </p:nvSpPr>
        <p:spPr>
          <a:xfrm>
            <a:off x="3124080" y="6244920"/>
            <a:ext cx="2895840" cy="47628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2" name="Google Shape;1172;p122"/>
          <p:cNvSpPr txBox="1"/>
          <p:nvPr>
            <p:ph idx="12" type="sldNum"/>
          </p:nvPr>
        </p:nvSpPr>
        <p:spPr>
          <a:xfrm>
            <a:off x="6552720" y="6244920"/>
            <a:ext cx="2289240" cy="47628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73" name="Google Shape;1173;p122"/>
          <p:cNvSpPr txBox="1"/>
          <p:nvPr>
            <p:ph idx="10" type="dt"/>
          </p:nvPr>
        </p:nvSpPr>
        <p:spPr>
          <a:xfrm>
            <a:off x="301320" y="6244920"/>
            <a:ext cx="2289240" cy="47628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1174" name="Shape 1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5" name="Google Shape;1175;p123"/>
          <p:cNvSpPr txBox="1"/>
          <p:nvPr>
            <p:ph type="title"/>
          </p:nvPr>
        </p:nvSpPr>
        <p:spPr>
          <a:xfrm>
            <a:off x="301680" y="228240"/>
            <a:ext cx="854064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6" name="Google Shape;1176;p123"/>
          <p:cNvSpPr txBox="1"/>
          <p:nvPr>
            <p:ph idx="1" type="body"/>
          </p:nvPr>
        </p:nvSpPr>
        <p:spPr>
          <a:xfrm>
            <a:off x="301680" y="1599840"/>
            <a:ext cx="4167720" cy="214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7" name="Google Shape;1177;p123"/>
          <p:cNvSpPr txBox="1"/>
          <p:nvPr>
            <p:ph idx="2" type="body"/>
          </p:nvPr>
        </p:nvSpPr>
        <p:spPr>
          <a:xfrm>
            <a:off x="4678200" y="1599840"/>
            <a:ext cx="4167720" cy="214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8" name="Google Shape;1178;p123"/>
          <p:cNvSpPr txBox="1"/>
          <p:nvPr>
            <p:ph idx="3" type="body"/>
          </p:nvPr>
        </p:nvSpPr>
        <p:spPr>
          <a:xfrm>
            <a:off x="301680" y="3949920"/>
            <a:ext cx="4167720" cy="214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9" name="Google Shape;1179;p123"/>
          <p:cNvSpPr txBox="1"/>
          <p:nvPr>
            <p:ph idx="4" type="body"/>
          </p:nvPr>
        </p:nvSpPr>
        <p:spPr>
          <a:xfrm>
            <a:off x="4678200" y="3949920"/>
            <a:ext cx="4167720" cy="214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0" name="Google Shape;1180;p123"/>
          <p:cNvSpPr txBox="1"/>
          <p:nvPr>
            <p:ph idx="11" type="ftr"/>
          </p:nvPr>
        </p:nvSpPr>
        <p:spPr>
          <a:xfrm>
            <a:off x="3124080" y="6244920"/>
            <a:ext cx="2895840" cy="47628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1" name="Google Shape;1181;p123"/>
          <p:cNvSpPr txBox="1"/>
          <p:nvPr>
            <p:ph idx="12" type="sldNum"/>
          </p:nvPr>
        </p:nvSpPr>
        <p:spPr>
          <a:xfrm>
            <a:off x="6552720" y="6244920"/>
            <a:ext cx="2289240" cy="47628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82" name="Google Shape;1182;p123"/>
          <p:cNvSpPr txBox="1"/>
          <p:nvPr>
            <p:ph idx="10" type="dt"/>
          </p:nvPr>
        </p:nvSpPr>
        <p:spPr>
          <a:xfrm>
            <a:off x="301320" y="6244920"/>
            <a:ext cx="2289240" cy="47628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1183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Google Shape;1184;p124"/>
          <p:cNvSpPr txBox="1"/>
          <p:nvPr>
            <p:ph type="title"/>
          </p:nvPr>
        </p:nvSpPr>
        <p:spPr>
          <a:xfrm>
            <a:off x="301680" y="228240"/>
            <a:ext cx="854064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5" name="Google Shape;1185;p124"/>
          <p:cNvSpPr txBox="1"/>
          <p:nvPr>
            <p:ph idx="1" type="body"/>
          </p:nvPr>
        </p:nvSpPr>
        <p:spPr>
          <a:xfrm>
            <a:off x="301680" y="1599840"/>
            <a:ext cx="2749680" cy="214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6" name="Google Shape;1186;p124"/>
          <p:cNvSpPr txBox="1"/>
          <p:nvPr>
            <p:ph idx="2" type="body"/>
          </p:nvPr>
        </p:nvSpPr>
        <p:spPr>
          <a:xfrm>
            <a:off x="3189240" y="1599840"/>
            <a:ext cx="2749680" cy="214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7" name="Google Shape;1187;p124"/>
          <p:cNvSpPr txBox="1"/>
          <p:nvPr>
            <p:ph idx="3" type="body"/>
          </p:nvPr>
        </p:nvSpPr>
        <p:spPr>
          <a:xfrm>
            <a:off x="6076800" y="1599840"/>
            <a:ext cx="2749680" cy="214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8" name="Google Shape;1188;p124"/>
          <p:cNvSpPr txBox="1"/>
          <p:nvPr>
            <p:ph idx="4" type="body"/>
          </p:nvPr>
        </p:nvSpPr>
        <p:spPr>
          <a:xfrm>
            <a:off x="301680" y="3949920"/>
            <a:ext cx="2749680" cy="214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9" name="Google Shape;1189;p124"/>
          <p:cNvSpPr txBox="1"/>
          <p:nvPr>
            <p:ph idx="5" type="body"/>
          </p:nvPr>
        </p:nvSpPr>
        <p:spPr>
          <a:xfrm>
            <a:off x="3189240" y="3949920"/>
            <a:ext cx="2749680" cy="214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0" name="Google Shape;1190;p124"/>
          <p:cNvSpPr txBox="1"/>
          <p:nvPr>
            <p:ph idx="6" type="body"/>
          </p:nvPr>
        </p:nvSpPr>
        <p:spPr>
          <a:xfrm>
            <a:off x="6076800" y="3949920"/>
            <a:ext cx="2749680" cy="214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1" name="Google Shape;1191;p124"/>
          <p:cNvSpPr txBox="1"/>
          <p:nvPr>
            <p:ph idx="11" type="ftr"/>
          </p:nvPr>
        </p:nvSpPr>
        <p:spPr>
          <a:xfrm>
            <a:off x="3124080" y="6244920"/>
            <a:ext cx="2895840" cy="47628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2" name="Google Shape;1192;p124"/>
          <p:cNvSpPr txBox="1"/>
          <p:nvPr>
            <p:ph idx="12" type="sldNum"/>
          </p:nvPr>
        </p:nvSpPr>
        <p:spPr>
          <a:xfrm>
            <a:off x="6552720" y="6244920"/>
            <a:ext cx="2289240" cy="47628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buNone/>
              <a:defRPr b="0" sz="1000" strike="noStrike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93" name="Google Shape;1193;p124"/>
          <p:cNvSpPr txBox="1"/>
          <p:nvPr>
            <p:ph idx="10" type="dt"/>
          </p:nvPr>
        </p:nvSpPr>
        <p:spPr>
          <a:xfrm>
            <a:off x="301320" y="6244920"/>
            <a:ext cx="2289240" cy="47628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1200" name="Shape 1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1" name="Google Shape;1201;p111"/>
          <p:cNvSpPr txBox="1"/>
          <p:nvPr>
            <p:ph idx="11" type="ftr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2" name="Google Shape;1202;p111"/>
          <p:cNvSpPr txBox="1"/>
          <p:nvPr>
            <p:ph idx="12" type="sldNum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indent="-181710" lvl="0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81710" lvl="1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81710" lvl="2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81710" lvl="3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81710" lvl="4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81710" lvl="5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81710" lvl="6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81710" lvl="7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81710" lvl="8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-216000" lvl="0" marL="21600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"/>
              <a:buFont typeface="Noto Sans Symbols"/>
              <a:buChar char="●"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03" name="Google Shape;1203;p111"/>
          <p:cNvSpPr txBox="1"/>
          <p:nvPr>
            <p:ph idx="10" type="dt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1204" name="Shape 1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5" name="Google Shape;1205;p191"/>
          <p:cNvSpPr txBox="1"/>
          <p:nvPr>
            <p:ph type="title"/>
          </p:nvPr>
        </p:nvSpPr>
        <p:spPr>
          <a:xfrm>
            <a:off x="301680" y="228240"/>
            <a:ext cx="854064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6" name="Google Shape;1206;p191"/>
          <p:cNvSpPr txBox="1"/>
          <p:nvPr>
            <p:ph idx="1" type="subTitle"/>
          </p:nvPr>
        </p:nvSpPr>
        <p:spPr>
          <a:xfrm>
            <a:off x="301680" y="1599840"/>
            <a:ext cx="8540640" cy="4498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7" name="Google Shape;1207;p191"/>
          <p:cNvSpPr txBox="1"/>
          <p:nvPr>
            <p:ph idx="11" type="ftr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8" name="Google Shape;1208;p191"/>
          <p:cNvSpPr txBox="1"/>
          <p:nvPr>
            <p:ph idx="12" type="sldNum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indent="-181710" lvl="0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81710" lvl="1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81710" lvl="2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81710" lvl="3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81710" lvl="4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81710" lvl="5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81710" lvl="6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81710" lvl="7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81710" lvl="8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-216000" lvl="0" marL="21600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"/>
              <a:buFont typeface="Noto Sans Symbols"/>
              <a:buChar char="●"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09" name="Google Shape;1209;p191"/>
          <p:cNvSpPr txBox="1"/>
          <p:nvPr>
            <p:ph idx="10" type="dt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1210" name="Shape 1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1" name="Google Shape;1211;p192"/>
          <p:cNvSpPr txBox="1"/>
          <p:nvPr>
            <p:ph type="title"/>
          </p:nvPr>
        </p:nvSpPr>
        <p:spPr>
          <a:xfrm>
            <a:off x="301680" y="228240"/>
            <a:ext cx="854064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2" name="Google Shape;1212;p192"/>
          <p:cNvSpPr txBox="1"/>
          <p:nvPr>
            <p:ph idx="1" type="body"/>
          </p:nvPr>
        </p:nvSpPr>
        <p:spPr>
          <a:xfrm>
            <a:off x="301680" y="1599840"/>
            <a:ext cx="8540640" cy="449892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3" name="Google Shape;1213;p192"/>
          <p:cNvSpPr txBox="1"/>
          <p:nvPr>
            <p:ph idx="11" type="ftr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4" name="Google Shape;1214;p192"/>
          <p:cNvSpPr txBox="1"/>
          <p:nvPr>
            <p:ph idx="12" type="sldNum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indent="-181710" lvl="0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81710" lvl="1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81710" lvl="2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81710" lvl="3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81710" lvl="4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81710" lvl="5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81710" lvl="6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81710" lvl="7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81710" lvl="8" marL="21600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sz="1200" strike="noStrike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-216000" lvl="0" marL="21600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"/>
              <a:buFont typeface="Noto Sans Symbols"/>
              <a:buChar char="●"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15" name="Google Shape;1215;p192"/>
          <p:cNvSpPr txBox="1"/>
          <p:nvPr>
            <p:ph idx="10" type="dt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4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10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18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109.xml"/><Relationship Id="rId2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5.xml"/><Relationship Id="rId8" Type="http://schemas.openxmlformats.org/officeDocument/2006/relationships/slideLayout" Target="../slideLayouts/slideLayout116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theme" Target="../theme/theme5.xml"/><Relationship Id="rId1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6.xml"/><Relationship Id="rId13" Type="http://schemas.openxmlformats.org/officeDocument/2006/relationships/theme" Target="../theme/theme11.xml"/><Relationship Id="rId1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/Relationships>
</file>

<file path=ppt/slideMasters/_rels/slideMaster5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8.xml"/><Relationship Id="rId13" Type="http://schemas.openxmlformats.org/officeDocument/2006/relationships/theme" Target="../theme/theme8.xml"/><Relationship Id="rId1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49.xml"/><Relationship Id="rId2" Type="http://schemas.openxmlformats.org/officeDocument/2006/relationships/slideLayout" Target="../slideLayouts/slideLayout50.xml"/><Relationship Id="rId3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5.xml"/><Relationship Id="rId8" Type="http://schemas.openxmlformats.org/officeDocument/2006/relationships/slideLayout" Target="../slideLayouts/slideLayout56.xml"/></Relationships>
</file>

<file path=ppt/slideMasters/_rels/slideMaster6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0.xml"/><Relationship Id="rId13" Type="http://schemas.openxmlformats.org/officeDocument/2006/relationships/theme" Target="../theme/theme10.xml"/><Relationship Id="rId1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61.xml"/><Relationship Id="rId2" Type="http://schemas.openxmlformats.org/officeDocument/2006/relationships/slideLayout" Target="../slideLayouts/slideLayout62.xml"/><Relationship Id="rId3" Type="http://schemas.openxmlformats.org/officeDocument/2006/relationships/slideLayout" Target="../slideLayouts/slideLayout63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5.xml"/><Relationship Id="rId6" Type="http://schemas.openxmlformats.org/officeDocument/2006/relationships/slideLayout" Target="../slideLayouts/slideLayout66.xml"/><Relationship Id="rId7" Type="http://schemas.openxmlformats.org/officeDocument/2006/relationships/slideLayout" Target="../slideLayouts/slideLayout67.xml"/><Relationship Id="rId8" Type="http://schemas.openxmlformats.org/officeDocument/2006/relationships/slideLayout" Target="../slideLayouts/slideLayout68.xml"/></Relationships>
</file>

<file path=ppt/slideMasters/_rels/slideMaster7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73.xml"/><Relationship Id="rId2" Type="http://schemas.openxmlformats.org/officeDocument/2006/relationships/slideLayout" Target="../slideLayouts/slideLayout74.xml"/><Relationship Id="rId3" Type="http://schemas.openxmlformats.org/officeDocument/2006/relationships/slideLayout" Target="../slideLayouts/slideLayout75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7.xml"/><Relationship Id="rId6" Type="http://schemas.openxmlformats.org/officeDocument/2006/relationships/slideLayout" Target="../slideLayouts/slideLayout78.xml"/><Relationship Id="rId7" Type="http://schemas.openxmlformats.org/officeDocument/2006/relationships/slideLayout" Target="../slideLayouts/slideLayout79.xml"/><Relationship Id="rId8" Type="http://schemas.openxmlformats.org/officeDocument/2006/relationships/slideLayout" Target="../slideLayouts/slideLayout80.xml"/></Relationships>
</file>

<file path=ppt/slideMasters/_rels/slideMaster8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94.xml"/><Relationship Id="rId13" Type="http://schemas.openxmlformats.org/officeDocument/2006/relationships/theme" Target="../theme/theme6.xml"/><Relationship Id="rId1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85.xml"/><Relationship Id="rId2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1.xml"/><Relationship Id="rId8" Type="http://schemas.openxmlformats.org/officeDocument/2006/relationships/slideLayout" Target="../slideLayouts/slideLayout92.xml"/></Relationships>
</file>

<file path=ppt/slideMasters/_rels/slideMaster9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06.xml"/><Relationship Id="rId13" Type="http://schemas.openxmlformats.org/officeDocument/2006/relationships/theme" Target="../theme/theme9.xml"/><Relationship Id="rId12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97.xml"/><Relationship Id="rId2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9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3.xml"/><Relationship Id="rId8" Type="http://schemas.openxmlformats.org/officeDocument/2006/relationships/slideLayout" Target="../slideLayouts/slideLayout10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2B2A00"/>
            </a:gs>
            <a:gs pos="100000">
              <a:srgbClr val="78785D"/>
            </a:gs>
          </a:gsLst>
          <a:lin ang="5400000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94"/>
          <p:cNvGrpSpPr/>
          <p:nvPr/>
        </p:nvGrpSpPr>
        <p:grpSpPr>
          <a:xfrm>
            <a:off x="4716360" y="5345280"/>
            <a:ext cx="4427640" cy="1512720"/>
            <a:chOff x="4716360" y="5345280"/>
            <a:chExt cx="4427640" cy="1512720"/>
          </a:xfrm>
        </p:grpSpPr>
        <p:sp>
          <p:nvSpPr>
            <p:cNvPr id="7" name="Google Shape;7;p94"/>
            <p:cNvSpPr/>
            <p:nvPr/>
          </p:nvSpPr>
          <p:spPr>
            <a:xfrm>
              <a:off x="4716360" y="5345280"/>
              <a:ext cx="4427640" cy="1512720"/>
            </a:xfrm>
            <a:custGeom>
              <a:rect b="b" l="l" r="r" t="t"/>
              <a:pathLst>
                <a:path extrusionOk="0" h="953" w="2780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</a:path>
              </a:pathLst>
            </a:custGeom>
            <a:gradFill>
              <a:gsLst>
                <a:gs pos="0">
                  <a:srgbClr val="2B2A00"/>
                </a:gs>
                <a:gs pos="100000">
                  <a:srgbClr val="5B5B49"/>
                </a:gs>
              </a:gsLst>
              <a:lin ang="2700000" scaled="0"/>
            </a:gradFill>
            <a:ln>
              <a:noFill/>
            </a:ln>
          </p:spPr>
        </p:sp>
        <p:sp>
          <p:nvSpPr>
            <p:cNvPr id="8" name="Google Shape;8;p94"/>
            <p:cNvSpPr/>
            <p:nvPr/>
          </p:nvSpPr>
          <p:spPr>
            <a:xfrm>
              <a:off x="7305840" y="6372360"/>
              <a:ext cx="18720" cy="28440"/>
            </a:xfrm>
            <a:custGeom>
              <a:rect b="b" l="l" r="r" t="t"/>
              <a:pathLst>
                <a:path extrusionOk="0" h="18" w="12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>
              <a:gsLst>
                <a:gs pos="0">
                  <a:srgbClr val="535342"/>
                </a:gs>
                <a:gs pos="100000">
                  <a:srgbClr val="5B5B49"/>
                </a:gs>
              </a:gsLst>
              <a:lin ang="2700000" scaled="0"/>
            </a:gradFill>
            <a:ln>
              <a:noFill/>
            </a:ln>
          </p:spPr>
        </p:sp>
        <p:sp>
          <p:nvSpPr>
            <p:cNvPr id="9" name="Google Shape;9;p94"/>
            <p:cNvSpPr/>
            <p:nvPr/>
          </p:nvSpPr>
          <p:spPr>
            <a:xfrm>
              <a:off x="7296120" y="6343560"/>
              <a:ext cx="9720" cy="28800"/>
            </a:xfrm>
            <a:custGeom>
              <a:rect b="b" l="l" r="r" t="t"/>
              <a:pathLst>
                <a:path extrusionOk="0" h="18" w="6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>
              <a:gsLst>
                <a:gs pos="0">
                  <a:srgbClr val="535342"/>
                </a:gs>
                <a:gs pos="100000">
                  <a:srgbClr val="5B5B49"/>
                </a:gs>
              </a:gsLst>
              <a:lin ang="2700000" scaled="0"/>
            </a:gradFill>
            <a:ln>
              <a:noFill/>
            </a:ln>
          </p:spPr>
        </p:sp>
        <p:sp>
          <p:nvSpPr>
            <p:cNvPr id="10" name="Google Shape;10;p94"/>
            <p:cNvSpPr/>
            <p:nvPr/>
          </p:nvSpPr>
          <p:spPr>
            <a:xfrm>
              <a:off x="8223120" y="5678640"/>
              <a:ext cx="482760" cy="1176120"/>
            </a:xfrm>
            <a:custGeom>
              <a:rect b="b" l="l" r="r" t="t"/>
              <a:pathLst>
                <a:path extrusionOk="0" h="741" w="304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>
              <a:gsLst>
                <a:gs pos="0">
                  <a:srgbClr val="535342"/>
                </a:gs>
                <a:gs pos="100000">
                  <a:srgbClr val="5B5B49"/>
                </a:gs>
              </a:gsLst>
              <a:lin ang="2700000" scaled="0"/>
            </a:gradFill>
            <a:ln>
              <a:noFill/>
            </a:ln>
          </p:spPr>
        </p:sp>
        <p:sp>
          <p:nvSpPr>
            <p:cNvPr id="11" name="Google Shape;11;p94"/>
            <p:cNvSpPr/>
            <p:nvPr/>
          </p:nvSpPr>
          <p:spPr>
            <a:xfrm>
              <a:off x="7807320" y="5640480"/>
              <a:ext cx="498600" cy="1217520"/>
            </a:xfrm>
            <a:custGeom>
              <a:rect b="b" l="l" r="r" t="t"/>
              <a:pathLst>
                <a:path extrusionOk="0" h="767" w="314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>
              <a:gsLst>
                <a:gs pos="0">
                  <a:srgbClr val="535342"/>
                </a:gs>
                <a:gs pos="100000">
                  <a:srgbClr val="5B5B49"/>
                </a:gs>
              </a:gsLst>
              <a:lin ang="2700000" scaled="0"/>
            </a:gradFill>
            <a:ln>
              <a:noFill/>
            </a:ln>
          </p:spPr>
        </p:sp>
        <p:sp>
          <p:nvSpPr>
            <p:cNvPr id="12" name="Google Shape;12;p94"/>
            <p:cNvSpPr/>
            <p:nvPr/>
          </p:nvSpPr>
          <p:spPr>
            <a:xfrm>
              <a:off x="7461360" y="5869080"/>
              <a:ext cx="436320" cy="988920"/>
            </a:xfrm>
            <a:custGeom>
              <a:rect b="b" l="l" r="r" t="t"/>
              <a:pathLst>
                <a:path extrusionOk="0" h="623" w="275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>
              <a:gsLst>
                <a:gs pos="0">
                  <a:srgbClr val="535342"/>
                </a:gs>
                <a:gs pos="100000">
                  <a:srgbClr val="5B5B49"/>
                </a:gs>
              </a:gsLst>
              <a:lin ang="2700000" scaled="0"/>
            </a:gradFill>
            <a:ln>
              <a:noFill/>
            </a:ln>
          </p:spPr>
        </p:sp>
        <p:sp>
          <p:nvSpPr>
            <p:cNvPr id="13" name="Google Shape;13;p94"/>
            <p:cNvSpPr/>
            <p:nvPr/>
          </p:nvSpPr>
          <p:spPr>
            <a:xfrm>
              <a:off x="7178760" y="5888160"/>
              <a:ext cx="338040" cy="969840"/>
            </a:xfrm>
            <a:custGeom>
              <a:rect b="b" l="l" r="r" t="t"/>
              <a:pathLst>
                <a:path extrusionOk="0" h="611" w="213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>
              <a:gsLst>
                <a:gs pos="0">
                  <a:srgbClr val="535342"/>
                </a:gs>
                <a:gs pos="100000">
                  <a:srgbClr val="5B5B49"/>
                </a:gs>
              </a:gsLst>
              <a:lin ang="2700000" scaled="0"/>
            </a:gradFill>
            <a:ln>
              <a:noFill/>
            </a:ln>
          </p:spPr>
        </p:sp>
        <p:sp>
          <p:nvSpPr>
            <p:cNvPr id="14" name="Google Shape;14;p94"/>
            <p:cNvSpPr/>
            <p:nvPr/>
          </p:nvSpPr>
          <p:spPr>
            <a:xfrm>
              <a:off x="6813720" y="6248520"/>
              <a:ext cx="264960" cy="609480"/>
            </a:xfrm>
            <a:custGeom>
              <a:rect b="b" l="l" r="r" t="t"/>
              <a:pathLst>
                <a:path extrusionOk="0" h="384" w="167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>
              <a:gsLst>
                <a:gs pos="0">
                  <a:srgbClr val="535342"/>
                </a:gs>
                <a:gs pos="100000">
                  <a:srgbClr val="5B5B49"/>
                </a:gs>
              </a:gsLst>
              <a:lin ang="2700000" scaled="0"/>
            </a:gradFill>
            <a:ln>
              <a:noFill/>
            </a:ln>
          </p:spPr>
        </p:sp>
        <p:sp>
          <p:nvSpPr>
            <p:cNvPr id="15" name="Google Shape;15;p94"/>
            <p:cNvSpPr/>
            <p:nvPr/>
          </p:nvSpPr>
          <p:spPr>
            <a:xfrm>
              <a:off x="6508800" y="6381720"/>
              <a:ext cx="263520" cy="476280"/>
            </a:xfrm>
            <a:custGeom>
              <a:rect b="b" l="l" r="r" t="t"/>
              <a:pathLst>
                <a:path extrusionOk="0" h="300" w="166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>
              <a:gsLst>
                <a:gs pos="0">
                  <a:srgbClr val="535342"/>
                </a:gs>
                <a:gs pos="100000">
                  <a:srgbClr val="5B5B49"/>
                </a:gs>
              </a:gsLst>
              <a:lin ang="2700000" scaled="0"/>
            </a:gradFill>
            <a:ln>
              <a:noFill/>
            </a:ln>
          </p:spPr>
        </p:sp>
        <p:sp>
          <p:nvSpPr>
            <p:cNvPr id="16" name="Google Shape;16;p94"/>
            <p:cNvSpPr/>
            <p:nvPr/>
          </p:nvSpPr>
          <p:spPr>
            <a:xfrm>
              <a:off x="6207120" y="6410160"/>
              <a:ext cx="376200" cy="447840"/>
            </a:xfrm>
            <a:custGeom>
              <a:rect b="b" l="l" r="r" t="t"/>
              <a:pathLst>
                <a:path extrusionOk="0" h="282" w="237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>
              <a:gsLst>
                <a:gs pos="0">
                  <a:srgbClr val="535342"/>
                </a:gs>
                <a:gs pos="100000">
                  <a:srgbClr val="5B5B49"/>
                </a:gs>
              </a:gsLst>
              <a:lin ang="2700000" scaled="0"/>
            </a:gradFill>
            <a:ln>
              <a:noFill/>
            </a:ln>
          </p:spPr>
        </p:sp>
        <p:sp>
          <p:nvSpPr>
            <p:cNvPr id="17" name="Google Shape;17;p94"/>
            <p:cNvSpPr/>
            <p:nvPr/>
          </p:nvSpPr>
          <p:spPr>
            <a:xfrm>
              <a:off x="5832360" y="6486480"/>
              <a:ext cx="311400" cy="371520"/>
            </a:xfrm>
            <a:custGeom>
              <a:rect b="b" l="l" r="r" t="t"/>
              <a:pathLst>
                <a:path extrusionOk="0" h="234" w="196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>
              <a:gsLst>
                <a:gs pos="0">
                  <a:srgbClr val="535342"/>
                </a:gs>
                <a:gs pos="100000">
                  <a:srgbClr val="5B5B49"/>
                </a:gs>
              </a:gsLst>
              <a:lin ang="2700000" scaled="0"/>
            </a:gradFill>
            <a:ln>
              <a:noFill/>
            </a:ln>
          </p:spPr>
        </p:sp>
        <p:sp>
          <p:nvSpPr>
            <p:cNvPr id="18" name="Google Shape;18;p94"/>
            <p:cNvSpPr/>
            <p:nvPr/>
          </p:nvSpPr>
          <p:spPr>
            <a:xfrm>
              <a:off x="5518080" y="6458040"/>
              <a:ext cx="301680" cy="399960"/>
            </a:xfrm>
            <a:custGeom>
              <a:rect b="b" l="l" r="r" t="t"/>
              <a:pathLst>
                <a:path extrusionOk="0" h="252" w="190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>
              <a:gsLst>
                <a:gs pos="0">
                  <a:srgbClr val="535342"/>
                </a:gs>
                <a:gs pos="100000">
                  <a:srgbClr val="5B5B49"/>
                </a:gs>
              </a:gsLst>
              <a:lin ang="2700000" scaled="0"/>
            </a:gradFill>
            <a:ln>
              <a:noFill/>
            </a:ln>
          </p:spPr>
        </p:sp>
        <p:sp>
          <p:nvSpPr>
            <p:cNvPr id="19" name="Google Shape;19;p94"/>
            <p:cNvSpPr/>
            <p:nvPr/>
          </p:nvSpPr>
          <p:spPr>
            <a:xfrm>
              <a:off x="5032440" y="6648480"/>
              <a:ext cx="365040" cy="209520"/>
            </a:xfrm>
            <a:custGeom>
              <a:rect b="b" l="l" r="r" t="t"/>
              <a:pathLst>
                <a:path extrusionOk="0" h="132" w="230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>
              <a:gsLst>
                <a:gs pos="0">
                  <a:srgbClr val="535342"/>
                </a:gs>
                <a:gs pos="100000">
                  <a:srgbClr val="5B5B49"/>
                </a:gs>
              </a:gsLst>
              <a:lin ang="2700000" scaled="0"/>
            </a:gradFill>
            <a:ln>
              <a:noFill/>
            </a:ln>
          </p:spPr>
        </p:sp>
        <p:sp>
          <p:nvSpPr>
            <p:cNvPr id="20" name="Google Shape;20;p94"/>
            <p:cNvSpPr/>
            <p:nvPr/>
          </p:nvSpPr>
          <p:spPr>
            <a:xfrm>
              <a:off x="4832280" y="6696000"/>
              <a:ext cx="141480" cy="162000"/>
            </a:xfrm>
            <a:custGeom>
              <a:rect b="b" l="l" r="r" t="t"/>
              <a:pathLst>
                <a:path extrusionOk="0" h="102" w="89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>
              <a:gsLst>
                <a:gs pos="0">
                  <a:srgbClr val="535342"/>
                </a:gs>
                <a:gs pos="100000">
                  <a:srgbClr val="5B5B49"/>
                </a:gs>
              </a:gsLst>
              <a:lin ang="2700000" scaled="0"/>
            </a:gradFill>
            <a:ln>
              <a:noFill/>
            </a:ln>
          </p:spPr>
        </p:sp>
        <p:sp>
          <p:nvSpPr>
            <p:cNvPr id="21" name="Google Shape;21;p94"/>
            <p:cNvSpPr/>
            <p:nvPr/>
          </p:nvSpPr>
          <p:spPr>
            <a:xfrm>
              <a:off x="8702640" y="5345280"/>
              <a:ext cx="441360" cy="1512720"/>
            </a:xfrm>
            <a:custGeom>
              <a:rect b="b" l="l" r="r" t="t"/>
              <a:pathLst>
                <a:path extrusionOk="0" h="953" w="278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>
              <a:gsLst>
                <a:gs pos="0">
                  <a:srgbClr val="535342"/>
                </a:gs>
                <a:gs pos="100000">
                  <a:srgbClr val="5B5B49"/>
                </a:gs>
              </a:gsLst>
              <a:lin ang="2700000" scaled="0"/>
            </a:gradFill>
            <a:ln>
              <a:noFill/>
            </a:ln>
          </p:spPr>
        </p:sp>
      </p:grpSp>
      <p:sp>
        <p:nvSpPr>
          <p:cNvPr id="22" name="Google Shape;22;p94"/>
          <p:cNvSpPr txBox="1"/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>
            <a:noFill/>
          </a:ln>
        </p:spPr>
        <p:txBody>
          <a:bodyPr anchorCtr="1" anchor="ctr" bIns="46800" lIns="90000" spcFirstLastPara="1" rIns="90000" wrap="square" tIns="468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3" name="Google Shape;23;p94"/>
          <p:cNvSpPr txBox="1"/>
          <p:nvPr>
            <p:ph idx="1"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4" name="Google Shape;24;p94"/>
          <p:cNvSpPr txBox="1"/>
          <p:nvPr>
            <p:ph idx="10" type="dt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DDDDDD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5" name="Google Shape;25;p94"/>
          <p:cNvSpPr txBox="1"/>
          <p:nvPr>
            <p:ph idx="11" type="ftr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DDDDDD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6" name="Google Shape;26;p94"/>
          <p:cNvSpPr txBox="1"/>
          <p:nvPr>
            <p:ph idx="12" type="sldNum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indent="-181710" lvl="0" marL="216000" marR="0" rtl="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i="0" sz="1200" u="none" cap="none" strike="noStrike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81710" lvl="1" marL="216000" marR="0" rtl="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i="0" sz="1200" u="none" cap="none" strike="noStrike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81710" lvl="2" marL="216000" marR="0" rtl="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i="0" sz="1200" u="none" cap="none" strike="noStrike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81710" lvl="3" marL="216000" marR="0" rtl="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i="0" sz="1200" u="none" cap="none" strike="noStrike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81710" lvl="4" marL="216000" marR="0" rtl="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i="0" sz="1200" u="none" cap="none" strike="noStrike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81710" lvl="5" marL="216000" marR="0" rtl="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i="0" sz="1200" u="none" cap="none" strike="noStrike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81710" lvl="6" marL="216000" marR="0" rtl="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i="0" sz="1200" u="none" cap="none" strike="noStrike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81710" lvl="7" marL="216000" marR="0" rtl="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i="0" sz="1200" u="none" cap="none" strike="noStrike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81710" lvl="8" marL="216000" marR="0" rtl="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i="0" sz="1200" u="none" cap="none" strike="noStrike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-216000" lvl="0" marL="21600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"/>
              <a:buFont typeface="Noto Sans Symbols"/>
              <a:buChar char="●"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2B2A00"/>
            </a:gs>
            <a:gs pos="100000">
              <a:srgbClr val="78785D"/>
            </a:gs>
          </a:gsLst>
          <a:lin ang="5400000" scaled="0"/>
        </a:gradFill>
      </p:bgPr>
    </p:bg>
    <p:spTree>
      <p:nvGrpSpPr>
        <p:cNvPr id="1284" name="Shape 1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5" name="Google Shape;1285;p112"/>
          <p:cNvSpPr txBox="1"/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>
            <a:noFill/>
          </a:ln>
        </p:spPr>
        <p:txBody>
          <a:bodyPr anchorCtr="1" anchor="ctr" bIns="46800" lIns="90000" spcFirstLastPara="1" rIns="90000" wrap="square" tIns="468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286" name="Google Shape;1286;p112"/>
          <p:cNvSpPr txBox="1"/>
          <p:nvPr>
            <p:ph idx="1"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287" name="Google Shape;1287;p112"/>
          <p:cNvSpPr txBox="1"/>
          <p:nvPr>
            <p:ph idx="10" type="dt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DDDDDD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288" name="Google Shape;1288;p112"/>
          <p:cNvSpPr txBox="1"/>
          <p:nvPr>
            <p:ph idx="11" type="ftr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DDDDDD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289" name="Google Shape;1289;p112"/>
          <p:cNvSpPr txBox="1"/>
          <p:nvPr>
            <p:ph idx="12" type="sldNum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indent="-181710" lvl="0" marL="216000" marR="0" rtl="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i="0" sz="1200" u="none" cap="none" strike="noStrike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81710" lvl="1" marL="216000" marR="0" rtl="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i="0" sz="1200" u="none" cap="none" strike="noStrike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81710" lvl="2" marL="216000" marR="0" rtl="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i="0" sz="1200" u="none" cap="none" strike="noStrike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81710" lvl="3" marL="216000" marR="0" rtl="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i="0" sz="1200" u="none" cap="none" strike="noStrike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81710" lvl="4" marL="216000" marR="0" rtl="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i="0" sz="1200" u="none" cap="none" strike="noStrike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81710" lvl="5" marL="216000" marR="0" rtl="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i="0" sz="1200" u="none" cap="none" strike="noStrike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81710" lvl="6" marL="216000" marR="0" rtl="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i="0" sz="1200" u="none" cap="none" strike="noStrike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81710" lvl="7" marL="216000" marR="0" rtl="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i="0" sz="1200" u="none" cap="none" strike="noStrike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81710" lvl="8" marL="216000" marR="0" rtl="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i="0" sz="1200" u="none" cap="none" strike="noStrike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-216000" lvl="0" marL="21600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"/>
              <a:buFont typeface="Noto Sans Symbols"/>
              <a:buChar char="●"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2B2A00"/>
            </a:gs>
            <a:gs pos="100000">
              <a:srgbClr val="78785D"/>
            </a:gs>
          </a:gsLst>
          <a:lin ang="5400000" scaled="0"/>
        </a:gra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96"/>
          <p:cNvSpPr txBox="1"/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>
            <a:noFill/>
          </a:ln>
        </p:spPr>
        <p:txBody>
          <a:bodyPr anchorCtr="1" anchor="ctr" bIns="46800" lIns="90000" spcFirstLastPara="1" rIns="90000" wrap="square" tIns="468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13" name="Google Shape;113;p96"/>
          <p:cNvSpPr txBox="1"/>
          <p:nvPr>
            <p:ph idx="1"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14" name="Google Shape;114;p96"/>
          <p:cNvSpPr txBox="1"/>
          <p:nvPr>
            <p:ph idx="10" type="dt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DDDDDD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15" name="Google Shape;115;p96"/>
          <p:cNvSpPr txBox="1"/>
          <p:nvPr>
            <p:ph idx="11" type="ftr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DDDDDD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16" name="Google Shape;116;p96"/>
          <p:cNvSpPr txBox="1"/>
          <p:nvPr>
            <p:ph idx="12" type="sldNum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indent="-181710" lvl="0" marL="216000" marR="0" rtl="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i="0" sz="1200" u="none" cap="none" strike="noStrike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81710" lvl="1" marL="216000" marR="0" rtl="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i="0" sz="1200" u="none" cap="none" strike="noStrike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81710" lvl="2" marL="216000" marR="0" rtl="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i="0" sz="1200" u="none" cap="none" strike="noStrike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81710" lvl="3" marL="216000" marR="0" rtl="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i="0" sz="1200" u="none" cap="none" strike="noStrike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81710" lvl="4" marL="216000" marR="0" rtl="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i="0" sz="1200" u="none" cap="none" strike="noStrike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81710" lvl="5" marL="216000" marR="0" rtl="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i="0" sz="1200" u="none" cap="none" strike="noStrike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81710" lvl="6" marL="216000" marR="0" rtl="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i="0" sz="1200" u="none" cap="none" strike="noStrike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81710" lvl="7" marL="216000" marR="0" rtl="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i="0" sz="1200" u="none" cap="none" strike="noStrike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81710" lvl="8" marL="216000" marR="0" rtl="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i="0" sz="1200" u="none" cap="none" strike="noStrike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-216000" lvl="0" marL="21600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"/>
              <a:buFont typeface="Noto Sans Symbols"/>
              <a:buChar char="●"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2B2A00"/>
            </a:gs>
            <a:gs pos="100000">
              <a:srgbClr val="78785D"/>
            </a:gs>
          </a:gsLst>
          <a:lin ang="5400000" scaled="0"/>
        </a:gradFill>
      </p:bgPr>
    </p:bg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98"/>
          <p:cNvSpPr txBox="1"/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>
            <a:noFill/>
          </a:ln>
        </p:spPr>
        <p:txBody>
          <a:bodyPr anchorCtr="1" anchor="ctr" bIns="46800" lIns="90000" spcFirstLastPara="1" rIns="90000" wrap="square" tIns="468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03" name="Google Shape;203;p98"/>
          <p:cNvSpPr txBox="1"/>
          <p:nvPr>
            <p:ph idx="1"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04" name="Google Shape;204;p98"/>
          <p:cNvSpPr txBox="1"/>
          <p:nvPr>
            <p:ph idx="10" type="dt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DDDDDD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05" name="Google Shape;205;p98"/>
          <p:cNvSpPr txBox="1"/>
          <p:nvPr>
            <p:ph idx="11" type="ftr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DDDDDD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06" name="Google Shape;206;p98"/>
          <p:cNvSpPr txBox="1"/>
          <p:nvPr>
            <p:ph idx="12" type="sldNum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indent="-181710" lvl="0" marL="216000" marR="0" rtl="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i="0" sz="1200" u="none" cap="none" strike="noStrike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81710" lvl="1" marL="216000" marR="0" rtl="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i="0" sz="1200" u="none" cap="none" strike="noStrike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81710" lvl="2" marL="216000" marR="0" rtl="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i="0" sz="1200" u="none" cap="none" strike="noStrike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81710" lvl="3" marL="216000" marR="0" rtl="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i="0" sz="1200" u="none" cap="none" strike="noStrike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81710" lvl="4" marL="216000" marR="0" rtl="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i="0" sz="1200" u="none" cap="none" strike="noStrike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81710" lvl="5" marL="216000" marR="0" rtl="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i="0" sz="1200" u="none" cap="none" strike="noStrike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81710" lvl="6" marL="216000" marR="0" rtl="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i="0" sz="1200" u="none" cap="none" strike="noStrike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81710" lvl="7" marL="216000" marR="0" rtl="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i="0" sz="1200" u="none" cap="none" strike="noStrike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81710" lvl="8" marL="216000" marR="0" rtl="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i="0" sz="1200" u="none" cap="none" strike="noStrike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-216000" lvl="0" marL="21600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"/>
              <a:buFont typeface="Noto Sans Symbols"/>
              <a:buChar char="●"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2B2A00"/>
            </a:gs>
            <a:gs pos="100000">
              <a:srgbClr val="78785D"/>
            </a:gs>
          </a:gsLst>
          <a:lin ang="5400000" scaled="0"/>
        </a:gradFill>
      </p:bgPr>
    </p:bg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00"/>
          <p:cNvSpPr txBox="1"/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>
            <a:noFill/>
          </a:ln>
        </p:spPr>
        <p:txBody>
          <a:bodyPr anchorCtr="1" anchor="ctr" bIns="46800" lIns="90000" spcFirstLastPara="1" rIns="90000" wrap="square" tIns="468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93" name="Google Shape;293;p100"/>
          <p:cNvSpPr txBox="1"/>
          <p:nvPr>
            <p:ph idx="1"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94" name="Google Shape;294;p100"/>
          <p:cNvSpPr txBox="1"/>
          <p:nvPr>
            <p:ph idx="10" type="dt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DDDDDD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95" name="Google Shape;295;p100"/>
          <p:cNvSpPr txBox="1"/>
          <p:nvPr>
            <p:ph idx="11" type="ftr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DDDDDD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96" name="Google Shape;296;p100"/>
          <p:cNvSpPr txBox="1"/>
          <p:nvPr>
            <p:ph idx="12" type="sldNum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indent="-181710" lvl="0" marL="216000" marR="0" rtl="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i="0" sz="1200" u="none" cap="none" strike="noStrike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81710" lvl="1" marL="216000" marR="0" rtl="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i="0" sz="1200" u="none" cap="none" strike="noStrike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81710" lvl="2" marL="216000" marR="0" rtl="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i="0" sz="1200" u="none" cap="none" strike="noStrike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81710" lvl="3" marL="216000" marR="0" rtl="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i="0" sz="1200" u="none" cap="none" strike="noStrike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81710" lvl="4" marL="216000" marR="0" rtl="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i="0" sz="1200" u="none" cap="none" strike="noStrike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81710" lvl="5" marL="216000" marR="0" rtl="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i="0" sz="1200" u="none" cap="none" strike="noStrike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81710" lvl="6" marL="216000" marR="0" rtl="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i="0" sz="1200" u="none" cap="none" strike="noStrike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81710" lvl="7" marL="216000" marR="0" rtl="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i="0" sz="1200" u="none" cap="none" strike="noStrike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81710" lvl="8" marL="216000" marR="0" rtl="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i="0" sz="1200" u="none" cap="none" strike="noStrike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-216000" lvl="0" marL="21600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"/>
              <a:buFont typeface="Noto Sans Symbols"/>
              <a:buChar char="●"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B4C37D"/>
            </a:gs>
            <a:gs pos="100000">
              <a:srgbClr val="D8EA96"/>
            </a:gs>
          </a:gsLst>
          <a:lin ang="5400000" scaled="0"/>
        </a:gradFill>
      </p:bgPr>
    </p:bg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2" name="Google Shape;382;p102"/>
          <p:cNvGrpSpPr/>
          <p:nvPr/>
        </p:nvGrpSpPr>
        <p:grpSpPr>
          <a:xfrm>
            <a:off x="3707" y="1422360"/>
            <a:ext cx="9143533" cy="5435640"/>
            <a:chOff x="3707" y="1422360"/>
            <a:chExt cx="9143533" cy="5435640"/>
          </a:xfrm>
        </p:grpSpPr>
        <p:grpSp>
          <p:nvGrpSpPr>
            <p:cNvPr id="383" name="Google Shape;383;p102"/>
            <p:cNvGrpSpPr/>
            <p:nvPr/>
          </p:nvGrpSpPr>
          <p:grpSpPr>
            <a:xfrm>
              <a:off x="31680" y="1422360"/>
              <a:ext cx="9115560" cy="5435640"/>
              <a:chOff x="31680" y="1422360"/>
              <a:chExt cx="9115560" cy="5435640"/>
            </a:xfrm>
          </p:grpSpPr>
          <p:sp>
            <p:nvSpPr>
              <p:cNvPr id="384" name="Google Shape;384;p102"/>
              <p:cNvSpPr/>
              <p:nvPr/>
            </p:nvSpPr>
            <p:spPr>
              <a:xfrm>
                <a:off x="2220840" y="1771560"/>
                <a:ext cx="4469040" cy="3349800"/>
              </a:xfrm>
              <a:custGeom>
                <a:rect b="b" l="l" r="r" t="t"/>
                <a:pathLst>
                  <a:path extrusionOk="0" h="2110" w="2815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cap="flat" cmpd="sng" w="15100">
                <a:solidFill>
                  <a:srgbClr val="DBDAC3"/>
                </a:solidFill>
                <a:prstDash val="solid"/>
                <a:round/>
                <a:headEnd len="sm" w="sm" type="none"/>
                <a:tailEnd len="sm" w="sm" type="none"/>
              </a:ln>
            </p:spPr>
          </p:sp>
          <p:sp>
            <p:nvSpPr>
              <p:cNvPr id="385" name="Google Shape;385;p102"/>
              <p:cNvSpPr/>
              <p:nvPr/>
            </p:nvSpPr>
            <p:spPr>
              <a:xfrm>
                <a:off x="1066680" y="1771560"/>
                <a:ext cx="6296040" cy="3756240"/>
              </a:xfrm>
              <a:custGeom>
                <a:rect b="b" l="l" r="r" t="t"/>
                <a:pathLst>
                  <a:path extrusionOk="0" h="2366" w="39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cap="flat" cmpd="sng" w="16550">
                <a:solidFill>
                  <a:srgbClr val="DBDAC3"/>
                </a:solidFill>
                <a:prstDash val="solid"/>
                <a:round/>
                <a:headEnd len="sm" w="sm" type="none"/>
                <a:tailEnd len="sm" w="sm" type="none"/>
              </a:ln>
            </p:spPr>
          </p:sp>
          <p:sp>
            <p:nvSpPr>
              <p:cNvPr id="386" name="Google Shape;386;p102"/>
              <p:cNvSpPr/>
              <p:nvPr/>
            </p:nvSpPr>
            <p:spPr>
              <a:xfrm>
                <a:off x="31680" y="1697040"/>
                <a:ext cx="9099720" cy="4932360"/>
              </a:xfrm>
              <a:custGeom>
                <a:rect b="b" l="l" r="r" t="t"/>
                <a:pathLst>
                  <a:path extrusionOk="0" h="3107" w="5732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cap="flat" cmpd="sng" w="16550">
                <a:solidFill>
                  <a:srgbClr val="DBDAC3"/>
                </a:solidFill>
                <a:prstDash val="solid"/>
                <a:round/>
                <a:headEnd len="sm" w="sm" type="none"/>
                <a:tailEnd len="sm" w="sm" type="none"/>
              </a:ln>
            </p:spPr>
          </p:sp>
          <p:sp>
            <p:nvSpPr>
              <p:cNvPr id="387" name="Google Shape;387;p102"/>
              <p:cNvSpPr/>
              <p:nvPr/>
            </p:nvSpPr>
            <p:spPr>
              <a:xfrm>
                <a:off x="384120" y="1817640"/>
                <a:ext cx="8750520" cy="4381560"/>
              </a:xfrm>
              <a:custGeom>
                <a:rect b="b" l="l" r="r" t="t"/>
                <a:pathLst>
                  <a:path extrusionOk="0" h="2760" w="5512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cap="flat" cmpd="sng" w="15100">
                <a:solidFill>
                  <a:srgbClr val="DBDAC3"/>
                </a:solidFill>
                <a:prstDash val="solid"/>
                <a:round/>
                <a:headEnd len="sm" w="sm" type="none"/>
                <a:tailEnd len="sm" w="sm" type="none"/>
              </a:ln>
            </p:spPr>
          </p:sp>
          <p:sp>
            <p:nvSpPr>
              <p:cNvPr id="388" name="Google Shape;388;p102"/>
              <p:cNvSpPr/>
              <p:nvPr/>
            </p:nvSpPr>
            <p:spPr>
              <a:xfrm>
                <a:off x="7683480" y="1562040"/>
                <a:ext cx="1254240" cy="1887480"/>
              </a:xfrm>
              <a:custGeom>
                <a:rect b="b" l="l" r="r" t="t"/>
                <a:pathLst>
                  <a:path extrusionOk="0" h="1189" w="790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cap="flat" cmpd="sng" w="15100">
                <a:solidFill>
                  <a:srgbClr val="DBDAC3"/>
                </a:solidFill>
                <a:prstDash val="solid"/>
                <a:round/>
                <a:headEnd len="sm" w="sm" type="none"/>
                <a:tailEnd len="sm" w="sm" type="none"/>
              </a:ln>
            </p:spPr>
          </p:sp>
          <p:sp>
            <p:nvSpPr>
              <p:cNvPr id="389" name="Google Shape;389;p102"/>
              <p:cNvSpPr/>
              <p:nvPr/>
            </p:nvSpPr>
            <p:spPr>
              <a:xfrm>
                <a:off x="8211960" y="1422360"/>
                <a:ext cx="919440" cy="1773360"/>
              </a:xfrm>
              <a:custGeom>
                <a:rect b="b" l="l" r="r" t="t"/>
                <a:pathLst>
                  <a:path extrusionOk="0" h="1117" w="579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cap="flat" cmpd="sng" w="16550">
                <a:solidFill>
                  <a:srgbClr val="DBDAC3"/>
                </a:solidFill>
                <a:prstDash val="solid"/>
                <a:round/>
                <a:headEnd len="sm" w="sm" type="none"/>
                <a:tailEnd len="sm" w="sm" type="none"/>
              </a:ln>
            </p:spPr>
          </p:sp>
          <p:sp>
            <p:nvSpPr>
              <p:cNvPr id="390" name="Google Shape;390;p102"/>
              <p:cNvSpPr/>
              <p:nvPr/>
            </p:nvSpPr>
            <p:spPr>
              <a:xfrm>
                <a:off x="5224320" y="1536840"/>
                <a:ext cx="3922920" cy="3803400"/>
              </a:xfrm>
              <a:custGeom>
                <a:rect b="b" l="l" r="r" t="t"/>
                <a:pathLst>
                  <a:path extrusionOk="0" h="2396" w="2471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cap="flat" cmpd="sng" w="16550">
                <a:solidFill>
                  <a:srgbClr val="DBDAC3"/>
                </a:solidFill>
                <a:prstDash val="solid"/>
                <a:round/>
                <a:headEnd len="sm" w="sm" type="none"/>
                <a:tailEnd len="sm" w="sm" type="none"/>
              </a:ln>
            </p:spPr>
          </p:sp>
          <p:sp>
            <p:nvSpPr>
              <p:cNvPr id="391" name="Google Shape;391;p102"/>
              <p:cNvSpPr/>
              <p:nvPr/>
            </p:nvSpPr>
            <p:spPr>
              <a:xfrm>
                <a:off x="3755880" y="1693800"/>
                <a:ext cx="2221200" cy="2141640"/>
              </a:xfrm>
              <a:custGeom>
                <a:rect b="b" l="l" r="r" t="t"/>
                <a:pathLst>
                  <a:path extrusionOk="0" h="1349" w="139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cap="flat" cmpd="sng" w="17625">
                <a:solidFill>
                  <a:srgbClr val="DBDAC3"/>
                </a:solidFill>
                <a:prstDash val="solid"/>
                <a:round/>
                <a:headEnd len="sm" w="sm" type="none"/>
                <a:tailEnd len="sm" w="sm" type="none"/>
              </a:ln>
            </p:spPr>
          </p:sp>
          <p:sp>
            <p:nvSpPr>
              <p:cNvPr id="392" name="Google Shape;392;p102"/>
              <p:cNvSpPr/>
              <p:nvPr/>
            </p:nvSpPr>
            <p:spPr>
              <a:xfrm>
                <a:off x="6786720" y="3224160"/>
                <a:ext cx="1993680" cy="1285920"/>
              </a:xfrm>
              <a:custGeom>
                <a:rect b="b" l="l" r="r" t="t"/>
                <a:pathLst>
                  <a:path extrusionOk="0" h="810" w="1256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cap="flat" cmpd="sng" w="17625">
                <a:solidFill>
                  <a:srgbClr val="DBDAC3"/>
                </a:solidFill>
                <a:prstDash val="solid"/>
                <a:round/>
                <a:headEnd len="sm" w="sm" type="none"/>
                <a:tailEnd len="sm" w="sm" type="none"/>
              </a:ln>
            </p:spPr>
          </p:sp>
          <p:sp>
            <p:nvSpPr>
              <p:cNvPr id="393" name="Google Shape;393;p102"/>
              <p:cNvSpPr/>
              <p:nvPr/>
            </p:nvSpPr>
            <p:spPr>
              <a:xfrm>
                <a:off x="4626000" y="5518080"/>
                <a:ext cx="4521240" cy="1251000"/>
              </a:xfrm>
              <a:custGeom>
                <a:rect b="b" l="l" r="r" t="t"/>
                <a:pathLst>
                  <a:path extrusionOk="0" h="788" w="284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cap="flat" cmpd="sng" w="17625">
                <a:solidFill>
                  <a:srgbClr val="DBDAC3"/>
                </a:solidFill>
                <a:prstDash val="solid"/>
                <a:round/>
                <a:headEnd len="sm" w="sm" type="none"/>
                <a:tailEnd len="sm" w="sm" type="none"/>
              </a:ln>
            </p:spPr>
          </p:sp>
          <p:sp>
            <p:nvSpPr>
              <p:cNvPr id="394" name="Google Shape;394;p102"/>
              <p:cNvSpPr/>
              <p:nvPr/>
            </p:nvSpPr>
            <p:spPr>
              <a:xfrm>
                <a:off x="8640720" y="1463760"/>
                <a:ext cx="506520" cy="1355760"/>
              </a:xfrm>
              <a:custGeom>
                <a:rect b="b" l="l" r="r" t="t"/>
                <a:pathLst>
                  <a:path extrusionOk="0" h="854" w="319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cap="flat" cmpd="sng" w="17625">
                <a:solidFill>
                  <a:srgbClr val="DBDAC3"/>
                </a:solidFill>
                <a:prstDash val="solid"/>
                <a:round/>
                <a:headEnd len="sm" w="sm" type="none"/>
                <a:tailEnd len="sm" w="sm" type="none"/>
              </a:ln>
            </p:spPr>
          </p:sp>
          <p:sp>
            <p:nvSpPr>
              <p:cNvPr id="395" name="Google Shape;395;p102"/>
              <p:cNvSpPr/>
              <p:nvPr/>
            </p:nvSpPr>
            <p:spPr>
              <a:xfrm>
                <a:off x="7864560" y="5664240"/>
                <a:ext cx="1025280" cy="622440"/>
              </a:xfrm>
              <a:custGeom>
                <a:rect b="b" l="l" r="r" t="t"/>
                <a:pathLst>
                  <a:path extrusionOk="0" h="392" w="646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cap="flat" cmpd="sng" w="17625">
                <a:solidFill>
                  <a:srgbClr val="DBDAC3"/>
                </a:solidFill>
                <a:prstDash val="solid"/>
                <a:round/>
                <a:headEnd len="sm" w="sm" type="none"/>
                <a:tailEnd len="sm" w="sm" type="none"/>
              </a:ln>
            </p:spPr>
          </p:sp>
          <p:sp>
            <p:nvSpPr>
              <p:cNvPr id="396" name="Google Shape;396;p102"/>
              <p:cNvSpPr/>
              <p:nvPr/>
            </p:nvSpPr>
            <p:spPr>
              <a:xfrm>
                <a:off x="79200" y="3809880"/>
                <a:ext cx="4343400" cy="3048120"/>
              </a:xfrm>
              <a:custGeom>
                <a:rect b="b" l="l" r="r" t="t"/>
                <a:pathLst>
                  <a:path extrusionOk="0" h="1920" w="2736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DBDAC3"/>
                </a:solidFill>
                <a:prstDash val="solid"/>
                <a:round/>
                <a:headEnd len="sm" w="sm" type="none"/>
                <a:tailEnd len="sm" w="sm" type="none"/>
              </a:ln>
            </p:spPr>
          </p:sp>
        </p:grpSp>
        <p:grpSp>
          <p:nvGrpSpPr>
            <p:cNvPr id="397" name="Google Shape;397;p102"/>
            <p:cNvGrpSpPr/>
            <p:nvPr/>
          </p:nvGrpSpPr>
          <p:grpSpPr>
            <a:xfrm>
              <a:off x="3707" y="3639767"/>
              <a:ext cx="2193354" cy="2694360"/>
              <a:chOff x="3707" y="3639767"/>
              <a:chExt cx="2193354" cy="2694360"/>
            </a:xfrm>
          </p:grpSpPr>
          <p:sp>
            <p:nvSpPr>
              <p:cNvPr id="398" name="Google Shape;398;p102"/>
              <p:cNvSpPr/>
              <p:nvPr/>
            </p:nvSpPr>
            <p:spPr>
              <a:xfrm rot="6798600">
                <a:off x="99000" y="6163560"/>
                <a:ext cx="119160" cy="1872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9" name="Google Shape;399;p102"/>
              <p:cNvSpPr/>
              <p:nvPr/>
            </p:nvSpPr>
            <p:spPr>
              <a:xfrm rot="6798600">
                <a:off x="52920" y="6158520"/>
                <a:ext cx="11880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0" name="Google Shape;400;p102"/>
              <p:cNvSpPr/>
              <p:nvPr/>
            </p:nvSpPr>
            <p:spPr>
              <a:xfrm rot="6798600">
                <a:off x="10080" y="6150960"/>
                <a:ext cx="118800" cy="1872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1" name="Google Shape;401;p102"/>
              <p:cNvSpPr/>
              <p:nvPr/>
            </p:nvSpPr>
            <p:spPr>
              <a:xfrm rot="5999400">
                <a:off x="332280" y="6165000"/>
                <a:ext cx="109800" cy="1872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2" name="Google Shape;402;p102"/>
              <p:cNvSpPr/>
              <p:nvPr/>
            </p:nvSpPr>
            <p:spPr>
              <a:xfrm rot="5999400">
                <a:off x="289080" y="6172920"/>
                <a:ext cx="10944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3" name="Google Shape;403;p102"/>
              <p:cNvSpPr/>
              <p:nvPr/>
            </p:nvSpPr>
            <p:spPr>
              <a:xfrm rot="6249600">
                <a:off x="241560" y="6171120"/>
                <a:ext cx="10944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4" name="Google Shape;404;p102"/>
              <p:cNvSpPr/>
              <p:nvPr/>
            </p:nvSpPr>
            <p:spPr>
              <a:xfrm rot="6237600">
                <a:off x="195120" y="6168240"/>
                <a:ext cx="10980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5" name="Google Shape;405;p102"/>
              <p:cNvSpPr/>
              <p:nvPr/>
            </p:nvSpPr>
            <p:spPr>
              <a:xfrm rot="5380200">
                <a:off x="576360" y="6141240"/>
                <a:ext cx="10980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6" name="Google Shape;406;p102"/>
              <p:cNvSpPr/>
              <p:nvPr/>
            </p:nvSpPr>
            <p:spPr>
              <a:xfrm rot="5380200">
                <a:off x="527400" y="6145920"/>
                <a:ext cx="10944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7" name="Google Shape;407;p102"/>
              <p:cNvSpPr/>
              <p:nvPr/>
            </p:nvSpPr>
            <p:spPr>
              <a:xfrm rot="5583000">
                <a:off x="479880" y="6153840"/>
                <a:ext cx="10944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8" name="Google Shape;408;p102"/>
              <p:cNvSpPr/>
              <p:nvPr/>
            </p:nvSpPr>
            <p:spPr>
              <a:xfrm rot="5737200">
                <a:off x="429480" y="6161760"/>
                <a:ext cx="109440" cy="1872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09" name="Google Shape;409;p102"/>
              <p:cNvSpPr/>
              <p:nvPr/>
            </p:nvSpPr>
            <p:spPr>
              <a:xfrm rot="4715400">
                <a:off x="819360" y="6077520"/>
                <a:ext cx="10008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0" name="Google Shape;410;p102"/>
              <p:cNvSpPr/>
              <p:nvPr/>
            </p:nvSpPr>
            <p:spPr>
              <a:xfrm rot="4924800">
                <a:off x="771840" y="6085440"/>
                <a:ext cx="10008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1" name="Google Shape;411;p102"/>
              <p:cNvSpPr/>
              <p:nvPr/>
            </p:nvSpPr>
            <p:spPr>
              <a:xfrm rot="4924800">
                <a:off x="723960" y="6107760"/>
                <a:ext cx="10008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2" name="Google Shape;412;p102"/>
              <p:cNvSpPr/>
              <p:nvPr/>
            </p:nvSpPr>
            <p:spPr>
              <a:xfrm rot="5041200">
                <a:off x="676440" y="6112440"/>
                <a:ext cx="10008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3" name="Google Shape;413;p102"/>
              <p:cNvSpPr/>
              <p:nvPr/>
            </p:nvSpPr>
            <p:spPr>
              <a:xfrm rot="3816600">
                <a:off x="1054800" y="5971320"/>
                <a:ext cx="10008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4" name="Google Shape;414;p102"/>
              <p:cNvSpPr/>
              <p:nvPr/>
            </p:nvSpPr>
            <p:spPr>
              <a:xfrm rot="3816600">
                <a:off x="1006920" y="5999760"/>
                <a:ext cx="10008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5" name="Google Shape;415;p102"/>
              <p:cNvSpPr/>
              <p:nvPr/>
            </p:nvSpPr>
            <p:spPr>
              <a:xfrm rot="4104000">
                <a:off x="961200" y="6017400"/>
                <a:ext cx="99720" cy="1872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6" name="Google Shape;416;p102"/>
              <p:cNvSpPr/>
              <p:nvPr/>
            </p:nvSpPr>
            <p:spPr>
              <a:xfrm rot="4324800">
                <a:off x="912960" y="6037920"/>
                <a:ext cx="10008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7" name="Google Shape;417;p102"/>
              <p:cNvSpPr/>
              <p:nvPr/>
            </p:nvSpPr>
            <p:spPr>
              <a:xfrm rot="3367800">
                <a:off x="1268640" y="5845680"/>
                <a:ext cx="10008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8" name="Google Shape;418;p102"/>
              <p:cNvSpPr/>
              <p:nvPr/>
            </p:nvSpPr>
            <p:spPr>
              <a:xfrm rot="3367800">
                <a:off x="1225800" y="5871240"/>
                <a:ext cx="10008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19" name="Google Shape;419;p102"/>
              <p:cNvSpPr/>
              <p:nvPr/>
            </p:nvSpPr>
            <p:spPr>
              <a:xfrm rot="3367800">
                <a:off x="1182960" y="5899680"/>
                <a:ext cx="10008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0" name="Google Shape;420;p102"/>
              <p:cNvSpPr/>
              <p:nvPr/>
            </p:nvSpPr>
            <p:spPr>
              <a:xfrm rot="3816600">
                <a:off x="1138680" y="5926680"/>
                <a:ext cx="10008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1" name="Google Shape;421;p102"/>
              <p:cNvSpPr/>
              <p:nvPr/>
            </p:nvSpPr>
            <p:spPr>
              <a:xfrm rot="2302200">
                <a:off x="1464840" y="5694120"/>
                <a:ext cx="10944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2" name="Google Shape;422;p102"/>
              <p:cNvSpPr/>
              <p:nvPr/>
            </p:nvSpPr>
            <p:spPr>
              <a:xfrm rot="2302200">
                <a:off x="1426680" y="5724000"/>
                <a:ext cx="10980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3" name="Google Shape;423;p102"/>
              <p:cNvSpPr/>
              <p:nvPr/>
            </p:nvSpPr>
            <p:spPr>
              <a:xfrm rot="2707200">
                <a:off x="1391040" y="5755320"/>
                <a:ext cx="10944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4" name="Google Shape;424;p102"/>
              <p:cNvSpPr/>
              <p:nvPr/>
            </p:nvSpPr>
            <p:spPr>
              <a:xfrm rot="2707200">
                <a:off x="1349640" y="5783760"/>
                <a:ext cx="10008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5" name="Google Shape;425;p102"/>
              <p:cNvSpPr/>
              <p:nvPr/>
            </p:nvSpPr>
            <p:spPr>
              <a:xfrm rot="1525800">
                <a:off x="1630080" y="5513040"/>
                <a:ext cx="10944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6" name="Google Shape;426;p102"/>
              <p:cNvSpPr/>
              <p:nvPr/>
            </p:nvSpPr>
            <p:spPr>
              <a:xfrm rot="1525800">
                <a:off x="1601280" y="5551200"/>
                <a:ext cx="10980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7" name="Google Shape;427;p102"/>
              <p:cNvSpPr/>
              <p:nvPr/>
            </p:nvSpPr>
            <p:spPr>
              <a:xfrm rot="1788000">
                <a:off x="1571400" y="5586480"/>
                <a:ext cx="10944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8" name="Google Shape;428;p102"/>
              <p:cNvSpPr/>
              <p:nvPr/>
            </p:nvSpPr>
            <p:spPr>
              <a:xfrm rot="1788000">
                <a:off x="1537920" y="5626080"/>
                <a:ext cx="10944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9" name="Google Shape;429;p102"/>
              <p:cNvSpPr/>
              <p:nvPr/>
            </p:nvSpPr>
            <p:spPr>
              <a:xfrm rot="841200">
                <a:off x="1766520" y="5326200"/>
                <a:ext cx="11916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0" name="Google Shape;430;p102"/>
              <p:cNvSpPr/>
              <p:nvPr/>
            </p:nvSpPr>
            <p:spPr>
              <a:xfrm rot="841200">
                <a:off x="1746360" y="5362560"/>
                <a:ext cx="10944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1" name="Google Shape;431;p102"/>
              <p:cNvSpPr/>
              <p:nvPr/>
            </p:nvSpPr>
            <p:spPr>
              <a:xfrm rot="1308600">
                <a:off x="1724040" y="5403600"/>
                <a:ext cx="10944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2" name="Google Shape;432;p102"/>
              <p:cNvSpPr/>
              <p:nvPr/>
            </p:nvSpPr>
            <p:spPr>
              <a:xfrm rot="1308600">
                <a:off x="1689120" y="5436720"/>
                <a:ext cx="10944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3" name="Google Shape;433;p102"/>
              <p:cNvSpPr/>
              <p:nvPr/>
            </p:nvSpPr>
            <p:spPr>
              <a:xfrm rot="469800">
                <a:off x="1860120" y="5119560"/>
                <a:ext cx="12852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4" name="Google Shape;434;p102"/>
              <p:cNvSpPr/>
              <p:nvPr/>
            </p:nvSpPr>
            <p:spPr>
              <a:xfrm rot="559800">
                <a:off x="1844640" y="5159160"/>
                <a:ext cx="12852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5" name="Google Shape;435;p102"/>
              <p:cNvSpPr/>
              <p:nvPr/>
            </p:nvSpPr>
            <p:spPr>
              <a:xfrm rot="733800">
                <a:off x="1832040" y="5200560"/>
                <a:ext cx="12852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6" name="Google Shape;436;p102"/>
              <p:cNvSpPr/>
              <p:nvPr/>
            </p:nvSpPr>
            <p:spPr>
              <a:xfrm rot="733800">
                <a:off x="1810800" y="5245200"/>
                <a:ext cx="11916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7" name="Google Shape;437;p102"/>
              <p:cNvSpPr/>
              <p:nvPr/>
            </p:nvSpPr>
            <p:spPr>
              <a:xfrm rot="-294000">
                <a:off x="1922040" y="4914720"/>
                <a:ext cx="128520" cy="1872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8" name="Google Shape;438;p102"/>
              <p:cNvSpPr/>
              <p:nvPr/>
            </p:nvSpPr>
            <p:spPr>
              <a:xfrm rot="-600">
                <a:off x="1906560" y="4955760"/>
                <a:ext cx="12852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9" name="Google Shape;439;p102"/>
              <p:cNvSpPr/>
              <p:nvPr/>
            </p:nvSpPr>
            <p:spPr>
              <a:xfrm rot="-600">
                <a:off x="1905120" y="4995360"/>
                <a:ext cx="12852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0" name="Google Shape;440;p102"/>
              <p:cNvSpPr/>
              <p:nvPr/>
            </p:nvSpPr>
            <p:spPr>
              <a:xfrm rot="213600">
                <a:off x="1887480" y="5037120"/>
                <a:ext cx="12852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1" name="Google Shape;441;p102"/>
              <p:cNvSpPr/>
              <p:nvPr/>
            </p:nvSpPr>
            <p:spPr>
              <a:xfrm rot="-682800">
                <a:off x="1935000" y="4706640"/>
                <a:ext cx="13680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2" name="Google Shape;442;p102"/>
              <p:cNvSpPr/>
              <p:nvPr/>
            </p:nvSpPr>
            <p:spPr>
              <a:xfrm rot="-480600">
                <a:off x="1936440" y="4748040"/>
                <a:ext cx="13644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3" name="Google Shape;443;p102"/>
              <p:cNvSpPr/>
              <p:nvPr/>
            </p:nvSpPr>
            <p:spPr>
              <a:xfrm rot="-480600">
                <a:off x="1936440" y="4786200"/>
                <a:ext cx="13644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4" name="Google Shape;444;p102"/>
              <p:cNvSpPr/>
              <p:nvPr/>
            </p:nvSpPr>
            <p:spPr>
              <a:xfrm rot="-270600">
                <a:off x="1935000" y="4827240"/>
                <a:ext cx="12888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5" name="Google Shape;445;p102"/>
              <p:cNvSpPr/>
              <p:nvPr/>
            </p:nvSpPr>
            <p:spPr>
              <a:xfrm rot="-1132800">
                <a:off x="1916280" y="4513320"/>
                <a:ext cx="13644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6" name="Google Shape;446;p102"/>
              <p:cNvSpPr/>
              <p:nvPr/>
            </p:nvSpPr>
            <p:spPr>
              <a:xfrm rot="-969600">
                <a:off x="1925280" y="4546440"/>
                <a:ext cx="13644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7" name="Google Shape;447;p102"/>
              <p:cNvSpPr/>
              <p:nvPr/>
            </p:nvSpPr>
            <p:spPr>
              <a:xfrm rot="-969600">
                <a:off x="1929960" y="4584600"/>
                <a:ext cx="13644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8" name="Google Shape;448;p102"/>
              <p:cNvSpPr/>
              <p:nvPr/>
            </p:nvSpPr>
            <p:spPr>
              <a:xfrm rot="-806400">
                <a:off x="1934640" y="4627440"/>
                <a:ext cx="13680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9" name="Google Shape;449;p102"/>
              <p:cNvSpPr/>
              <p:nvPr/>
            </p:nvSpPr>
            <p:spPr>
              <a:xfrm rot="-1544400">
                <a:off x="1849320" y="4328640"/>
                <a:ext cx="13680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0" name="Google Shape;450;p102"/>
              <p:cNvSpPr/>
              <p:nvPr/>
            </p:nvSpPr>
            <p:spPr>
              <a:xfrm rot="-1342200">
                <a:off x="1866600" y="4368600"/>
                <a:ext cx="136440" cy="1872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1" name="Google Shape;451;p102"/>
              <p:cNvSpPr/>
              <p:nvPr/>
            </p:nvSpPr>
            <p:spPr>
              <a:xfrm rot="-1342200">
                <a:off x="1879200" y="4404960"/>
                <a:ext cx="13644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2" name="Google Shape;452;p102"/>
              <p:cNvSpPr/>
              <p:nvPr/>
            </p:nvSpPr>
            <p:spPr>
              <a:xfrm rot="-1342200">
                <a:off x="1895040" y="4436640"/>
                <a:ext cx="13644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3" name="Google Shape;453;p102"/>
              <p:cNvSpPr/>
              <p:nvPr/>
            </p:nvSpPr>
            <p:spPr>
              <a:xfrm rot="-1929000">
                <a:off x="1747800" y="4172040"/>
                <a:ext cx="13644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4" name="Google Shape;454;p102"/>
              <p:cNvSpPr/>
              <p:nvPr/>
            </p:nvSpPr>
            <p:spPr>
              <a:xfrm rot="-1844400">
                <a:off x="1767960" y="4199040"/>
                <a:ext cx="13680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5" name="Google Shape;455;p102"/>
              <p:cNvSpPr/>
              <p:nvPr/>
            </p:nvSpPr>
            <p:spPr>
              <a:xfrm rot="-1752600">
                <a:off x="1792080" y="4233960"/>
                <a:ext cx="13644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6" name="Google Shape;456;p102"/>
              <p:cNvSpPr/>
              <p:nvPr/>
            </p:nvSpPr>
            <p:spPr>
              <a:xfrm rot="-1752600">
                <a:off x="1812600" y="4260960"/>
                <a:ext cx="13644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7" name="Google Shape;457;p102"/>
              <p:cNvSpPr/>
              <p:nvPr/>
            </p:nvSpPr>
            <p:spPr>
              <a:xfrm rot="-2467200">
                <a:off x="1609560" y="4028760"/>
                <a:ext cx="13680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8" name="Google Shape;458;p102"/>
              <p:cNvSpPr/>
              <p:nvPr/>
            </p:nvSpPr>
            <p:spPr>
              <a:xfrm rot="-2467200">
                <a:off x="1643040" y="4059000"/>
                <a:ext cx="13644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9" name="Google Shape;459;p102"/>
              <p:cNvSpPr/>
              <p:nvPr/>
            </p:nvSpPr>
            <p:spPr>
              <a:xfrm rot="-2467200">
                <a:off x="1666800" y="4086000"/>
                <a:ext cx="13644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0" name="Google Shape;460;p102"/>
              <p:cNvSpPr/>
              <p:nvPr/>
            </p:nvSpPr>
            <p:spPr>
              <a:xfrm rot="-2342400">
                <a:off x="1695600" y="4111200"/>
                <a:ext cx="13644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1" name="Google Shape;461;p102"/>
              <p:cNvSpPr/>
              <p:nvPr/>
            </p:nvSpPr>
            <p:spPr>
              <a:xfrm>
                <a:off x="771480" y="4068720"/>
                <a:ext cx="285840" cy="239760"/>
              </a:xfrm>
              <a:custGeom>
                <a:rect b="b" l="l" r="r" t="t"/>
                <a:pathLst>
                  <a:path extrusionOk="0" h="151" w="180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DBDAC3"/>
              </a:solidFill>
              <a:ln>
                <a:noFill/>
              </a:ln>
            </p:spPr>
          </p:sp>
          <p:sp>
            <p:nvSpPr>
              <p:cNvPr id="462" name="Google Shape;462;p102"/>
              <p:cNvSpPr/>
              <p:nvPr/>
            </p:nvSpPr>
            <p:spPr>
              <a:xfrm rot="6575400">
                <a:off x="-344520" y="4981320"/>
                <a:ext cx="194616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3" name="Google Shape;463;p102"/>
              <p:cNvSpPr/>
              <p:nvPr/>
            </p:nvSpPr>
            <p:spPr>
              <a:xfrm rot="238200">
                <a:off x="6120" y="4994280"/>
                <a:ext cx="163656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4" name="Google Shape;464;p102"/>
              <p:cNvSpPr/>
              <p:nvPr/>
            </p:nvSpPr>
            <p:spPr>
              <a:xfrm rot="-2957400">
                <a:off x="1440720" y="3924720"/>
                <a:ext cx="12852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5" name="Google Shape;465;p102"/>
              <p:cNvSpPr/>
              <p:nvPr/>
            </p:nvSpPr>
            <p:spPr>
              <a:xfrm rot="-2957400">
                <a:off x="1477080" y="3945240"/>
                <a:ext cx="12852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6" name="Google Shape;466;p102"/>
              <p:cNvSpPr/>
              <p:nvPr/>
            </p:nvSpPr>
            <p:spPr>
              <a:xfrm rot="-2957400">
                <a:off x="1514520" y="3963600"/>
                <a:ext cx="13644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7" name="Google Shape;467;p102"/>
              <p:cNvSpPr/>
              <p:nvPr/>
            </p:nvSpPr>
            <p:spPr>
              <a:xfrm rot="-2661600">
                <a:off x="1546200" y="3982680"/>
                <a:ext cx="13644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8" name="Google Shape;468;p102"/>
              <p:cNvSpPr/>
              <p:nvPr/>
            </p:nvSpPr>
            <p:spPr>
              <a:xfrm rot="-3639000">
                <a:off x="1251360" y="3850200"/>
                <a:ext cx="11916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9" name="Google Shape;469;p102"/>
              <p:cNvSpPr/>
              <p:nvPr/>
            </p:nvSpPr>
            <p:spPr>
              <a:xfrm rot="-3639000">
                <a:off x="1294200" y="3862800"/>
                <a:ext cx="11916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0" name="Google Shape;470;p102"/>
              <p:cNvSpPr/>
              <p:nvPr/>
            </p:nvSpPr>
            <p:spPr>
              <a:xfrm rot="-3514800">
                <a:off x="1329480" y="3873600"/>
                <a:ext cx="12852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1" name="Google Shape;471;p102"/>
              <p:cNvSpPr/>
              <p:nvPr/>
            </p:nvSpPr>
            <p:spPr>
              <a:xfrm rot="-3220800">
                <a:off x="1369440" y="3893040"/>
                <a:ext cx="128520" cy="1872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2" name="Google Shape;472;p102"/>
              <p:cNvSpPr/>
              <p:nvPr/>
            </p:nvSpPr>
            <p:spPr>
              <a:xfrm rot="-4338600">
                <a:off x="1031040" y="3802680"/>
                <a:ext cx="11880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3" name="Google Shape;473;p102"/>
              <p:cNvSpPr/>
              <p:nvPr/>
            </p:nvSpPr>
            <p:spPr>
              <a:xfrm rot="-4250400">
                <a:off x="1074960" y="3811680"/>
                <a:ext cx="11916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4" name="Google Shape;474;p102"/>
              <p:cNvSpPr/>
              <p:nvPr/>
            </p:nvSpPr>
            <p:spPr>
              <a:xfrm rot="-4250400">
                <a:off x="1122840" y="3819600"/>
                <a:ext cx="11916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5" name="Google Shape;475;p102"/>
              <p:cNvSpPr/>
              <p:nvPr/>
            </p:nvSpPr>
            <p:spPr>
              <a:xfrm rot="-3988800">
                <a:off x="1170720" y="3826440"/>
                <a:ext cx="11880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6" name="Google Shape;476;p102"/>
              <p:cNvSpPr/>
              <p:nvPr/>
            </p:nvSpPr>
            <p:spPr>
              <a:xfrm rot="-4862400">
                <a:off x="799200" y="3800520"/>
                <a:ext cx="10980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7" name="Google Shape;477;p102"/>
              <p:cNvSpPr/>
              <p:nvPr/>
            </p:nvSpPr>
            <p:spPr>
              <a:xfrm rot="-4673400">
                <a:off x="846720" y="3797640"/>
                <a:ext cx="11916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8" name="Google Shape;478;p102"/>
              <p:cNvSpPr/>
              <p:nvPr/>
            </p:nvSpPr>
            <p:spPr>
              <a:xfrm rot="-4647000">
                <a:off x="894600" y="3792600"/>
                <a:ext cx="11916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9" name="Google Shape;479;p102"/>
              <p:cNvSpPr/>
              <p:nvPr/>
            </p:nvSpPr>
            <p:spPr>
              <a:xfrm rot="-4580400">
                <a:off x="943560" y="3794760"/>
                <a:ext cx="11880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0" name="Google Shape;480;p102"/>
              <p:cNvSpPr/>
              <p:nvPr/>
            </p:nvSpPr>
            <p:spPr>
              <a:xfrm rot="-5195400">
                <a:off x="564120" y="3831120"/>
                <a:ext cx="10944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1" name="Google Shape;481;p102"/>
              <p:cNvSpPr/>
              <p:nvPr/>
            </p:nvSpPr>
            <p:spPr>
              <a:xfrm rot="-5361000">
                <a:off x="612000" y="3823200"/>
                <a:ext cx="10944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2" name="Google Shape;482;p102"/>
              <p:cNvSpPr/>
              <p:nvPr/>
            </p:nvSpPr>
            <p:spPr>
              <a:xfrm rot="-5289000">
                <a:off x="664200" y="3817080"/>
                <a:ext cx="10944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3" name="Google Shape;483;p102"/>
              <p:cNvSpPr/>
              <p:nvPr/>
            </p:nvSpPr>
            <p:spPr>
              <a:xfrm rot="-5165400">
                <a:off x="713520" y="3808800"/>
                <a:ext cx="10980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4" name="Google Shape;484;p102"/>
              <p:cNvSpPr/>
              <p:nvPr/>
            </p:nvSpPr>
            <p:spPr>
              <a:xfrm rot="-6132600">
                <a:off x="327600" y="3900960"/>
                <a:ext cx="10008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5" name="Google Shape;485;p102"/>
              <p:cNvSpPr/>
              <p:nvPr/>
            </p:nvSpPr>
            <p:spPr>
              <a:xfrm rot="-6220800">
                <a:off x="376920" y="3885120"/>
                <a:ext cx="10008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6" name="Google Shape;486;p102"/>
              <p:cNvSpPr/>
              <p:nvPr/>
            </p:nvSpPr>
            <p:spPr>
              <a:xfrm rot="-6111000">
                <a:off x="423000" y="3869280"/>
                <a:ext cx="10008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7" name="Google Shape;487;p102"/>
              <p:cNvSpPr/>
              <p:nvPr/>
            </p:nvSpPr>
            <p:spPr>
              <a:xfrm rot="-5919600">
                <a:off x="464040" y="3852000"/>
                <a:ext cx="109440" cy="1872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8" name="Google Shape;488;p102"/>
              <p:cNvSpPr/>
              <p:nvPr/>
            </p:nvSpPr>
            <p:spPr>
              <a:xfrm rot="-7376400">
                <a:off x="8640" y="4045680"/>
                <a:ext cx="10008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89" name="Google Shape;489;p102"/>
              <p:cNvSpPr/>
              <p:nvPr/>
            </p:nvSpPr>
            <p:spPr>
              <a:xfrm rot="-7168800">
                <a:off x="102240" y="3994200"/>
                <a:ext cx="9972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0" name="Google Shape;490;p102"/>
              <p:cNvSpPr/>
              <p:nvPr/>
            </p:nvSpPr>
            <p:spPr>
              <a:xfrm rot="-6802800">
                <a:off x="146520" y="3970800"/>
                <a:ext cx="10008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1" name="Google Shape;491;p102"/>
              <p:cNvSpPr/>
              <p:nvPr/>
            </p:nvSpPr>
            <p:spPr>
              <a:xfrm rot="-6802800">
                <a:off x="189360" y="3954960"/>
                <a:ext cx="10008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2" name="Google Shape;492;p102"/>
              <p:cNvSpPr/>
              <p:nvPr/>
            </p:nvSpPr>
            <p:spPr>
              <a:xfrm rot="-6457800">
                <a:off x="238680" y="3932280"/>
                <a:ext cx="9972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3" name="Google Shape;493;p102"/>
              <p:cNvSpPr/>
              <p:nvPr/>
            </p:nvSpPr>
            <p:spPr>
              <a:xfrm rot="-1876800">
                <a:off x="0" y="5338440"/>
                <a:ext cx="11916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4" name="Google Shape;494;p102"/>
              <p:cNvSpPr/>
              <p:nvPr/>
            </p:nvSpPr>
            <p:spPr>
              <a:xfrm rot="3283800">
                <a:off x="810360" y="5521320"/>
                <a:ext cx="38412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5" name="Google Shape;495;p102"/>
              <p:cNvSpPr/>
              <p:nvPr/>
            </p:nvSpPr>
            <p:spPr>
              <a:xfrm rot="3283800">
                <a:off x="54720" y="4441680"/>
                <a:ext cx="38412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6" name="Google Shape;496;p102"/>
              <p:cNvSpPr/>
              <p:nvPr/>
            </p:nvSpPr>
            <p:spPr>
              <a:xfrm rot="-1876800">
                <a:off x="1111320" y="4525920"/>
                <a:ext cx="50328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7" name="Google Shape;497;p102"/>
              <p:cNvSpPr/>
              <p:nvPr/>
            </p:nvSpPr>
            <p:spPr>
              <a:xfrm rot="5908800">
                <a:off x="316800" y="6214680"/>
                <a:ext cx="21924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8" name="Google Shape;498;p102"/>
              <p:cNvSpPr/>
              <p:nvPr/>
            </p:nvSpPr>
            <p:spPr>
              <a:xfrm rot="6683400">
                <a:off x="70920" y="6214680"/>
                <a:ext cx="22860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9" name="Google Shape;499;p102"/>
              <p:cNvSpPr/>
              <p:nvPr/>
            </p:nvSpPr>
            <p:spPr>
              <a:xfrm rot="5245200">
                <a:off x="572400" y="6179760"/>
                <a:ext cx="20988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0" name="Google Shape;500;p102"/>
              <p:cNvSpPr/>
              <p:nvPr/>
            </p:nvSpPr>
            <p:spPr>
              <a:xfrm rot="4500000">
                <a:off x="828000" y="6107040"/>
                <a:ext cx="20952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1" name="Google Shape;501;p102"/>
              <p:cNvSpPr/>
              <p:nvPr/>
            </p:nvSpPr>
            <p:spPr>
              <a:xfrm rot="3805200">
                <a:off x="1063080" y="5997240"/>
                <a:ext cx="20952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2" name="Google Shape;502;p102"/>
              <p:cNvSpPr/>
              <p:nvPr/>
            </p:nvSpPr>
            <p:spPr>
              <a:xfrm rot="3060000">
                <a:off x="1290240" y="5854320"/>
                <a:ext cx="20988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3" name="Google Shape;503;p102"/>
              <p:cNvSpPr/>
              <p:nvPr/>
            </p:nvSpPr>
            <p:spPr>
              <a:xfrm rot="2089800">
                <a:off x="1488600" y="5686200"/>
                <a:ext cx="20952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4" name="Google Shape;504;p102"/>
              <p:cNvSpPr/>
              <p:nvPr/>
            </p:nvSpPr>
            <p:spPr>
              <a:xfrm rot="-7168800">
                <a:off x="-28440" y="3978000"/>
                <a:ext cx="20952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5" name="Google Shape;505;p102"/>
              <p:cNvSpPr/>
              <p:nvPr/>
            </p:nvSpPr>
            <p:spPr>
              <a:xfrm rot="-6406800">
                <a:off x="215640" y="3862080"/>
                <a:ext cx="20952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6" name="Google Shape;506;p102"/>
              <p:cNvSpPr/>
              <p:nvPr/>
            </p:nvSpPr>
            <p:spPr>
              <a:xfrm rot="-4971000">
                <a:off x="709560" y="3752640"/>
                <a:ext cx="21888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7" name="Google Shape;507;p102"/>
              <p:cNvSpPr/>
              <p:nvPr/>
            </p:nvSpPr>
            <p:spPr>
              <a:xfrm rot="-4299000">
                <a:off x="947520" y="3746160"/>
                <a:ext cx="23796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8" name="Google Shape;508;p102"/>
              <p:cNvSpPr/>
              <p:nvPr/>
            </p:nvSpPr>
            <p:spPr>
              <a:xfrm rot="-3676800">
                <a:off x="1173600" y="3786840"/>
                <a:ext cx="24624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9" name="Google Shape;509;p102"/>
              <p:cNvSpPr/>
              <p:nvPr/>
            </p:nvSpPr>
            <p:spPr>
              <a:xfrm rot="-3189000">
                <a:off x="1379880" y="3856680"/>
                <a:ext cx="26496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0" name="Google Shape;510;p102"/>
              <p:cNvSpPr/>
              <p:nvPr/>
            </p:nvSpPr>
            <p:spPr>
              <a:xfrm rot="-2610600">
                <a:off x="1562040" y="3963960"/>
                <a:ext cx="26532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1" name="Google Shape;511;p102"/>
              <p:cNvSpPr/>
              <p:nvPr/>
            </p:nvSpPr>
            <p:spPr>
              <a:xfrm rot="-2190600">
                <a:off x="1706040" y="4103280"/>
                <a:ext cx="27468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2" name="Google Shape;512;p102"/>
              <p:cNvSpPr/>
              <p:nvPr/>
            </p:nvSpPr>
            <p:spPr>
              <a:xfrm rot="-1728600">
                <a:off x="1820880" y="4267080"/>
                <a:ext cx="26496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3" name="Google Shape;513;p102"/>
              <p:cNvSpPr/>
              <p:nvPr/>
            </p:nvSpPr>
            <p:spPr>
              <a:xfrm rot="-1172400">
                <a:off x="1901520" y="4452840"/>
                <a:ext cx="26496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4" name="Google Shape;514;p102"/>
              <p:cNvSpPr/>
              <p:nvPr/>
            </p:nvSpPr>
            <p:spPr>
              <a:xfrm rot="-754200">
                <a:off x="1933200" y="4651200"/>
                <a:ext cx="26496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5" name="Google Shape;515;p102"/>
              <p:cNvSpPr/>
              <p:nvPr/>
            </p:nvSpPr>
            <p:spPr>
              <a:xfrm rot="-288000">
                <a:off x="1925280" y="4867200"/>
                <a:ext cx="26496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6" name="Google Shape;516;p102"/>
              <p:cNvSpPr/>
              <p:nvPr/>
            </p:nvSpPr>
            <p:spPr>
              <a:xfrm rot="696600">
                <a:off x="1787040" y="5297400"/>
                <a:ext cx="23832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7" name="Google Shape;517;p102"/>
              <p:cNvSpPr/>
              <p:nvPr/>
            </p:nvSpPr>
            <p:spPr>
              <a:xfrm rot="1529400">
                <a:off x="1652400" y="5500800"/>
                <a:ext cx="22212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8" name="Google Shape;518;p102"/>
              <p:cNvSpPr/>
              <p:nvPr/>
            </p:nvSpPr>
            <p:spPr>
              <a:xfrm>
                <a:off x="1349280" y="4978440"/>
                <a:ext cx="324000" cy="190440"/>
              </a:xfrm>
              <a:custGeom>
                <a:rect b="b" l="l" r="r" t="t"/>
                <a:pathLst>
                  <a:path extrusionOk="0" h="120" w="204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rgbClr val="DBDAC3"/>
              </a:solidFill>
              <a:ln>
                <a:noFill/>
              </a:ln>
            </p:spPr>
          </p:sp>
          <p:sp>
            <p:nvSpPr>
              <p:cNvPr id="519" name="Google Shape;519;p102"/>
              <p:cNvSpPr/>
              <p:nvPr/>
            </p:nvSpPr>
            <p:spPr>
              <a:xfrm>
                <a:off x="30240" y="4321080"/>
                <a:ext cx="142920" cy="123840"/>
              </a:xfrm>
              <a:custGeom>
                <a:rect b="b" l="l" r="r" t="t"/>
                <a:pathLst>
                  <a:path extrusionOk="0" h="78" w="90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rgbClr val="DBDAC3"/>
              </a:solidFill>
              <a:ln>
                <a:noFill/>
              </a:ln>
            </p:spPr>
          </p:sp>
          <p:sp>
            <p:nvSpPr>
              <p:cNvPr id="520" name="Google Shape;520;p102"/>
              <p:cNvSpPr/>
              <p:nvPr/>
            </p:nvSpPr>
            <p:spPr>
              <a:xfrm>
                <a:off x="154080" y="4208400"/>
                <a:ext cx="160200" cy="141480"/>
              </a:xfrm>
              <a:custGeom>
                <a:rect b="b" l="l" r="r" t="t"/>
                <a:pathLst>
                  <a:path extrusionOk="0" h="89" w="101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rgbClr val="DBDAC3"/>
              </a:solidFill>
              <a:ln>
                <a:noFill/>
              </a:ln>
            </p:spPr>
          </p:sp>
          <p:sp>
            <p:nvSpPr>
              <p:cNvPr id="521" name="Google Shape;521;p102"/>
              <p:cNvSpPr/>
              <p:nvPr/>
            </p:nvSpPr>
            <p:spPr>
              <a:xfrm>
                <a:off x="1074600" y="5559480"/>
                <a:ext cx="131760" cy="123840"/>
              </a:xfrm>
              <a:custGeom>
                <a:rect b="b" l="l" r="r" t="t"/>
                <a:pathLst>
                  <a:path extrusionOk="0" h="78" w="83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rgbClr val="DBDAC3"/>
              </a:solidFill>
              <a:ln>
                <a:noFill/>
              </a:ln>
            </p:spPr>
          </p:sp>
          <p:sp>
            <p:nvSpPr>
              <p:cNvPr id="522" name="Google Shape;522;p102"/>
              <p:cNvSpPr/>
              <p:nvPr/>
            </p:nvSpPr>
            <p:spPr>
              <a:xfrm>
                <a:off x="1492200" y="4416480"/>
                <a:ext cx="142920" cy="114120"/>
              </a:xfrm>
              <a:custGeom>
                <a:rect b="b" l="l" r="r" t="t"/>
                <a:pathLst>
                  <a:path extrusionOk="0" h="72" w="90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rgbClr val="DBDAC3"/>
              </a:solidFill>
              <a:ln>
                <a:noFill/>
              </a:ln>
            </p:spPr>
          </p:sp>
          <p:sp>
            <p:nvSpPr>
              <p:cNvPr id="523" name="Google Shape;523;p102"/>
              <p:cNvSpPr/>
              <p:nvPr/>
            </p:nvSpPr>
            <p:spPr>
              <a:xfrm>
                <a:off x="1425600" y="4311720"/>
                <a:ext cx="142920" cy="133200"/>
              </a:xfrm>
              <a:custGeom>
                <a:rect b="b" l="l" r="r" t="t"/>
                <a:pathLst>
                  <a:path extrusionOk="0" h="84" w="90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rgbClr val="DBDAC3"/>
              </a:solidFill>
              <a:ln>
                <a:noFill/>
              </a:ln>
            </p:spPr>
          </p:sp>
          <p:sp>
            <p:nvSpPr>
              <p:cNvPr id="524" name="Google Shape;524;p102"/>
              <p:cNvSpPr/>
              <p:nvPr/>
            </p:nvSpPr>
            <p:spPr>
              <a:xfrm>
                <a:off x="11160" y="6091200"/>
                <a:ext cx="9360" cy="19080"/>
              </a:xfrm>
              <a:custGeom>
                <a:rect b="b" l="l" r="r" t="t"/>
                <a:pathLst>
                  <a:path extrusionOk="0" h="12" w="6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BDAC3"/>
              </a:solidFill>
              <a:ln>
                <a:noFill/>
              </a:ln>
            </p:spPr>
          </p:sp>
          <p:sp>
            <p:nvSpPr>
              <p:cNvPr id="525" name="Google Shape;525;p102"/>
              <p:cNvSpPr/>
              <p:nvPr/>
            </p:nvSpPr>
            <p:spPr>
              <a:xfrm>
                <a:off x="11160" y="4056120"/>
                <a:ext cx="47520" cy="76320"/>
              </a:xfrm>
              <a:custGeom>
                <a:rect b="b" l="l" r="r" t="t"/>
                <a:pathLst>
                  <a:path extrusionOk="0" h="48" w="30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rgbClr val="DBDAC3"/>
              </a:solidFill>
              <a:ln>
                <a:noFill/>
              </a:ln>
            </p:spPr>
          </p:sp>
          <p:sp>
            <p:nvSpPr>
              <p:cNvPr id="526" name="Google Shape;526;p102"/>
              <p:cNvSpPr/>
              <p:nvPr/>
            </p:nvSpPr>
            <p:spPr>
              <a:xfrm>
                <a:off x="11160" y="6100920"/>
                <a:ext cx="57240" cy="104760"/>
              </a:xfrm>
              <a:custGeom>
                <a:rect b="b" l="l" r="r" t="t"/>
                <a:pathLst>
                  <a:path extrusionOk="0" h="66" w="3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DBDAC3"/>
              </a:solidFill>
              <a:ln>
                <a:noFill/>
              </a:ln>
            </p:spPr>
          </p:sp>
          <p:sp>
            <p:nvSpPr>
              <p:cNvPr id="527" name="Google Shape;527;p102"/>
              <p:cNvSpPr/>
              <p:nvPr/>
            </p:nvSpPr>
            <p:spPr>
              <a:xfrm rot="244800">
                <a:off x="1868400" y="5081760"/>
                <a:ext cx="255600" cy="1872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8" name="Google Shape;528;p102"/>
              <p:cNvSpPr/>
              <p:nvPr/>
            </p:nvSpPr>
            <p:spPr>
              <a:xfrm rot="-5598600">
                <a:off x="460440" y="3787560"/>
                <a:ext cx="21888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9" name="Google Shape;529;p102"/>
              <p:cNvSpPr/>
              <p:nvPr/>
            </p:nvSpPr>
            <p:spPr>
              <a:xfrm>
                <a:off x="220680" y="5672160"/>
                <a:ext cx="228600" cy="244440"/>
              </a:xfrm>
              <a:custGeom>
                <a:rect b="b" l="l" r="r" t="t"/>
                <a:pathLst>
                  <a:path extrusionOk="0" h="154" w="14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0" name="Google Shape;530;p102"/>
              <p:cNvSpPr/>
              <p:nvPr/>
            </p:nvSpPr>
            <p:spPr>
              <a:xfrm rot="-2857200">
                <a:off x="981720" y="5636160"/>
                <a:ext cx="108000" cy="109440"/>
              </a:xfrm>
              <a:custGeom>
                <a:rect b="b" l="l" r="r" t="t"/>
                <a:pathLst>
                  <a:path extrusionOk="0" h="154" w="14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1" name="Google Shape;531;p102"/>
              <p:cNvSpPr/>
              <p:nvPr/>
            </p:nvSpPr>
            <p:spPr>
              <a:xfrm>
                <a:off x="372960" y="3973680"/>
                <a:ext cx="552600" cy="2019240"/>
              </a:xfrm>
              <a:custGeom>
                <a:rect b="b" l="l" r="r" t="t"/>
                <a:pathLst>
                  <a:path extrusionOk="0" h="1272" w="348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DBDAC3"/>
                  </a:gs>
                  <a:gs pos="100000">
                    <a:srgbClr val="D4D3BD"/>
                  </a:gs>
                </a:gsLst>
                <a:lin ang="18900000" scaled="0"/>
              </a:gradFill>
              <a:ln>
                <a:noFill/>
              </a:ln>
            </p:spPr>
          </p:sp>
          <p:sp>
            <p:nvSpPr>
              <p:cNvPr id="532" name="Google Shape;532;p102"/>
              <p:cNvSpPr/>
              <p:nvPr/>
            </p:nvSpPr>
            <p:spPr>
              <a:xfrm rot="-1684800">
                <a:off x="469800" y="4836600"/>
                <a:ext cx="351000" cy="276480"/>
              </a:xfrm>
              <a:prstGeom prst="ellipse">
                <a:avLst/>
              </a:prstGeom>
              <a:gradFill>
                <a:gsLst>
                  <a:gs pos="0">
                    <a:srgbClr val="C7C6B1"/>
                  </a:gs>
                  <a:gs pos="50000">
                    <a:srgbClr val="DBDAC3"/>
                  </a:gs>
                  <a:gs pos="100000">
                    <a:srgbClr val="C7C6B1"/>
                  </a:gs>
                </a:gsLst>
                <a:lin ang="189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533" name="Google Shape;533;p102"/>
          <p:cNvSpPr txBox="1"/>
          <p:nvPr>
            <p:ph type="title"/>
          </p:nvPr>
        </p:nvSpPr>
        <p:spPr>
          <a:xfrm>
            <a:off x="301680" y="228240"/>
            <a:ext cx="854064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34" name="Google Shape;534;p102"/>
          <p:cNvSpPr txBox="1"/>
          <p:nvPr>
            <p:ph idx="10" type="dt"/>
          </p:nvPr>
        </p:nvSpPr>
        <p:spPr>
          <a:xfrm>
            <a:off x="301320" y="6244920"/>
            <a:ext cx="2289240" cy="47628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DDDDD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35" name="Google Shape;535;p102"/>
          <p:cNvSpPr txBox="1"/>
          <p:nvPr>
            <p:ph idx="11" type="ftr"/>
          </p:nvPr>
        </p:nvSpPr>
        <p:spPr>
          <a:xfrm>
            <a:off x="3124080" y="6244920"/>
            <a:ext cx="2895840" cy="47628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DDDDD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36" name="Google Shape;536;p102"/>
          <p:cNvSpPr txBox="1"/>
          <p:nvPr>
            <p:ph idx="12" type="sldNum"/>
          </p:nvPr>
        </p:nvSpPr>
        <p:spPr>
          <a:xfrm>
            <a:off x="6552720" y="6244920"/>
            <a:ext cx="2289240" cy="47628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000" u="none" cap="none" strike="noStrike"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000" u="none" cap="none" strike="noStrike"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000" u="none" cap="none" strike="noStrike"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000" u="none" cap="none" strike="noStrike"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000" u="none" cap="none" strike="noStrike"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0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0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0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0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7" name="Google Shape;537;p102"/>
          <p:cNvSpPr txBox="1"/>
          <p:nvPr>
            <p:ph idx="1" type="body"/>
          </p:nvPr>
        </p:nvSpPr>
        <p:spPr>
          <a:xfrm>
            <a:off x="301680" y="1599840"/>
            <a:ext cx="8540640" cy="449892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2B2A00"/>
            </a:gs>
            <a:gs pos="100000">
              <a:srgbClr val="78785D"/>
            </a:gs>
          </a:gsLst>
          <a:lin ang="5400000" scaled="0"/>
        </a:gradFill>
      </p:bgPr>
    </p:bg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104"/>
          <p:cNvSpPr txBox="1"/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>
            <a:noFill/>
          </a:ln>
        </p:spPr>
        <p:txBody>
          <a:bodyPr anchorCtr="1" anchor="ctr" bIns="46800" lIns="90000" spcFirstLastPara="1" rIns="90000" wrap="square" tIns="468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24" name="Google Shape;624;p104"/>
          <p:cNvSpPr txBox="1"/>
          <p:nvPr>
            <p:ph idx="1"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25" name="Google Shape;625;p104"/>
          <p:cNvSpPr txBox="1"/>
          <p:nvPr>
            <p:ph idx="10" type="dt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DDDDDD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26" name="Google Shape;626;p104"/>
          <p:cNvSpPr txBox="1"/>
          <p:nvPr>
            <p:ph idx="11" type="ftr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DDDDDD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27" name="Google Shape;627;p104"/>
          <p:cNvSpPr txBox="1"/>
          <p:nvPr>
            <p:ph idx="12" type="sldNum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indent="-181710" lvl="0" marL="216000" marR="0" rtl="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i="0" sz="1200" u="none" cap="none" strike="noStrike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81710" lvl="1" marL="216000" marR="0" rtl="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i="0" sz="1200" u="none" cap="none" strike="noStrike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81710" lvl="2" marL="216000" marR="0" rtl="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i="0" sz="1200" u="none" cap="none" strike="noStrike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81710" lvl="3" marL="216000" marR="0" rtl="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i="0" sz="1200" u="none" cap="none" strike="noStrike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81710" lvl="4" marL="216000" marR="0" rtl="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i="0" sz="1200" u="none" cap="none" strike="noStrike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81710" lvl="5" marL="216000" marR="0" rtl="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i="0" sz="1200" u="none" cap="none" strike="noStrike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81710" lvl="6" marL="216000" marR="0" rtl="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i="0" sz="1200" u="none" cap="none" strike="noStrike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81710" lvl="7" marL="216000" marR="0" rtl="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i="0" sz="1200" u="none" cap="none" strike="noStrike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81710" lvl="8" marL="216000" marR="0" rtl="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i="0" sz="1200" u="none" cap="none" strike="noStrike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-216000" lvl="0" marL="21600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"/>
              <a:buFont typeface="Noto Sans Symbols"/>
              <a:buChar char="●"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B4C37D"/>
            </a:gs>
            <a:gs pos="100000">
              <a:srgbClr val="D8EA96"/>
            </a:gs>
          </a:gsLst>
          <a:lin ang="5400000" scaled="0"/>
        </a:gradFill>
      </p:bgPr>
    </p:bg>
    <p:spTree>
      <p:nvGrpSpPr>
        <p:cNvPr id="712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3" name="Google Shape;713;p106"/>
          <p:cNvGrpSpPr/>
          <p:nvPr/>
        </p:nvGrpSpPr>
        <p:grpSpPr>
          <a:xfrm>
            <a:off x="3707" y="1422360"/>
            <a:ext cx="9143533" cy="5435640"/>
            <a:chOff x="3707" y="1422360"/>
            <a:chExt cx="9143533" cy="5435640"/>
          </a:xfrm>
        </p:grpSpPr>
        <p:grpSp>
          <p:nvGrpSpPr>
            <p:cNvPr id="714" name="Google Shape;714;p106"/>
            <p:cNvGrpSpPr/>
            <p:nvPr/>
          </p:nvGrpSpPr>
          <p:grpSpPr>
            <a:xfrm>
              <a:off x="31680" y="1422360"/>
              <a:ext cx="9115560" cy="5435640"/>
              <a:chOff x="31680" y="1422360"/>
              <a:chExt cx="9115560" cy="5435640"/>
            </a:xfrm>
          </p:grpSpPr>
          <p:sp>
            <p:nvSpPr>
              <p:cNvPr id="715" name="Google Shape;715;p106"/>
              <p:cNvSpPr/>
              <p:nvPr/>
            </p:nvSpPr>
            <p:spPr>
              <a:xfrm>
                <a:off x="2220840" y="1771560"/>
                <a:ext cx="4469040" cy="3349800"/>
              </a:xfrm>
              <a:custGeom>
                <a:rect b="b" l="l" r="r" t="t"/>
                <a:pathLst>
                  <a:path extrusionOk="0" h="2110" w="2815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cap="flat" cmpd="sng" w="15100">
                <a:solidFill>
                  <a:srgbClr val="DBDAC3"/>
                </a:solidFill>
                <a:prstDash val="solid"/>
                <a:round/>
                <a:headEnd len="sm" w="sm" type="none"/>
                <a:tailEnd len="sm" w="sm" type="none"/>
              </a:ln>
            </p:spPr>
          </p:sp>
          <p:sp>
            <p:nvSpPr>
              <p:cNvPr id="716" name="Google Shape;716;p106"/>
              <p:cNvSpPr/>
              <p:nvPr/>
            </p:nvSpPr>
            <p:spPr>
              <a:xfrm>
                <a:off x="1066680" y="1771560"/>
                <a:ext cx="6296040" cy="3756240"/>
              </a:xfrm>
              <a:custGeom>
                <a:rect b="b" l="l" r="r" t="t"/>
                <a:pathLst>
                  <a:path extrusionOk="0" h="2366" w="39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cap="flat" cmpd="sng" w="16550">
                <a:solidFill>
                  <a:srgbClr val="DBDAC3"/>
                </a:solidFill>
                <a:prstDash val="solid"/>
                <a:round/>
                <a:headEnd len="sm" w="sm" type="none"/>
                <a:tailEnd len="sm" w="sm" type="none"/>
              </a:ln>
            </p:spPr>
          </p:sp>
          <p:sp>
            <p:nvSpPr>
              <p:cNvPr id="717" name="Google Shape;717;p106"/>
              <p:cNvSpPr/>
              <p:nvPr/>
            </p:nvSpPr>
            <p:spPr>
              <a:xfrm>
                <a:off x="31680" y="1697040"/>
                <a:ext cx="9099720" cy="4932360"/>
              </a:xfrm>
              <a:custGeom>
                <a:rect b="b" l="l" r="r" t="t"/>
                <a:pathLst>
                  <a:path extrusionOk="0" h="3107" w="5732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cap="flat" cmpd="sng" w="16550">
                <a:solidFill>
                  <a:srgbClr val="DBDAC3"/>
                </a:solidFill>
                <a:prstDash val="solid"/>
                <a:round/>
                <a:headEnd len="sm" w="sm" type="none"/>
                <a:tailEnd len="sm" w="sm" type="none"/>
              </a:ln>
            </p:spPr>
          </p:sp>
          <p:sp>
            <p:nvSpPr>
              <p:cNvPr id="718" name="Google Shape;718;p106"/>
              <p:cNvSpPr/>
              <p:nvPr/>
            </p:nvSpPr>
            <p:spPr>
              <a:xfrm>
                <a:off x="384120" y="1817640"/>
                <a:ext cx="8750520" cy="4381560"/>
              </a:xfrm>
              <a:custGeom>
                <a:rect b="b" l="l" r="r" t="t"/>
                <a:pathLst>
                  <a:path extrusionOk="0" h="2760" w="5512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cap="flat" cmpd="sng" w="15100">
                <a:solidFill>
                  <a:srgbClr val="DBDAC3"/>
                </a:solidFill>
                <a:prstDash val="solid"/>
                <a:round/>
                <a:headEnd len="sm" w="sm" type="none"/>
                <a:tailEnd len="sm" w="sm" type="none"/>
              </a:ln>
            </p:spPr>
          </p:sp>
          <p:sp>
            <p:nvSpPr>
              <p:cNvPr id="719" name="Google Shape;719;p106"/>
              <p:cNvSpPr/>
              <p:nvPr/>
            </p:nvSpPr>
            <p:spPr>
              <a:xfrm>
                <a:off x="7683480" y="1562040"/>
                <a:ext cx="1254240" cy="1887480"/>
              </a:xfrm>
              <a:custGeom>
                <a:rect b="b" l="l" r="r" t="t"/>
                <a:pathLst>
                  <a:path extrusionOk="0" h="1189" w="790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cap="flat" cmpd="sng" w="15100">
                <a:solidFill>
                  <a:srgbClr val="DBDAC3"/>
                </a:solidFill>
                <a:prstDash val="solid"/>
                <a:round/>
                <a:headEnd len="sm" w="sm" type="none"/>
                <a:tailEnd len="sm" w="sm" type="none"/>
              </a:ln>
            </p:spPr>
          </p:sp>
          <p:sp>
            <p:nvSpPr>
              <p:cNvPr id="720" name="Google Shape;720;p106"/>
              <p:cNvSpPr/>
              <p:nvPr/>
            </p:nvSpPr>
            <p:spPr>
              <a:xfrm>
                <a:off x="8211960" y="1422360"/>
                <a:ext cx="919440" cy="1773360"/>
              </a:xfrm>
              <a:custGeom>
                <a:rect b="b" l="l" r="r" t="t"/>
                <a:pathLst>
                  <a:path extrusionOk="0" h="1117" w="579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cap="flat" cmpd="sng" w="16550">
                <a:solidFill>
                  <a:srgbClr val="DBDAC3"/>
                </a:solidFill>
                <a:prstDash val="solid"/>
                <a:round/>
                <a:headEnd len="sm" w="sm" type="none"/>
                <a:tailEnd len="sm" w="sm" type="none"/>
              </a:ln>
            </p:spPr>
          </p:sp>
          <p:sp>
            <p:nvSpPr>
              <p:cNvPr id="721" name="Google Shape;721;p106"/>
              <p:cNvSpPr/>
              <p:nvPr/>
            </p:nvSpPr>
            <p:spPr>
              <a:xfrm>
                <a:off x="5224320" y="1536840"/>
                <a:ext cx="3922920" cy="3803400"/>
              </a:xfrm>
              <a:custGeom>
                <a:rect b="b" l="l" r="r" t="t"/>
                <a:pathLst>
                  <a:path extrusionOk="0" h="2396" w="2471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cap="flat" cmpd="sng" w="16550">
                <a:solidFill>
                  <a:srgbClr val="DBDAC3"/>
                </a:solidFill>
                <a:prstDash val="solid"/>
                <a:round/>
                <a:headEnd len="sm" w="sm" type="none"/>
                <a:tailEnd len="sm" w="sm" type="none"/>
              </a:ln>
            </p:spPr>
          </p:sp>
          <p:sp>
            <p:nvSpPr>
              <p:cNvPr id="722" name="Google Shape;722;p106"/>
              <p:cNvSpPr/>
              <p:nvPr/>
            </p:nvSpPr>
            <p:spPr>
              <a:xfrm>
                <a:off x="3755880" y="1693800"/>
                <a:ext cx="2221200" cy="2141640"/>
              </a:xfrm>
              <a:custGeom>
                <a:rect b="b" l="l" r="r" t="t"/>
                <a:pathLst>
                  <a:path extrusionOk="0" h="1349" w="139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cap="flat" cmpd="sng" w="17625">
                <a:solidFill>
                  <a:srgbClr val="DBDAC3"/>
                </a:solidFill>
                <a:prstDash val="solid"/>
                <a:round/>
                <a:headEnd len="sm" w="sm" type="none"/>
                <a:tailEnd len="sm" w="sm" type="none"/>
              </a:ln>
            </p:spPr>
          </p:sp>
          <p:sp>
            <p:nvSpPr>
              <p:cNvPr id="723" name="Google Shape;723;p106"/>
              <p:cNvSpPr/>
              <p:nvPr/>
            </p:nvSpPr>
            <p:spPr>
              <a:xfrm>
                <a:off x="6786720" y="3224160"/>
                <a:ext cx="1993680" cy="1285920"/>
              </a:xfrm>
              <a:custGeom>
                <a:rect b="b" l="l" r="r" t="t"/>
                <a:pathLst>
                  <a:path extrusionOk="0" h="810" w="1256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cap="flat" cmpd="sng" w="17625">
                <a:solidFill>
                  <a:srgbClr val="DBDAC3"/>
                </a:solidFill>
                <a:prstDash val="solid"/>
                <a:round/>
                <a:headEnd len="sm" w="sm" type="none"/>
                <a:tailEnd len="sm" w="sm" type="none"/>
              </a:ln>
            </p:spPr>
          </p:sp>
          <p:sp>
            <p:nvSpPr>
              <p:cNvPr id="724" name="Google Shape;724;p106"/>
              <p:cNvSpPr/>
              <p:nvPr/>
            </p:nvSpPr>
            <p:spPr>
              <a:xfrm>
                <a:off x="4626000" y="5518080"/>
                <a:ext cx="4521240" cy="1251000"/>
              </a:xfrm>
              <a:custGeom>
                <a:rect b="b" l="l" r="r" t="t"/>
                <a:pathLst>
                  <a:path extrusionOk="0" h="788" w="284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cap="flat" cmpd="sng" w="17625">
                <a:solidFill>
                  <a:srgbClr val="DBDAC3"/>
                </a:solidFill>
                <a:prstDash val="solid"/>
                <a:round/>
                <a:headEnd len="sm" w="sm" type="none"/>
                <a:tailEnd len="sm" w="sm" type="none"/>
              </a:ln>
            </p:spPr>
          </p:sp>
          <p:sp>
            <p:nvSpPr>
              <p:cNvPr id="725" name="Google Shape;725;p106"/>
              <p:cNvSpPr/>
              <p:nvPr/>
            </p:nvSpPr>
            <p:spPr>
              <a:xfrm>
                <a:off x="8640720" y="1463760"/>
                <a:ext cx="506520" cy="1355760"/>
              </a:xfrm>
              <a:custGeom>
                <a:rect b="b" l="l" r="r" t="t"/>
                <a:pathLst>
                  <a:path extrusionOk="0" h="854" w="319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cap="flat" cmpd="sng" w="17625">
                <a:solidFill>
                  <a:srgbClr val="DBDAC3"/>
                </a:solidFill>
                <a:prstDash val="solid"/>
                <a:round/>
                <a:headEnd len="sm" w="sm" type="none"/>
                <a:tailEnd len="sm" w="sm" type="none"/>
              </a:ln>
            </p:spPr>
          </p:sp>
          <p:sp>
            <p:nvSpPr>
              <p:cNvPr id="726" name="Google Shape;726;p106"/>
              <p:cNvSpPr/>
              <p:nvPr/>
            </p:nvSpPr>
            <p:spPr>
              <a:xfrm>
                <a:off x="7864560" y="5664240"/>
                <a:ext cx="1025280" cy="622440"/>
              </a:xfrm>
              <a:custGeom>
                <a:rect b="b" l="l" r="r" t="t"/>
                <a:pathLst>
                  <a:path extrusionOk="0" h="392" w="646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cap="flat" cmpd="sng" w="17625">
                <a:solidFill>
                  <a:srgbClr val="DBDAC3"/>
                </a:solidFill>
                <a:prstDash val="solid"/>
                <a:round/>
                <a:headEnd len="sm" w="sm" type="none"/>
                <a:tailEnd len="sm" w="sm" type="none"/>
              </a:ln>
            </p:spPr>
          </p:sp>
          <p:sp>
            <p:nvSpPr>
              <p:cNvPr id="727" name="Google Shape;727;p106"/>
              <p:cNvSpPr/>
              <p:nvPr/>
            </p:nvSpPr>
            <p:spPr>
              <a:xfrm>
                <a:off x="79200" y="3809880"/>
                <a:ext cx="4343400" cy="3048120"/>
              </a:xfrm>
              <a:custGeom>
                <a:rect b="b" l="l" r="r" t="t"/>
                <a:pathLst>
                  <a:path extrusionOk="0" h="1920" w="2736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DBDAC3"/>
                </a:solidFill>
                <a:prstDash val="solid"/>
                <a:round/>
                <a:headEnd len="sm" w="sm" type="none"/>
                <a:tailEnd len="sm" w="sm" type="none"/>
              </a:ln>
            </p:spPr>
          </p:sp>
        </p:grpSp>
        <p:grpSp>
          <p:nvGrpSpPr>
            <p:cNvPr id="728" name="Google Shape;728;p106"/>
            <p:cNvGrpSpPr/>
            <p:nvPr/>
          </p:nvGrpSpPr>
          <p:grpSpPr>
            <a:xfrm>
              <a:off x="3707" y="3639767"/>
              <a:ext cx="2193354" cy="2694360"/>
              <a:chOff x="3707" y="3639767"/>
              <a:chExt cx="2193354" cy="2694360"/>
            </a:xfrm>
          </p:grpSpPr>
          <p:sp>
            <p:nvSpPr>
              <p:cNvPr id="729" name="Google Shape;729;p106"/>
              <p:cNvSpPr/>
              <p:nvPr/>
            </p:nvSpPr>
            <p:spPr>
              <a:xfrm rot="6798600">
                <a:off x="100080" y="6161760"/>
                <a:ext cx="11916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0" name="Google Shape;730;p106"/>
              <p:cNvSpPr/>
              <p:nvPr/>
            </p:nvSpPr>
            <p:spPr>
              <a:xfrm rot="6798600">
                <a:off x="52920" y="6158520"/>
                <a:ext cx="11880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1" name="Google Shape;731;p106"/>
              <p:cNvSpPr/>
              <p:nvPr/>
            </p:nvSpPr>
            <p:spPr>
              <a:xfrm rot="6798600">
                <a:off x="11160" y="6149160"/>
                <a:ext cx="11916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2" name="Google Shape;732;p106"/>
              <p:cNvSpPr/>
              <p:nvPr/>
            </p:nvSpPr>
            <p:spPr>
              <a:xfrm rot="5999400">
                <a:off x="332280" y="6165000"/>
                <a:ext cx="109800" cy="1872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3" name="Google Shape;733;p106"/>
              <p:cNvSpPr/>
              <p:nvPr/>
            </p:nvSpPr>
            <p:spPr>
              <a:xfrm rot="5999400">
                <a:off x="290880" y="6171120"/>
                <a:ext cx="10944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4" name="Google Shape;734;p106"/>
              <p:cNvSpPr/>
              <p:nvPr/>
            </p:nvSpPr>
            <p:spPr>
              <a:xfrm rot="6249600">
                <a:off x="243360" y="6171480"/>
                <a:ext cx="109440" cy="1872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5" name="Google Shape;735;p106"/>
              <p:cNvSpPr/>
              <p:nvPr/>
            </p:nvSpPr>
            <p:spPr>
              <a:xfrm rot="6237600">
                <a:off x="195120" y="6168240"/>
                <a:ext cx="10980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6" name="Google Shape;736;p106"/>
              <p:cNvSpPr/>
              <p:nvPr/>
            </p:nvSpPr>
            <p:spPr>
              <a:xfrm rot="5380200">
                <a:off x="576720" y="6139440"/>
                <a:ext cx="10944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7" name="Google Shape;737;p106"/>
              <p:cNvSpPr/>
              <p:nvPr/>
            </p:nvSpPr>
            <p:spPr>
              <a:xfrm rot="5380200">
                <a:off x="528840" y="6145920"/>
                <a:ext cx="10944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8" name="Google Shape;738;p106"/>
              <p:cNvSpPr/>
              <p:nvPr/>
            </p:nvSpPr>
            <p:spPr>
              <a:xfrm rot="5583000">
                <a:off x="481320" y="6152040"/>
                <a:ext cx="10944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9" name="Google Shape;739;p106"/>
              <p:cNvSpPr/>
              <p:nvPr/>
            </p:nvSpPr>
            <p:spPr>
              <a:xfrm rot="5737200">
                <a:off x="430560" y="6161760"/>
                <a:ext cx="10944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0" name="Google Shape;740;p106"/>
              <p:cNvSpPr/>
              <p:nvPr/>
            </p:nvSpPr>
            <p:spPr>
              <a:xfrm rot="4715400">
                <a:off x="820800" y="6076080"/>
                <a:ext cx="10008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1" name="Google Shape;741;p106"/>
              <p:cNvSpPr/>
              <p:nvPr/>
            </p:nvSpPr>
            <p:spPr>
              <a:xfrm rot="4924800">
                <a:off x="771840" y="6085440"/>
                <a:ext cx="10008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2" name="Google Shape;742;p106"/>
              <p:cNvSpPr/>
              <p:nvPr/>
            </p:nvSpPr>
            <p:spPr>
              <a:xfrm rot="4924800">
                <a:off x="723960" y="6107760"/>
                <a:ext cx="10008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3" name="Google Shape;743;p106"/>
              <p:cNvSpPr/>
              <p:nvPr/>
            </p:nvSpPr>
            <p:spPr>
              <a:xfrm rot="5041200">
                <a:off x="678240" y="6111000"/>
                <a:ext cx="10008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4" name="Google Shape;744;p106"/>
              <p:cNvSpPr/>
              <p:nvPr/>
            </p:nvSpPr>
            <p:spPr>
              <a:xfrm rot="3816600">
                <a:off x="1054800" y="5971320"/>
                <a:ext cx="10008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5" name="Google Shape;745;p106"/>
              <p:cNvSpPr/>
              <p:nvPr/>
            </p:nvSpPr>
            <p:spPr>
              <a:xfrm rot="3816600">
                <a:off x="1006920" y="5999760"/>
                <a:ext cx="10008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6" name="Google Shape;746;p106"/>
              <p:cNvSpPr/>
              <p:nvPr/>
            </p:nvSpPr>
            <p:spPr>
              <a:xfrm rot="4104000">
                <a:off x="962280" y="6015600"/>
                <a:ext cx="10008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7" name="Google Shape;747;p106"/>
              <p:cNvSpPr/>
              <p:nvPr/>
            </p:nvSpPr>
            <p:spPr>
              <a:xfrm rot="4324800">
                <a:off x="912960" y="6037920"/>
                <a:ext cx="10008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8" name="Google Shape;748;p106"/>
              <p:cNvSpPr/>
              <p:nvPr/>
            </p:nvSpPr>
            <p:spPr>
              <a:xfrm rot="3367800">
                <a:off x="1270080" y="5844240"/>
                <a:ext cx="10008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9" name="Google Shape;749;p106"/>
              <p:cNvSpPr/>
              <p:nvPr/>
            </p:nvSpPr>
            <p:spPr>
              <a:xfrm rot="3367800">
                <a:off x="1226160" y="5869800"/>
                <a:ext cx="9972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0" name="Google Shape;750;p106"/>
              <p:cNvSpPr/>
              <p:nvPr/>
            </p:nvSpPr>
            <p:spPr>
              <a:xfrm rot="3367800">
                <a:off x="1184400" y="5898240"/>
                <a:ext cx="10008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1" name="Google Shape;751;p106"/>
              <p:cNvSpPr/>
              <p:nvPr/>
            </p:nvSpPr>
            <p:spPr>
              <a:xfrm rot="3816600">
                <a:off x="1138680" y="5926680"/>
                <a:ext cx="10008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2" name="Google Shape;752;p106"/>
              <p:cNvSpPr/>
              <p:nvPr/>
            </p:nvSpPr>
            <p:spPr>
              <a:xfrm rot="2302200">
                <a:off x="1464840" y="5694120"/>
                <a:ext cx="10944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3" name="Google Shape;753;p106"/>
              <p:cNvSpPr/>
              <p:nvPr/>
            </p:nvSpPr>
            <p:spPr>
              <a:xfrm rot="2302200">
                <a:off x="1426680" y="5724000"/>
                <a:ext cx="10980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4" name="Google Shape;754;p106"/>
              <p:cNvSpPr/>
              <p:nvPr/>
            </p:nvSpPr>
            <p:spPr>
              <a:xfrm rot="2707200">
                <a:off x="1391040" y="5755320"/>
                <a:ext cx="10944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5" name="Google Shape;755;p106"/>
              <p:cNvSpPr/>
              <p:nvPr/>
            </p:nvSpPr>
            <p:spPr>
              <a:xfrm rot="2707200">
                <a:off x="1349640" y="5783760"/>
                <a:ext cx="10008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6" name="Google Shape;756;p106"/>
              <p:cNvSpPr/>
              <p:nvPr/>
            </p:nvSpPr>
            <p:spPr>
              <a:xfrm rot="1525800">
                <a:off x="1630080" y="5513040"/>
                <a:ext cx="10944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7" name="Google Shape;757;p106"/>
              <p:cNvSpPr/>
              <p:nvPr/>
            </p:nvSpPr>
            <p:spPr>
              <a:xfrm rot="1525800">
                <a:off x="1601280" y="5551200"/>
                <a:ext cx="10980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8" name="Google Shape;758;p106"/>
              <p:cNvSpPr/>
              <p:nvPr/>
            </p:nvSpPr>
            <p:spPr>
              <a:xfrm rot="1788000">
                <a:off x="1571400" y="5586480"/>
                <a:ext cx="10944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9" name="Google Shape;759;p106"/>
              <p:cNvSpPr/>
              <p:nvPr/>
            </p:nvSpPr>
            <p:spPr>
              <a:xfrm rot="1788000">
                <a:off x="1537920" y="5626080"/>
                <a:ext cx="10944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0" name="Google Shape;760;p106"/>
              <p:cNvSpPr/>
              <p:nvPr/>
            </p:nvSpPr>
            <p:spPr>
              <a:xfrm rot="841200">
                <a:off x="1766520" y="5326200"/>
                <a:ext cx="11916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1" name="Google Shape;761;p106"/>
              <p:cNvSpPr/>
              <p:nvPr/>
            </p:nvSpPr>
            <p:spPr>
              <a:xfrm rot="841200">
                <a:off x="1746360" y="5362560"/>
                <a:ext cx="10944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2" name="Google Shape;762;p106"/>
              <p:cNvSpPr/>
              <p:nvPr/>
            </p:nvSpPr>
            <p:spPr>
              <a:xfrm rot="1308600">
                <a:off x="1724040" y="5403600"/>
                <a:ext cx="10944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3" name="Google Shape;763;p106"/>
              <p:cNvSpPr/>
              <p:nvPr/>
            </p:nvSpPr>
            <p:spPr>
              <a:xfrm rot="1308600">
                <a:off x="1689120" y="5436720"/>
                <a:ext cx="10944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4" name="Google Shape;764;p106"/>
              <p:cNvSpPr/>
              <p:nvPr/>
            </p:nvSpPr>
            <p:spPr>
              <a:xfrm rot="469800">
                <a:off x="1860120" y="5119560"/>
                <a:ext cx="12852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5" name="Google Shape;765;p106"/>
              <p:cNvSpPr/>
              <p:nvPr/>
            </p:nvSpPr>
            <p:spPr>
              <a:xfrm rot="559800">
                <a:off x="1844640" y="5159160"/>
                <a:ext cx="12852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6" name="Google Shape;766;p106"/>
              <p:cNvSpPr/>
              <p:nvPr/>
            </p:nvSpPr>
            <p:spPr>
              <a:xfrm rot="733800">
                <a:off x="1832040" y="5200560"/>
                <a:ext cx="12852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7" name="Google Shape;767;p106"/>
              <p:cNvSpPr/>
              <p:nvPr/>
            </p:nvSpPr>
            <p:spPr>
              <a:xfrm rot="733800">
                <a:off x="1810800" y="5245200"/>
                <a:ext cx="11916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8" name="Google Shape;768;p106"/>
              <p:cNvSpPr/>
              <p:nvPr/>
            </p:nvSpPr>
            <p:spPr>
              <a:xfrm rot="-294000">
                <a:off x="1922040" y="4914720"/>
                <a:ext cx="128520" cy="1872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69" name="Google Shape;769;p106"/>
              <p:cNvSpPr/>
              <p:nvPr/>
            </p:nvSpPr>
            <p:spPr>
              <a:xfrm rot="-600">
                <a:off x="1906560" y="4955760"/>
                <a:ext cx="12852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0" name="Google Shape;770;p106"/>
              <p:cNvSpPr/>
              <p:nvPr/>
            </p:nvSpPr>
            <p:spPr>
              <a:xfrm rot="-600">
                <a:off x="1905120" y="4995360"/>
                <a:ext cx="12852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1" name="Google Shape;771;p106"/>
              <p:cNvSpPr/>
              <p:nvPr/>
            </p:nvSpPr>
            <p:spPr>
              <a:xfrm rot="213600">
                <a:off x="1887480" y="5037120"/>
                <a:ext cx="12852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2" name="Google Shape;772;p106"/>
              <p:cNvSpPr/>
              <p:nvPr/>
            </p:nvSpPr>
            <p:spPr>
              <a:xfrm rot="-682800">
                <a:off x="1935000" y="4706640"/>
                <a:ext cx="13680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3" name="Google Shape;773;p106"/>
              <p:cNvSpPr/>
              <p:nvPr/>
            </p:nvSpPr>
            <p:spPr>
              <a:xfrm rot="-480600">
                <a:off x="1936440" y="4748040"/>
                <a:ext cx="13644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4" name="Google Shape;774;p106"/>
              <p:cNvSpPr/>
              <p:nvPr/>
            </p:nvSpPr>
            <p:spPr>
              <a:xfrm rot="-480600">
                <a:off x="1936440" y="4786200"/>
                <a:ext cx="13644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5" name="Google Shape;775;p106"/>
              <p:cNvSpPr/>
              <p:nvPr/>
            </p:nvSpPr>
            <p:spPr>
              <a:xfrm rot="-270600">
                <a:off x="1935000" y="4827240"/>
                <a:ext cx="12888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6" name="Google Shape;776;p106"/>
              <p:cNvSpPr/>
              <p:nvPr/>
            </p:nvSpPr>
            <p:spPr>
              <a:xfrm rot="-1132800">
                <a:off x="1916280" y="4513320"/>
                <a:ext cx="13644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7" name="Google Shape;777;p106"/>
              <p:cNvSpPr/>
              <p:nvPr/>
            </p:nvSpPr>
            <p:spPr>
              <a:xfrm rot="-969600">
                <a:off x="1925280" y="4546440"/>
                <a:ext cx="13644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8" name="Google Shape;778;p106"/>
              <p:cNvSpPr/>
              <p:nvPr/>
            </p:nvSpPr>
            <p:spPr>
              <a:xfrm rot="-969600">
                <a:off x="1929960" y="4584600"/>
                <a:ext cx="13644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9" name="Google Shape;779;p106"/>
              <p:cNvSpPr/>
              <p:nvPr/>
            </p:nvSpPr>
            <p:spPr>
              <a:xfrm rot="-806400">
                <a:off x="1934640" y="4627440"/>
                <a:ext cx="13680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0" name="Google Shape;780;p106"/>
              <p:cNvSpPr/>
              <p:nvPr/>
            </p:nvSpPr>
            <p:spPr>
              <a:xfrm rot="-1544400">
                <a:off x="1849320" y="4328640"/>
                <a:ext cx="13680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1" name="Google Shape;781;p106"/>
              <p:cNvSpPr/>
              <p:nvPr/>
            </p:nvSpPr>
            <p:spPr>
              <a:xfrm rot="-1342200">
                <a:off x="1866600" y="4368600"/>
                <a:ext cx="136440" cy="1872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2" name="Google Shape;782;p106"/>
              <p:cNvSpPr/>
              <p:nvPr/>
            </p:nvSpPr>
            <p:spPr>
              <a:xfrm rot="-1342200">
                <a:off x="1879200" y="4404960"/>
                <a:ext cx="13644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3" name="Google Shape;783;p106"/>
              <p:cNvSpPr/>
              <p:nvPr/>
            </p:nvSpPr>
            <p:spPr>
              <a:xfrm rot="-1342200">
                <a:off x="1895040" y="4436640"/>
                <a:ext cx="13644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4" name="Google Shape;784;p106"/>
              <p:cNvSpPr/>
              <p:nvPr/>
            </p:nvSpPr>
            <p:spPr>
              <a:xfrm rot="-1929000">
                <a:off x="1747800" y="4172040"/>
                <a:ext cx="13644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5" name="Google Shape;785;p106"/>
              <p:cNvSpPr/>
              <p:nvPr/>
            </p:nvSpPr>
            <p:spPr>
              <a:xfrm rot="-1844400">
                <a:off x="1767960" y="4199040"/>
                <a:ext cx="13680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6" name="Google Shape;786;p106"/>
              <p:cNvSpPr/>
              <p:nvPr/>
            </p:nvSpPr>
            <p:spPr>
              <a:xfrm rot="-1752600">
                <a:off x="1792080" y="4233960"/>
                <a:ext cx="13644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7" name="Google Shape;787;p106"/>
              <p:cNvSpPr/>
              <p:nvPr/>
            </p:nvSpPr>
            <p:spPr>
              <a:xfrm rot="-1752600">
                <a:off x="1812600" y="4260960"/>
                <a:ext cx="13644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8" name="Google Shape;788;p106"/>
              <p:cNvSpPr/>
              <p:nvPr/>
            </p:nvSpPr>
            <p:spPr>
              <a:xfrm rot="-2467200">
                <a:off x="1609560" y="4028760"/>
                <a:ext cx="13680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9" name="Google Shape;789;p106"/>
              <p:cNvSpPr/>
              <p:nvPr/>
            </p:nvSpPr>
            <p:spPr>
              <a:xfrm rot="-2467200">
                <a:off x="1643040" y="4059000"/>
                <a:ext cx="13644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0" name="Google Shape;790;p106"/>
              <p:cNvSpPr/>
              <p:nvPr/>
            </p:nvSpPr>
            <p:spPr>
              <a:xfrm rot="-2467200">
                <a:off x="1666800" y="4086000"/>
                <a:ext cx="13644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1" name="Google Shape;791;p106"/>
              <p:cNvSpPr/>
              <p:nvPr/>
            </p:nvSpPr>
            <p:spPr>
              <a:xfrm rot="-2342400">
                <a:off x="1695600" y="4111200"/>
                <a:ext cx="13644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2" name="Google Shape;792;p106"/>
              <p:cNvSpPr/>
              <p:nvPr/>
            </p:nvSpPr>
            <p:spPr>
              <a:xfrm>
                <a:off x="771480" y="4068720"/>
                <a:ext cx="285840" cy="239760"/>
              </a:xfrm>
              <a:custGeom>
                <a:rect b="b" l="l" r="r" t="t"/>
                <a:pathLst>
                  <a:path extrusionOk="0" h="151" w="180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DBDAC3"/>
              </a:solidFill>
              <a:ln>
                <a:noFill/>
              </a:ln>
            </p:spPr>
          </p:sp>
          <p:sp>
            <p:nvSpPr>
              <p:cNvPr id="793" name="Google Shape;793;p106"/>
              <p:cNvSpPr/>
              <p:nvPr/>
            </p:nvSpPr>
            <p:spPr>
              <a:xfrm rot="6575400">
                <a:off x="-344520" y="4981320"/>
                <a:ext cx="194616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4" name="Google Shape;794;p106"/>
              <p:cNvSpPr/>
              <p:nvPr/>
            </p:nvSpPr>
            <p:spPr>
              <a:xfrm rot="238200">
                <a:off x="6120" y="4994280"/>
                <a:ext cx="163656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5" name="Google Shape;795;p106"/>
              <p:cNvSpPr/>
              <p:nvPr/>
            </p:nvSpPr>
            <p:spPr>
              <a:xfrm rot="-2957400">
                <a:off x="1440360" y="3923640"/>
                <a:ext cx="12888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6" name="Google Shape;796;p106"/>
              <p:cNvSpPr/>
              <p:nvPr/>
            </p:nvSpPr>
            <p:spPr>
              <a:xfrm rot="-2957400">
                <a:off x="1477080" y="3945240"/>
                <a:ext cx="12852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7" name="Google Shape;797;p106"/>
              <p:cNvSpPr/>
              <p:nvPr/>
            </p:nvSpPr>
            <p:spPr>
              <a:xfrm rot="-2957400">
                <a:off x="1514520" y="3963600"/>
                <a:ext cx="13644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8" name="Google Shape;798;p106"/>
              <p:cNvSpPr/>
              <p:nvPr/>
            </p:nvSpPr>
            <p:spPr>
              <a:xfrm rot="-2661600">
                <a:off x="1546200" y="3982680"/>
                <a:ext cx="13644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9" name="Google Shape;799;p106"/>
              <p:cNvSpPr/>
              <p:nvPr/>
            </p:nvSpPr>
            <p:spPr>
              <a:xfrm rot="-3639000">
                <a:off x="1251360" y="3850200"/>
                <a:ext cx="11916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0" name="Google Shape;800;p106"/>
              <p:cNvSpPr/>
              <p:nvPr/>
            </p:nvSpPr>
            <p:spPr>
              <a:xfrm rot="-3639000">
                <a:off x="1294200" y="3862800"/>
                <a:ext cx="11916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1" name="Google Shape;801;p106"/>
              <p:cNvSpPr/>
              <p:nvPr/>
            </p:nvSpPr>
            <p:spPr>
              <a:xfrm rot="-3514800">
                <a:off x="1328760" y="3872520"/>
                <a:ext cx="12888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2" name="Google Shape;802;p106"/>
              <p:cNvSpPr/>
              <p:nvPr/>
            </p:nvSpPr>
            <p:spPr>
              <a:xfrm rot="-3220800">
                <a:off x="1369440" y="3891240"/>
                <a:ext cx="128520" cy="1872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3" name="Google Shape;803;p106"/>
              <p:cNvSpPr/>
              <p:nvPr/>
            </p:nvSpPr>
            <p:spPr>
              <a:xfrm rot="-4338600">
                <a:off x="1031040" y="3802680"/>
                <a:ext cx="11880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4" name="Google Shape;804;p106"/>
              <p:cNvSpPr/>
              <p:nvPr/>
            </p:nvSpPr>
            <p:spPr>
              <a:xfrm rot="-4250400">
                <a:off x="1074960" y="3811680"/>
                <a:ext cx="11916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5" name="Google Shape;805;p106"/>
              <p:cNvSpPr/>
              <p:nvPr/>
            </p:nvSpPr>
            <p:spPr>
              <a:xfrm rot="-4250400">
                <a:off x="1124640" y="3818520"/>
                <a:ext cx="11880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6" name="Google Shape;806;p106"/>
              <p:cNvSpPr/>
              <p:nvPr/>
            </p:nvSpPr>
            <p:spPr>
              <a:xfrm rot="-3988800">
                <a:off x="1171800" y="3824640"/>
                <a:ext cx="11916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7" name="Google Shape;807;p106"/>
              <p:cNvSpPr/>
              <p:nvPr/>
            </p:nvSpPr>
            <p:spPr>
              <a:xfrm rot="-4862400">
                <a:off x="799200" y="3799440"/>
                <a:ext cx="10944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8" name="Google Shape;808;p106"/>
              <p:cNvSpPr/>
              <p:nvPr/>
            </p:nvSpPr>
            <p:spPr>
              <a:xfrm rot="-4673400">
                <a:off x="848520" y="3796200"/>
                <a:ext cx="11916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9" name="Google Shape;809;p106"/>
              <p:cNvSpPr/>
              <p:nvPr/>
            </p:nvSpPr>
            <p:spPr>
              <a:xfrm rot="-4647000">
                <a:off x="894600" y="3792600"/>
                <a:ext cx="11916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0" name="Google Shape;810;p106"/>
              <p:cNvSpPr/>
              <p:nvPr/>
            </p:nvSpPr>
            <p:spPr>
              <a:xfrm rot="-4580400">
                <a:off x="945360" y="3792600"/>
                <a:ext cx="11916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1" name="Google Shape;811;p106"/>
              <p:cNvSpPr/>
              <p:nvPr/>
            </p:nvSpPr>
            <p:spPr>
              <a:xfrm rot="-5195400">
                <a:off x="564120" y="3831120"/>
                <a:ext cx="10944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2" name="Google Shape;812;p106"/>
              <p:cNvSpPr/>
              <p:nvPr/>
            </p:nvSpPr>
            <p:spPr>
              <a:xfrm rot="-5361000">
                <a:off x="612000" y="3821760"/>
                <a:ext cx="10944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3" name="Google Shape;813;p106"/>
              <p:cNvSpPr/>
              <p:nvPr/>
            </p:nvSpPr>
            <p:spPr>
              <a:xfrm rot="-5289000">
                <a:off x="665640" y="3815280"/>
                <a:ext cx="109440" cy="1872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4" name="Google Shape;814;p106"/>
              <p:cNvSpPr/>
              <p:nvPr/>
            </p:nvSpPr>
            <p:spPr>
              <a:xfrm rot="-5165400">
                <a:off x="713520" y="3808800"/>
                <a:ext cx="10980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5" name="Google Shape;815;p106"/>
              <p:cNvSpPr/>
              <p:nvPr/>
            </p:nvSpPr>
            <p:spPr>
              <a:xfrm rot="-6132600">
                <a:off x="327600" y="3900960"/>
                <a:ext cx="10008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6" name="Google Shape;816;p106"/>
              <p:cNvSpPr/>
              <p:nvPr/>
            </p:nvSpPr>
            <p:spPr>
              <a:xfrm rot="-6220800">
                <a:off x="376920" y="3885120"/>
                <a:ext cx="10008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7" name="Google Shape;817;p106"/>
              <p:cNvSpPr/>
              <p:nvPr/>
            </p:nvSpPr>
            <p:spPr>
              <a:xfrm rot="-6111000">
                <a:off x="423000" y="3869280"/>
                <a:ext cx="10008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8" name="Google Shape;818;p106"/>
              <p:cNvSpPr/>
              <p:nvPr/>
            </p:nvSpPr>
            <p:spPr>
              <a:xfrm rot="-5919600">
                <a:off x="465840" y="3850200"/>
                <a:ext cx="10944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9" name="Google Shape;819;p106"/>
              <p:cNvSpPr/>
              <p:nvPr/>
            </p:nvSpPr>
            <p:spPr>
              <a:xfrm rot="-7376400">
                <a:off x="10080" y="4043880"/>
                <a:ext cx="10008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0" name="Google Shape;820;p106"/>
              <p:cNvSpPr/>
              <p:nvPr/>
            </p:nvSpPr>
            <p:spPr>
              <a:xfrm rot="-7168800">
                <a:off x="103680" y="3993120"/>
                <a:ext cx="10008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1" name="Google Shape;821;p106"/>
              <p:cNvSpPr/>
              <p:nvPr/>
            </p:nvSpPr>
            <p:spPr>
              <a:xfrm rot="-6802800">
                <a:off x="146520" y="3970800"/>
                <a:ext cx="10008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2" name="Google Shape;822;p106"/>
              <p:cNvSpPr/>
              <p:nvPr/>
            </p:nvSpPr>
            <p:spPr>
              <a:xfrm rot="-6802800">
                <a:off x="189360" y="3954960"/>
                <a:ext cx="10008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3" name="Google Shape;823;p106"/>
              <p:cNvSpPr/>
              <p:nvPr/>
            </p:nvSpPr>
            <p:spPr>
              <a:xfrm rot="-6457800">
                <a:off x="238680" y="3932280"/>
                <a:ext cx="9972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4" name="Google Shape;824;p106"/>
              <p:cNvSpPr/>
              <p:nvPr/>
            </p:nvSpPr>
            <p:spPr>
              <a:xfrm rot="-1876800">
                <a:off x="0" y="5338440"/>
                <a:ext cx="11916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5" name="Google Shape;825;p106"/>
              <p:cNvSpPr/>
              <p:nvPr/>
            </p:nvSpPr>
            <p:spPr>
              <a:xfrm rot="3283800">
                <a:off x="810360" y="5521320"/>
                <a:ext cx="38412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6" name="Google Shape;826;p106"/>
              <p:cNvSpPr/>
              <p:nvPr/>
            </p:nvSpPr>
            <p:spPr>
              <a:xfrm rot="3283800">
                <a:off x="54720" y="4441680"/>
                <a:ext cx="38412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7" name="Google Shape;827;p106"/>
              <p:cNvSpPr/>
              <p:nvPr/>
            </p:nvSpPr>
            <p:spPr>
              <a:xfrm rot="-1876800">
                <a:off x="1111320" y="4525920"/>
                <a:ext cx="50328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8" name="Google Shape;828;p106"/>
              <p:cNvSpPr/>
              <p:nvPr/>
            </p:nvSpPr>
            <p:spPr>
              <a:xfrm rot="5908800">
                <a:off x="316800" y="6214680"/>
                <a:ext cx="21924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9" name="Google Shape;829;p106"/>
              <p:cNvSpPr/>
              <p:nvPr/>
            </p:nvSpPr>
            <p:spPr>
              <a:xfrm rot="6683400">
                <a:off x="70920" y="6214680"/>
                <a:ext cx="22860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0" name="Google Shape;830;p106"/>
              <p:cNvSpPr/>
              <p:nvPr/>
            </p:nvSpPr>
            <p:spPr>
              <a:xfrm rot="5245200">
                <a:off x="572400" y="6179760"/>
                <a:ext cx="20988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1" name="Google Shape;831;p106"/>
              <p:cNvSpPr/>
              <p:nvPr/>
            </p:nvSpPr>
            <p:spPr>
              <a:xfrm rot="4500000">
                <a:off x="828000" y="6107040"/>
                <a:ext cx="20952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2" name="Google Shape;832;p106"/>
              <p:cNvSpPr/>
              <p:nvPr/>
            </p:nvSpPr>
            <p:spPr>
              <a:xfrm rot="3805200">
                <a:off x="1063080" y="5997240"/>
                <a:ext cx="20952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3" name="Google Shape;833;p106"/>
              <p:cNvSpPr/>
              <p:nvPr/>
            </p:nvSpPr>
            <p:spPr>
              <a:xfrm rot="3060000">
                <a:off x="1290240" y="5854320"/>
                <a:ext cx="20988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4" name="Google Shape;834;p106"/>
              <p:cNvSpPr/>
              <p:nvPr/>
            </p:nvSpPr>
            <p:spPr>
              <a:xfrm rot="2089800">
                <a:off x="1488600" y="5686200"/>
                <a:ext cx="20952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5" name="Google Shape;835;p106"/>
              <p:cNvSpPr/>
              <p:nvPr/>
            </p:nvSpPr>
            <p:spPr>
              <a:xfrm rot="-7168800">
                <a:off x="-28440" y="3978000"/>
                <a:ext cx="20952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6" name="Google Shape;836;p106"/>
              <p:cNvSpPr/>
              <p:nvPr/>
            </p:nvSpPr>
            <p:spPr>
              <a:xfrm rot="-6406800">
                <a:off x="215640" y="3862080"/>
                <a:ext cx="20952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7" name="Google Shape;837;p106"/>
              <p:cNvSpPr/>
              <p:nvPr/>
            </p:nvSpPr>
            <p:spPr>
              <a:xfrm rot="-4971000">
                <a:off x="709560" y="3752640"/>
                <a:ext cx="21888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8" name="Google Shape;838;p106"/>
              <p:cNvSpPr/>
              <p:nvPr/>
            </p:nvSpPr>
            <p:spPr>
              <a:xfrm rot="-4299000">
                <a:off x="947520" y="3746160"/>
                <a:ext cx="23796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9" name="Google Shape;839;p106"/>
              <p:cNvSpPr/>
              <p:nvPr/>
            </p:nvSpPr>
            <p:spPr>
              <a:xfrm rot="-3676800">
                <a:off x="1173600" y="3786840"/>
                <a:ext cx="24624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0" name="Google Shape;840;p106"/>
              <p:cNvSpPr/>
              <p:nvPr/>
            </p:nvSpPr>
            <p:spPr>
              <a:xfrm rot="-3189000">
                <a:off x="1379880" y="3856680"/>
                <a:ext cx="26496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1" name="Google Shape;841;p106"/>
              <p:cNvSpPr/>
              <p:nvPr/>
            </p:nvSpPr>
            <p:spPr>
              <a:xfrm rot="-2610600">
                <a:off x="1562040" y="3963960"/>
                <a:ext cx="26532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2" name="Google Shape;842;p106"/>
              <p:cNvSpPr/>
              <p:nvPr/>
            </p:nvSpPr>
            <p:spPr>
              <a:xfrm rot="-2190600">
                <a:off x="1706040" y="4103280"/>
                <a:ext cx="27468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3" name="Google Shape;843;p106"/>
              <p:cNvSpPr/>
              <p:nvPr/>
            </p:nvSpPr>
            <p:spPr>
              <a:xfrm rot="-1728600">
                <a:off x="1820880" y="4267080"/>
                <a:ext cx="26496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4" name="Google Shape;844;p106"/>
              <p:cNvSpPr/>
              <p:nvPr/>
            </p:nvSpPr>
            <p:spPr>
              <a:xfrm rot="-1172400">
                <a:off x="1901520" y="4452840"/>
                <a:ext cx="26496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5" name="Google Shape;845;p106"/>
              <p:cNvSpPr/>
              <p:nvPr/>
            </p:nvSpPr>
            <p:spPr>
              <a:xfrm rot="-754200">
                <a:off x="1933200" y="4651200"/>
                <a:ext cx="26496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6" name="Google Shape;846;p106"/>
              <p:cNvSpPr/>
              <p:nvPr/>
            </p:nvSpPr>
            <p:spPr>
              <a:xfrm rot="-288000">
                <a:off x="1925280" y="4867200"/>
                <a:ext cx="26496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7" name="Google Shape;847;p106"/>
              <p:cNvSpPr/>
              <p:nvPr/>
            </p:nvSpPr>
            <p:spPr>
              <a:xfrm rot="696600">
                <a:off x="1787040" y="5297400"/>
                <a:ext cx="23832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8" name="Google Shape;848;p106"/>
              <p:cNvSpPr/>
              <p:nvPr/>
            </p:nvSpPr>
            <p:spPr>
              <a:xfrm rot="1529400">
                <a:off x="1652400" y="5500800"/>
                <a:ext cx="22212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9" name="Google Shape;849;p106"/>
              <p:cNvSpPr/>
              <p:nvPr/>
            </p:nvSpPr>
            <p:spPr>
              <a:xfrm>
                <a:off x="1349280" y="4978440"/>
                <a:ext cx="324000" cy="190440"/>
              </a:xfrm>
              <a:custGeom>
                <a:rect b="b" l="l" r="r" t="t"/>
                <a:pathLst>
                  <a:path extrusionOk="0" h="120" w="204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rgbClr val="DBDAC3"/>
              </a:solidFill>
              <a:ln>
                <a:noFill/>
              </a:ln>
            </p:spPr>
          </p:sp>
          <p:sp>
            <p:nvSpPr>
              <p:cNvPr id="850" name="Google Shape;850;p106"/>
              <p:cNvSpPr/>
              <p:nvPr/>
            </p:nvSpPr>
            <p:spPr>
              <a:xfrm>
                <a:off x="30240" y="4321080"/>
                <a:ext cx="142920" cy="123840"/>
              </a:xfrm>
              <a:custGeom>
                <a:rect b="b" l="l" r="r" t="t"/>
                <a:pathLst>
                  <a:path extrusionOk="0" h="78" w="90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rgbClr val="DBDAC3"/>
              </a:solidFill>
              <a:ln>
                <a:noFill/>
              </a:ln>
            </p:spPr>
          </p:sp>
          <p:sp>
            <p:nvSpPr>
              <p:cNvPr id="851" name="Google Shape;851;p106"/>
              <p:cNvSpPr/>
              <p:nvPr/>
            </p:nvSpPr>
            <p:spPr>
              <a:xfrm>
                <a:off x="154080" y="4208400"/>
                <a:ext cx="160200" cy="141480"/>
              </a:xfrm>
              <a:custGeom>
                <a:rect b="b" l="l" r="r" t="t"/>
                <a:pathLst>
                  <a:path extrusionOk="0" h="89" w="101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rgbClr val="DBDAC3"/>
              </a:solidFill>
              <a:ln>
                <a:noFill/>
              </a:ln>
            </p:spPr>
          </p:sp>
          <p:sp>
            <p:nvSpPr>
              <p:cNvPr id="852" name="Google Shape;852;p106"/>
              <p:cNvSpPr/>
              <p:nvPr/>
            </p:nvSpPr>
            <p:spPr>
              <a:xfrm>
                <a:off x="1074600" y="5559480"/>
                <a:ext cx="131760" cy="123840"/>
              </a:xfrm>
              <a:custGeom>
                <a:rect b="b" l="l" r="r" t="t"/>
                <a:pathLst>
                  <a:path extrusionOk="0" h="78" w="83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rgbClr val="DBDAC3"/>
              </a:solidFill>
              <a:ln>
                <a:noFill/>
              </a:ln>
            </p:spPr>
          </p:sp>
          <p:sp>
            <p:nvSpPr>
              <p:cNvPr id="853" name="Google Shape;853;p106"/>
              <p:cNvSpPr/>
              <p:nvPr/>
            </p:nvSpPr>
            <p:spPr>
              <a:xfrm>
                <a:off x="1492200" y="4416480"/>
                <a:ext cx="142920" cy="114120"/>
              </a:xfrm>
              <a:custGeom>
                <a:rect b="b" l="l" r="r" t="t"/>
                <a:pathLst>
                  <a:path extrusionOk="0" h="72" w="90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rgbClr val="DBDAC3"/>
              </a:solidFill>
              <a:ln>
                <a:noFill/>
              </a:ln>
            </p:spPr>
          </p:sp>
          <p:sp>
            <p:nvSpPr>
              <p:cNvPr id="854" name="Google Shape;854;p106"/>
              <p:cNvSpPr/>
              <p:nvPr/>
            </p:nvSpPr>
            <p:spPr>
              <a:xfrm>
                <a:off x="1425600" y="4311720"/>
                <a:ext cx="142920" cy="133200"/>
              </a:xfrm>
              <a:custGeom>
                <a:rect b="b" l="l" r="r" t="t"/>
                <a:pathLst>
                  <a:path extrusionOk="0" h="84" w="90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rgbClr val="DBDAC3"/>
              </a:solidFill>
              <a:ln>
                <a:noFill/>
              </a:ln>
            </p:spPr>
          </p:sp>
          <p:sp>
            <p:nvSpPr>
              <p:cNvPr id="855" name="Google Shape;855;p106"/>
              <p:cNvSpPr/>
              <p:nvPr/>
            </p:nvSpPr>
            <p:spPr>
              <a:xfrm>
                <a:off x="11160" y="6091200"/>
                <a:ext cx="9360" cy="19080"/>
              </a:xfrm>
              <a:custGeom>
                <a:rect b="b" l="l" r="r" t="t"/>
                <a:pathLst>
                  <a:path extrusionOk="0" h="12" w="6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BDAC3"/>
              </a:solidFill>
              <a:ln>
                <a:noFill/>
              </a:ln>
            </p:spPr>
          </p:sp>
          <p:sp>
            <p:nvSpPr>
              <p:cNvPr id="856" name="Google Shape;856;p106"/>
              <p:cNvSpPr/>
              <p:nvPr/>
            </p:nvSpPr>
            <p:spPr>
              <a:xfrm>
                <a:off x="11160" y="4056120"/>
                <a:ext cx="47520" cy="76320"/>
              </a:xfrm>
              <a:custGeom>
                <a:rect b="b" l="l" r="r" t="t"/>
                <a:pathLst>
                  <a:path extrusionOk="0" h="48" w="30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rgbClr val="DBDAC3"/>
              </a:solidFill>
              <a:ln>
                <a:noFill/>
              </a:ln>
            </p:spPr>
          </p:sp>
          <p:sp>
            <p:nvSpPr>
              <p:cNvPr id="857" name="Google Shape;857;p106"/>
              <p:cNvSpPr/>
              <p:nvPr/>
            </p:nvSpPr>
            <p:spPr>
              <a:xfrm>
                <a:off x="11160" y="6100920"/>
                <a:ext cx="57240" cy="104760"/>
              </a:xfrm>
              <a:custGeom>
                <a:rect b="b" l="l" r="r" t="t"/>
                <a:pathLst>
                  <a:path extrusionOk="0" h="66" w="3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DBDAC3"/>
              </a:solidFill>
              <a:ln>
                <a:noFill/>
              </a:ln>
            </p:spPr>
          </p:sp>
          <p:sp>
            <p:nvSpPr>
              <p:cNvPr id="858" name="Google Shape;858;p106"/>
              <p:cNvSpPr/>
              <p:nvPr/>
            </p:nvSpPr>
            <p:spPr>
              <a:xfrm rot="244800">
                <a:off x="1868400" y="5081760"/>
                <a:ext cx="255600" cy="1872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9" name="Google Shape;859;p106"/>
              <p:cNvSpPr/>
              <p:nvPr/>
            </p:nvSpPr>
            <p:spPr>
              <a:xfrm rot="-5598600">
                <a:off x="460440" y="3787560"/>
                <a:ext cx="21888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0" name="Google Shape;860;p106"/>
              <p:cNvSpPr/>
              <p:nvPr/>
            </p:nvSpPr>
            <p:spPr>
              <a:xfrm>
                <a:off x="220680" y="5672160"/>
                <a:ext cx="228600" cy="244440"/>
              </a:xfrm>
              <a:custGeom>
                <a:rect b="b" l="l" r="r" t="t"/>
                <a:pathLst>
                  <a:path extrusionOk="0" h="154" w="14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1" name="Google Shape;861;p106"/>
              <p:cNvSpPr/>
              <p:nvPr/>
            </p:nvSpPr>
            <p:spPr>
              <a:xfrm rot="-2857200">
                <a:off x="981720" y="5636160"/>
                <a:ext cx="108000" cy="109440"/>
              </a:xfrm>
              <a:custGeom>
                <a:rect b="b" l="l" r="r" t="t"/>
                <a:pathLst>
                  <a:path extrusionOk="0" h="154" w="14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2" name="Google Shape;862;p106"/>
              <p:cNvSpPr/>
              <p:nvPr/>
            </p:nvSpPr>
            <p:spPr>
              <a:xfrm>
                <a:off x="372960" y="3973680"/>
                <a:ext cx="552600" cy="2019240"/>
              </a:xfrm>
              <a:custGeom>
                <a:rect b="b" l="l" r="r" t="t"/>
                <a:pathLst>
                  <a:path extrusionOk="0" h="1272" w="348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DBDAC3"/>
                  </a:gs>
                  <a:gs pos="100000">
                    <a:srgbClr val="D4D3BD"/>
                  </a:gs>
                </a:gsLst>
                <a:lin ang="18900000" scaled="0"/>
              </a:gradFill>
              <a:ln>
                <a:noFill/>
              </a:ln>
            </p:spPr>
          </p:sp>
          <p:sp>
            <p:nvSpPr>
              <p:cNvPr id="863" name="Google Shape;863;p106"/>
              <p:cNvSpPr/>
              <p:nvPr/>
            </p:nvSpPr>
            <p:spPr>
              <a:xfrm rot="-1684800">
                <a:off x="469800" y="4836600"/>
                <a:ext cx="351000" cy="276480"/>
              </a:xfrm>
              <a:prstGeom prst="ellipse">
                <a:avLst/>
              </a:prstGeom>
              <a:gradFill>
                <a:gsLst>
                  <a:gs pos="0">
                    <a:srgbClr val="C7C6B1"/>
                  </a:gs>
                  <a:gs pos="50000">
                    <a:srgbClr val="DBDAC3"/>
                  </a:gs>
                  <a:gs pos="100000">
                    <a:srgbClr val="C7C6B1"/>
                  </a:gs>
                </a:gsLst>
                <a:lin ang="189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864" name="Google Shape;864;p106"/>
          <p:cNvSpPr txBox="1"/>
          <p:nvPr>
            <p:ph type="title"/>
          </p:nvPr>
        </p:nvSpPr>
        <p:spPr>
          <a:xfrm>
            <a:off x="301680" y="228240"/>
            <a:ext cx="854064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865" name="Google Shape;865;p106"/>
          <p:cNvSpPr txBox="1"/>
          <p:nvPr>
            <p:ph idx="10" type="dt"/>
          </p:nvPr>
        </p:nvSpPr>
        <p:spPr>
          <a:xfrm>
            <a:off x="301320" y="6244920"/>
            <a:ext cx="2289240" cy="47628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00" u="none" cap="none" strike="noStrike">
                <a:solidFill>
                  <a:srgbClr val="DDDDD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866" name="Google Shape;866;p106"/>
          <p:cNvSpPr txBox="1"/>
          <p:nvPr>
            <p:ph idx="11" type="ftr"/>
          </p:nvPr>
        </p:nvSpPr>
        <p:spPr>
          <a:xfrm>
            <a:off x="3124080" y="6244920"/>
            <a:ext cx="2895840" cy="47628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700" u="none" cap="none" strike="noStrike">
                <a:solidFill>
                  <a:srgbClr val="DDDDD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867" name="Google Shape;867;p106"/>
          <p:cNvSpPr txBox="1"/>
          <p:nvPr>
            <p:ph idx="12" type="sldNum"/>
          </p:nvPr>
        </p:nvSpPr>
        <p:spPr>
          <a:xfrm>
            <a:off x="6552720" y="6244920"/>
            <a:ext cx="2289240" cy="47628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700" u="none" cap="none" strike="noStrike"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700" u="none" cap="none" strike="noStrike"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700" u="none" cap="none" strike="noStrike"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700" u="none" cap="none" strike="noStrike"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700" u="none" cap="none" strike="noStrike"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7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7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7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7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68" name="Google Shape;868;p106"/>
          <p:cNvSpPr txBox="1"/>
          <p:nvPr>
            <p:ph idx="1" type="body"/>
          </p:nvPr>
        </p:nvSpPr>
        <p:spPr>
          <a:xfrm>
            <a:off x="301680" y="1599840"/>
            <a:ext cx="8540640" cy="449892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B4C37D"/>
            </a:gs>
            <a:gs pos="100000">
              <a:srgbClr val="D8EA96"/>
            </a:gs>
          </a:gsLst>
          <a:lin ang="5400000" scaled="0"/>
        </a:gradFill>
      </p:bgPr>
    </p:bg>
    <p:spTree>
      <p:nvGrpSpPr>
        <p:cNvPr id="953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4" name="Google Shape;954;p108"/>
          <p:cNvGrpSpPr/>
          <p:nvPr/>
        </p:nvGrpSpPr>
        <p:grpSpPr>
          <a:xfrm>
            <a:off x="3707" y="1422360"/>
            <a:ext cx="9143533" cy="5435640"/>
            <a:chOff x="3707" y="1422360"/>
            <a:chExt cx="9143533" cy="5435640"/>
          </a:xfrm>
        </p:grpSpPr>
        <p:grpSp>
          <p:nvGrpSpPr>
            <p:cNvPr id="955" name="Google Shape;955;p108"/>
            <p:cNvGrpSpPr/>
            <p:nvPr/>
          </p:nvGrpSpPr>
          <p:grpSpPr>
            <a:xfrm>
              <a:off x="31680" y="1422360"/>
              <a:ext cx="9115560" cy="5435640"/>
              <a:chOff x="31680" y="1422360"/>
              <a:chExt cx="9115560" cy="5435640"/>
            </a:xfrm>
          </p:grpSpPr>
          <p:sp>
            <p:nvSpPr>
              <p:cNvPr id="956" name="Google Shape;956;p108"/>
              <p:cNvSpPr/>
              <p:nvPr/>
            </p:nvSpPr>
            <p:spPr>
              <a:xfrm>
                <a:off x="2220840" y="1771560"/>
                <a:ext cx="4469040" cy="3349800"/>
              </a:xfrm>
              <a:custGeom>
                <a:rect b="b" l="l" r="r" t="t"/>
                <a:pathLst>
                  <a:path extrusionOk="0" h="2110" w="2815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cap="flat" cmpd="sng" w="15100">
                <a:solidFill>
                  <a:srgbClr val="DBDAC3"/>
                </a:solidFill>
                <a:prstDash val="solid"/>
                <a:round/>
                <a:headEnd len="sm" w="sm" type="none"/>
                <a:tailEnd len="sm" w="sm" type="none"/>
              </a:ln>
            </p:spPr>
          </p:sp>
          <p:sp>
            <p:nvSpPr>
              <p:cNvPr id="957" name="Google Shape;957;p108"/>
              <p:cNvSpPr/>
              <p:nvPr/>
            </p:nvSpPr>
            <p:spPr>
              <a:xfrm>
                <a:off x="1066680" y="1771560"/>
                <a:ext cx="6296040" cy="3756240"/>
              </a:xfrm>
              <a:custGeom>
                <a:rect b="b" l="l" r="r" t="t"/>
                <a:pathLst>
                  <a:path extrusionOk="0" h="2366" w="39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cap="flat" cmpd="sng" w="16550">
                <a:solidFill>
                  <a:srgbClr val="DBDAC3"/>
                </a:solidFill>
                <a:prstDash val="solid"/>
                <a:round/>
                <a:headEnd len="sm" w="sm" type="none"/>
                <a:tailEnd len="sm" w="sm" type="none"/>
              </a:ln>
            </p:spPr>
          </p:sp>
          <p:sp>
            <p:nvSpPr>
              <p:cNvPr id="958" name="Google Shape;958;p108"/>
              <p:cNvSpPr/>
              <p:nvPr/>
            </p:nvSpPr>
            <p:spPr>
              <a:xfrm>
                <a:off x="31680" y="1697040"/>
                <a:ext cx="9099720" cy="4932360"/>
              </a:xfrm>
              <a:custGeom>
                <a:rect b="b" l="l" r="r" t="t"/>
                <a:pathLst>
                  <a:path extrusionOk="0" h="3107" w="5732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cap="flat" cmpd="sng" w="16550">
                <a:solidFill>
                  <a:srgbClr val="DBDAC3"/>
                </a:solidFill>
                <a:prstDash val="solid"/>
                <a:round/>
                <a:headEnd len="sm" w="sm" type="none"/>
                <a:tailEnd len="sm" w="sm" type="none"/>
              </a:ln>
            </p:spPr>
          </p:sp>
          <p:sp>
            <p:nvSpPr>
              <p:cNvPr id="959" name="Google Shape;959;p108"/>
              <p:cNvSpPr/>
              <p:nvPr/>
            </p:nvSpPr>
            <p:spPr>
              <a:xfrm>
                <a:off x="384120" y="1817640"/>
                <a:ext cx="8750520" cy="4381560"/>
              </a:xfrm>
              <a:custGeom>
                <a:rect b="b" l="l" r="r" t="t"/>
                <a:pathLst>
                  <a:path extrusionOk="0" h="2760" w="5512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cap="flat" cmpd="sng" w="15100">
                <a:solidFill>
                  <a:srgbClr val="DBDAC3"/>
                </a:solidFill>
                <a:prstDash val="solid"/>
                <a:round/>
                <a:headEnd len="sm" w="sm" type="none"/>
                <a:tailEnd len="sm" w="sm" type="none"/>
              </a:ln>
            </p:spPr>
          </p:sp>
          <p:sp>
            <p:nvSpPr>
              <p:cNvPr id="960" name="Google Shape;960;p108"/>
              <p:cNvSpPr/>
              <p:nvPr/>
            </p:nvSpPr>
            <p:spPr>
              <a:xfrm>
                <a:off x="7683480" y="1562040"/>
                <a:ext cx="1254240" cy="1887480"/>
              </a:xfrm>
              <a:custGeom>
                <a:rect b="b" l="l" r="r" t="t"/>
                <a:pathLst>
                  <a:path extrusionOk="0" h="1189" w="790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cap="flat" cmpd="sng" w="15100">
                <a:solidFill>
                  <a:srgbClr val="DBDAC3"/>
                </a:solidFill>
                <a:prstDash val="solid"/>
                <a:round/>
                <a:headEnd len="sm" w="sm" type="none"/>
                <a:tailEnd len="sm" w="sm" type="none"/>
              </a:ln>
            </p:spPr>
          </p:sp>
          <p:sp>
            <p:nvSpPr>
              <p:cNvPr id="961" name="Google Shape;961;p108"/>
              <p:cNvSpPr/>
              <p:nvPr/>
            </p:nvSpPr>
            <p:spPr>
              <a:xfrm>
                <a:off x="8211960" y="1422360"/>
                <a:ext cx="919440" cy="1773360"/>
              </a:xfrm>
              <a:custGeom>
                <a:rect b="b" l="l" r="r" t="t"/>
                <a:pathLst>
                  <a:path extrusionOk="0" h="1117" w="579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cap="flat" cmpd="sng" w="16550">
                <a:solidFill>
                  <a:srgbClr val="DBDAC3"/>
                </a:solidFill>
                <a:prstDash val="solid"/>
                <a:round/>
                <a:headEnd len="sm" w="sm" type="none"/>
                <a:tailEnd len="sm" w="sm" type="none"/>
              </a:ln>
            </p:spPr>
          </p:sp>
          <p:sp>
            <p:nvSpPr>
              <p:cNvPr id="962" name="Google Shape;962;p108"/>
              <p:cNvSpPr/>
              <p:nvPr/>
            </p:nvSpPr>
            <p:spPr>
              <a:xfrm>
                <a:off x="5224320" y="1536840"/>
                <a:ext cx="3922920" cy="3803400"/>
              </a:xfrm>
              <a:custGeom>
                <a:rect b="b" l="l" r="r" t="t"/>
                <a:pathLst>
                  <a:path extrusionOk="0" h="2396" w="2471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cap="flat" cmpd="sng" w="16550">
                <a:solidFill>
                  <a:srgbClr val="DBDAC3"/>
                </a:solidFill>
                <a:prstDash val="solid"/>
                <a:round/>
                <a:headEnd len="sm" w="sm" type="none"/>
                <a:tailEnd len="sm" w="sm" type="none"/>
              </a:ln>
            </p:spPr>
          </p:sp>
          <p:sp>
            <p:nvSpPr>
              <p:cNvPr id="963" name="Google Shape;963;p108"/>
              <p:cNvSpPr/>
              <p:nvPr/>
            </p:nvSpPr>
            <p:spPr>
              <a:xfrm>
                <a:off x="3755880" y="1693800"/>
                <a:ext cx="2221200" cy="2141640"/>
              </a:xfrm>
              <a:custGeom>
                <a:rect b="b" l="l" r="r" t="t"/>
                <a:pathLst>
                  <a:path extrusionOk="0" h="1349" w="139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cap="flat" cmpd="sng" w="17625">
                <a:solidFill>
                  <a:srgbClr val="DBDAC3"/>
                </a:solidFill>
                <a:prstDash val="solid"/>
                <a:round/>
                <a:headEnd len="sm" w="sm" type="none"/>
                <a:tailEnd len="sm" w="sm" type="none"/>
              </a:ln>
            </p:spPr>
          </p:sp>
          <p:sp>
            <p:nvSpPr>
              <p:cNvPr id="964" name="Google Shape;964;p108"/>
              <p:cNvSpPr/>
              <p:nvPr/>
            </p:nvSpPr>
            <p:spPr>
              <a:xfrm>
                <a:off x="6786720" y="3224160"/>
                <a:ext cx="1993680" cy="1285920"/>
              </a:xfrm>
              <a:custGeom>
                <a:rect b="b" l="l" r="r" t="t"/>
                <a:pathLst>
                  <a:path extrusionOk="0" h="810" w="1256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cap="flat" cmpd="sng" w="17625">
                <a:solidFill>
                  <a:srgbClr val="DBDAC3"/>
                </a:solidFill>
                <a:prstDash val="solid"/>
                <a:round/>
                <a:headEnd len="sm" w="sm" type="none"/>
                <a:tailEnd len="sm" w="sm" type="none"/>
              </a:ln>
            </p:spPr>
          </p:sp>
          <p:sp>
            <p:nvSpPr>
              <p:cNvPr id="965" name="Google Shape;965;p108"/>
              <p:cNvSpPr/>
              <p:nvPr/>
            </p:nvSpPr>
            <p:spPr>
              <a:xfrm>
                <a:off x="4626000" y="5518080"/>
                <a:ext cx="4521240" cy="1251000"/>
              </a:xfrm>
              <a:custGeom>
                <a:rect b="b" l="l" r="r" t="t"/>
                <a:pathLst>
                  <a:path extrusionOk="0" h="788" w="284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cap="flat" cmpd="sng" w="17625">
                <a:solidFill>
                  <a:srgbClr val="DBDAC3"/>
                </a:solidFill>
                <a:prstDash val="solid"/>
                <a:round/>
                <a:headEnd len="sm" w="sm" type="none"/>
                <a:tailEnd len="sm" w="sm" type="none"/>
              </a:ln>
            </p:spPr>
          </p:sp>
          <p:sp>
            <p:nvSpPr>
              <p:cNvPr id="966" name="Google Shape;966;p108"/>
              <p:cNvSpPr/>
              <p:nvPr/>
            </p:nvSpPr>
            <p:spPr>
              <a:xfrm>
                <a:off x="8640720" y="1463760"/>
                <a:ext cx="506520" cy="1355760"/>
              </a:xfrm>
              <a:custGeom>
                <a:rect b="b" l="l" r="r" t="t"/>
                <a:pathLst>
                  <a:path extrusionOk="0" h="854" w="319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cap="flat" cmpd="sng" w="17625">
                <a:solidFill>
                  <a:srgbClr val="DBDAC3"/>
                </a:solidFill>
                <a:prstDash val="solid"/>
                <a:round/>
                <a:headEnd len="sm" w="sm" type="none"/>
                <a:tailEnd len="sm" w="sm" type="none"/>
              </a:ln>
            </p:spPr>
          </p:sp>
          <p:sp>
            <p:nvSpPr>
              <p:cNvPr id="967" name="Google Shape;967;p108"/>
              <p:cNvSpPr/>
              <p:nvPr/>
            </p:nvSpPr>
            <p:spPr>
              <a:xfrm>
                <a:off x="7864560" y="5664240"/>
                <a:ext cx="1025280" cy="622440"/>
              </a:xfrm>
              <a:custGeom>
                <a:rect b="b" l="l" r="r" t="t"/>
                <a:pathLst>
                  <a:path extrusionOk="0" h="392" w="646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cap="flat" cmpd="sng" w="17625">
                <a:solidFill>
                  <a:srgbClr val="DBDAC3"/>
                </a:solidFill>
                <a:prstDash val="solid"/>
                <a:round/>
                <a:headEnd len="sm" w="sm" type="none"/>
                <a:tailEnd len="sm" w="sm" type="none"/>
              </a:ln>
            </p:spPr>
          </p:sp>
          <p:sp>
            <p:nvSpPr>
              <p:cNvPr id="968" name="Google Shape;968;p108"/>
              <p:cNvSpPr/>
              <p:nvPr/>
            </p:nvSpPr>
            <p:spPr>
              <a:xfrm>
                <a:off x="79200" y="3809880"/>
                <a:ext cx="4343400" cy="3048120"/>
              </a:xfrm>
              <a:custGeom>
                <a:rect b="b" l="l" r="r" t="t"/>
                <a:pathLst>
                  <a:path extrusionOk="0" h="1920" w="2736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DBDAC3"/>
                </a:solidFill>
                <a:prstDash val="solid"/>
                <a:round/>
                <a:headEnd len="sm" w="sm" type="none"/>
                <a:tailEnd len="sm" w="sm" type="none"/>
              </a:ln>
            </p:spPr>
          </p:sp>
        </p:grpSp>
        <p:grpSp>
          <p:nvGrpSpPr>
            <p:cNvPr id="969" name="Google Shape;969;p108"/>
            <p:cNvGrpSpPr/>
            <p:nvPr/>
          </p:nvGrpSpPr>
          <p:grpSpPr>
            <a:xfrm>
              <a:off x="3707" y="3639767"/>
              <a:ext cx="2193354" cy="2694360"/>
              <a:chOff x="3707" y="3639767"/>
              <a:chExt cx="2193354" cy="2694360"/>
            </a:xfrm>
          </p:grpSpPr>
          <p:sp>
            <p:nvSpPr>
              <p:cNvPr id="970" name="Google Shape;970;p108"/>
              <p:cNvSpPr/>
              <p:nvPr/>
            </p:nvSpPr>
            <p:spPr>
              <a:xfrm rot="6798600">
                <a:off x="100080" y="6161760"/>
                <a:ext cx="11916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1" name="Google Shape;971;p108"/>
              <p:cNvSpPr/>
              <p:nvPr/>
            </p:nvSpPr>
            <p:spPr>
              <a:xfrm rot="6798600">
                <a:off x="52920" y="6158520"/>
                <a:ext cx="11880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2" name="Google Shape;972;p108"/>
              <p:cNvSpPr/>
              <p:nvPr/>
            </p:nvSpPr>
            <p:spPr>
              <a:xfrm rot="6798600">
                <a:off x="11160" y="6149160"/>
                <a:ext cx="11916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3" name="Google Shape;973;p108"/>
              <p:cNvSpPr/>
              <p:nvPr/>
            </p:nvSpPr>
            <p:spPr>
              <a:xfrm rot="5999400">
                <a:off x="332280" y="6165000"/>
                <a:ext cx="109800" cy="1872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4" name="Google Shape;974;p108"/>
              <p:cNvSpPr/>
              <p:nvPr/>
            </p:nvSpPr>
            <p:spPr>
              <a:xfrm rot="5999400">
                <a:off x="290880" y="6171120"/>
                <a:ext cx="10944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5" name="Google Shape;975;p108"/>
              <p:cNvSpPr/>
              <p:nvPr/>
            </p:nvSpPr>
            <p:spPr>
              <a:xfrm rot="6249600">
                <a:off x="243360" y="6171480"/>
                <a:ext cx="109440" cy="1872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6" name="Google Shape;976;p108"/>
              <p:cNvSpPr/>
              <p:nvPr/>
            </p:nvSpPr>
            <p:spPr>
              <a:xfrm rot="6237600">
                <a:off x="195120" y="6168240"/>
                <a:ext cx="10980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7" name="Google Shape;977;p108"/>
              <p:cNvSpPr/>
              <p:nvPr/>
            </p:nvSpPr>
            <p:spPr>
              <a:xfrm rot="5380200">
                <a:off x="576720" y="6139440"/>
                <a:ext cx="10944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8" name="Google Shape;978;p108"/>
              <p:cNvSpPr/>
              <p:nvPr/>
            </p:nvSpPr>
            <p:spPr>
              <a:xfrm rot="5380200">
                <a:off x="528840" y="6145920"/>
                <a:ext cx="10944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9" name="Google Shape;979;p108"/>
              <p:cNvSpPr/>
              <p:nvPr/>
            </p:nvSpPr>
            <p:spPr>
              <a:xfrm rot="5583000">
                <a:off x="481320" y="6152040"/>
                <a:ext cx="10944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0" name="Google Shape;980;p108"/>
              <p:cNvSpPr/>
              <p:nvPr/>
            </p:nvSpPr>
            <p:spPr>
              <a:xfrm rot="5737200">
                <a:off x="430560" y="6161760"/>
                <a:ext cx="10944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1" name="Google Shape;981;p108"/>
              <p:cNvSpPr/>
              <p:nvPr/>
            </p:nvSpPr>
            <p:spPr>
              <a:xfrm rot="4715400">
                <a:off x="820800" y="6076080"/>
                <a:ext cx="10008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2" name="Google Shape;982;p108"/>
              <p:cNvSpPr/>
              <p:nvPr/>
            </p:nvSpPr>
            <p:spPr>
              <a:xfrm rot="4924800">
                <a:off x="771840" y="6085440"/>
                <a:ext cx="10008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3" name="Google Shape;983;p108"/>
              <p:cNvSpPr/>
              <p:nvPr/>
            </p:nvSpPr>
            <p:spPr>
              <a:xfrm rot="4924800">
                <a:off x="723960" y="6107760"/>
                <a:ext cx="10008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4" name="Google Shape;984;p108"/>
              <p:cNvSpPr/>
              <p:nvPr/>
            </p:nvSpPr>
            <p:spPr>
              <a:xfrm rot="5041200">
                <a:off x="678240" y="6111000"/>
                <a:ext cx="10008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5" name="Google Shape;985;p108"/>
              <p:cNvSpPr/>
              <p:nvPr/>
            </p:nvSpPr>
            <p:spPr>
              <a:xfrm rot="3816600">
                <a:off x="1054800" y="5971320"/>
                <a:ext cx="10008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6" name="Google Shape;986;p108"/>
              <p:cNvSpPr/>
              <p:nvPr/>
            </p:nvSpPr>
            <p:spPr>
              <a:xfrm rot="3816600">
                <a:off x="1006920" y="5999760"/>
                <a:ext cx="10008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7" name="Google Shape;987;p108"/>
              <p:cNvSpPr/>
              <p:nvPr/>
            </p:nvSpPr>
            <p:spPr>
              <a:xfrm rot="4104000">
                <a:off x="962280" y="6015600"/>
                <a:ext cx="10008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8" name="Google Shape;988;p108"/>
              <p:cNvSpPr/>
              <p:nvPr/>
            </p:nvSpPr>
            <p:spPr>
              <a:xfrm rot="4324800">
                <a:off x="912960" y="6037920"/>
                <a:ext cx="10008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9" name="Google Shape;989;p108"/>
              <p:cNvSpPr/>
              <p:nvPr/>
            </p:nvSpPr>
            <p:spPr>
              <a:xfrm rot="3367800">
                <a:off x="1270080" y="5844240"/>
                <a:ext cx="10008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0" name="Google Shape;990;p108"/>
              <p:cNvSpPr/>
              <p:nvPr/>
            </p:nvSpPr>
            <p:spPr>
              <a:xfrm rot="3367800">
                <a:off x="1226160" y="5869800"/>
                <a:ext cx="9972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1" name="Google Shape;991;p108"/>
              <p:cNvSpPr/>
              <p:nvPr/>
            </p:nvSpPr>
            <p:spPr>
              <a:xfrm rot="3367800">
                <a:off x="1184400" y="5898240"/>
                <a:ext cx="10008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2" name="Google Shape;992;p108"/>
              <p:cNvSpPr/>
              <p:nvPr/>
            </p:nvSpPr>
            <p:spPr>
              <a:xfrm rot="3816600">
                <a:off x="1138680" y="5926680"/>
                <a:ext cx="10008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3" name="Google Shape;993;p108"/>
              <p:cNvSpPr/>
              <p:nvPr/>
            </p:nvSpPr>
            <p:spPr>
              <a:xfrm rot="2302200">
                <a:off x="1464840" y="5694120"/>
                <a:ext cx="10944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4" name="Google Shape;994;p108"/>
              <p:cNvSpPr/>
              <p:nvPr/>
            </p:nvSpPr>
            <p:spPr>
              <a:xfrm rot="2302200">
                <a:off x="1426680" y="5724000"/>
                <a:ext cx="10980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5" name="Google Shape;995;p108"/>
              <p:cNvSpPr/>
              <p:nvPr/>
            </p:nvSpPr>
            <p:spPr>
              <a:xfrm rot="2707200">
                <a:off x="1391040" y="5755320"/>
                <a:ext cx="10944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6" name="Google Shape;996;p108"/>
              <p:cNvSpPr/>
              <p:nvPr/>
            </p:nvSpPr>
            <p:spPr>
              <a:xfrm rot="2707200">
                <a:off x="1349640" y="5783760"/>
                <a:ext cx="10008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7" name="Google Shape;997;p108"/>
              <p:cNvSpPr/>
              <p:nvPr/>
            </p:nvSpPr>
            <p:spPr>
              <a:xfrm rot="1525800">
                <a:off x="1630080" y="5513040"/>
                <a:ext cx="10944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8" name="Google Shape;998;p108"/>
              <p:cNvSpPr/>
              <p:nvPr/>
            </p:nvSpPr>
            <p:spPr>
              <a:xfrm rot="1525800">
                <a:off x="1601280" y="5551200"/>
                <a:ext cx="10980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9" name="Google Shape;999;p108"/>
              <p:cNvSpPr/>
              <p:nvPr/>
            </p:nvSpPr>
            <p:spPr>
              <a:xfrm rot="1788000">
                <a:off x="1571400" y="5586480"/>
                <a:ext cx="10944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0" name="Google Shape;1000;p108"/>
              <p:cNvSpPr/>
              <p:nvPr/>
            </p:nvSpPr>
            <p:spPr>
              <a:xfrm rot="1788000">
                <a:off x="1537920" y="5626080"/>
                <a:ext cx="10944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1" name="Google Shape;1001;p108"/>
              <p:cNvSpPr/>
              <p:nvPr/>
            </p:nvSpPr>
            <p:spPr>
              <a:xfrm rot="841200">
                <a:off x="1766520" y="5326200"/>
                <a:ext cx="11916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2" name="Google Shape;1002;p108"/>
              <p:cNvSpPr/>
              <p:nvPr/>
            </p:nvSpPr>
            <p:spPr>
              <a:xfrm rot="841200">
                <a:off x="1746360" y="5362560"/>
                <a:ext cx="10944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3" name="Google Shape;1003;p108"/>
              <p:cNvSpPr/>
              <p:nvPr/>
            </p:nvSpPr>
            <p:spPr>
              <a:xfrm rot="1308600">
                <a:off x="1724040" y="5403600"/>
                <a:ext cx="10944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4" name="Google Shape;1004;p108"/>
              <p:cNvSpPr/>
              <p:nvPr/>
            </p:nvSpPr>
            <p:spPr>
              <a:xfrm rot="1308600">
                <a:off x="1689120" y="5436720"/>
                <a:ext cx="10944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5" name="Google Shape;1005;p108"/>
              <p:cNvSpPr/>
              <p:nvPr/>
            </p:nvSpPr>
            <p:spPr>
              <a:xfrm rot="469800">
                <a:off x="1860120" y="5119560"/>
                <a:ext cx="12852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6" name="Google Shape;1006;p108"/>
              <p:cNvSpPr/>
              <p:nvPr/>
            </p:nvSpPr>
            <p:spPr>
              <a:xfrm rot="559800">
                <a:off x="1844640" y="5159160"/>
                <a:ext cx="12852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7" name="Google Shape;1007;p108"/>
              <p:cNvSpPr/>
              <p:nvPr/>
            </p:nvSpPr>
            <p:spPr>
              <a:xfrm rot="733800">
                <a:off x="1832040" y="5200560"/>
                <a:ext cx="12852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8" name="Google Shape;1008;p108"/>
              <p:cNvSpPr/>
              <p:nvPr/>
            </p:nvSpPr>
            <p:spPr>
              <a:xfrm rot="733800">
                <a:off x="1810800" y="5245200"/>
                <a:ext cx="11916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9" name="Google Shape;1009;p108"/>
              <p:cNvSpPr/>
              <p:nvPr/>
            </p:nvSpPr>
            <p:spPr>
              <a:xfrm rot="-294000">
                <a:off x="1922040" y="4914720"/>
                <a:ext cx="128520" cy="1872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0" name="Google Shape;1010;p108"/>
              <p:cNvSpPr/>
              <p:nvPr/>
            </p:nvSpPr>
            <p:spPr>
              <a:xfrm rot="-600">
                <a:off x="1906560" y="4955760"/>
                <a:ext cx="12852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1" name="Google Shape;1011;p108"/>
              <p:cNvSpPr/>
              <p:nvPr/>
            </p:nvSpPr>
            <p:spPr>
              <a:xfrm rot="-600">
                <a:off x="1905120" y="4995360"/>
                <a:ext cx="12852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2" name="Google Shape;1012;p108"/>
              <p:cNvSpPr/>
              <p:nvPr/>
            </p:nvSpPr>
            <p:spPr>
              <a:xfrm rot="213600">
                <a:off x="1887480" y="5037120"/>
                <a:ext cx="12852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3" name="Google Shape;1013;p108"/>
              <p:cNvSpPr/>
              <p:nvPr/>
            </p:nvSpPr>
            <p:spPr>
              <a:xfrm rot="-682800">
                <a:off x="1935000" y="4706640"/>
                <a:ext cx="13680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4" name="Google Shape;1014;p108"/>
              <p:cNvSpPr/>
              <p:nvPr/>
            </p:nvSpPr>
            <p:spPr>
              <a:xfrm rot="-480600">
                <a:off x="1936440" y="4748040"/>
                <a:ext cx="13644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5" name="Google Shape;1015;p108"/>
              <p:cNvSpPr/>
              <p:nvPr/>
            </p:nvSpPr>
            <p:spPr>
              <a:xfrm rot="-480600">
                <a:off x="1936440" y="4786200"/>
                <a:ext cx="13644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6" name="Google Shape;1016;p108"/>
              <p:cNvSpPr/>
              <p:nvPr/>
            </p:nvSpPr>
            <p:spPr>
              <a:xfrm rot="-270600">
                <a:off x="1935000" y="4827240"/>
                <a:ext cx="12888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7" name="Google Shape;1017;p108"/>
              <p:cNvSpPr/>
              <p:nvPr/>
            </p:nvSpPr>
            <p:spPr>
              <a:xfrm rot="-1132800">
                <a:off x="1916280" y="4513320"/>
                <a:ext cx="13644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8" name="Google Shape;1018;p108"/>
              <p:cNvSpPr/>
              <p:nvPr/>
            </p:nvSpPr>
            <p:spPr>
              <a:xfrm rot="-969600">
                <a:off x="1925280" y="4546440"/>
                <a:ext cx="13644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9" name="Google Shape;1019;p108"/>
              <p:cNvSpPr/>
              <p:nvPr/>
            </p:nvSpPr>
            <p:spPr>
              <a:xfrm rot="-969600">
                <a:off x="1929960" y="4584600"/>
                <a:ext cx="13644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0" name="Google Shape;1020;p108"/>
              <p:cNvSpPr/>
              <p:nvPr/>
            </p:nvSpPr>
            <p:spPr>
              <a:xfrm rot="-806400">
                <a:off x="1934640" y="4627440"/>
                <a:ext cx="13680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1" name="Google Shape;1021;p108"/>
              <p:cNvSpPr/>
              <p:nvPr/>
            </p:nvSpPr>
            <p:spPr>
              <a:xfrm rot="-1544400">
                <a:off x="1849320" y="4328640"/>
                <a:ext cx="13680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2" name="Google Shape;1022;p108"/>
              <p:cNvSpPr/>
              <p:nvPr/>
            </p:nvSpPr>
            <p:spPr>
              <a:xfrm rot="-1342200">
                <a:off x="1866600" y="4368600"/>
                <a:ext cx="136440" cy="1872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3" name="Google Shape;1023;p108"/>
              <p:cNvSpPr/>
              <p:nvPr/>
            </p:nvSpPr>
            <p:spPr>
              <a:xfrm rot="-1342200">
                <a:off x="1879200" y="4404960"/>
                <a:ext cx="13644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4" name="Google Shape;1024;p108"/>
              <p:cNvSpPr/>
              <p:nvPr/>
            </p:nvSpPr>
            <p:spPr>
              <a:xfrm rot="-1342200">
                <a:off x="1895040" y="4436640"/>
                <a:ext cx="13644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5" name="Google Shape;1025;p108"/>
              <p:cNvSpPr/>
              <p:nvPr/>
            </p:nvSpPr>
            <p:spPr>
              <a:xfrm rot="-1929000">
                <a:off x="1747800" y="4172040"/>
                <a:ext cx="13644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6" name="Google Shape;1026;p108"/>
              <p:cNvSpPr/>
              <p:nvPr/>
            </p:nvSpPr>
            <p:spPr>
              <a:xfrm rot="-1844400">
                <a:off x="1767960" y="4199040"/>
                <a:ext cx="13680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7" name="Google Shape;1027;p108"/>
              <p:cNvSpPr/>
              <p:nvPr/>
            </p:nvSpPr>
            <p:spPr>
              <a:xfrm rot="-1752600">
                <a:off x="1792080" y="4233960"/>
                <a:ext cx="13644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8" name="Google Shape;1028;p108"/>
              <p:cNvSpPr/>
              <p:nvPr/>
            </p:nvSpPr>
            <p:spPr>
              <a:xfrm rot="-1752600">
                <a:off x="1812600" y="4260960"/>
                <a:ext cx="13644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9" name="Google Shape;1029;p108"/>
              <p:cNvSpPr/>
              <p:nvPr/>
            </p:nvSpPr>
            <p:spPr>
              <a:xfrm rot="-2467200">
                <a:off x="1609560" y="4028760"/>
                <a:ext cx="13680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0" name="Google Shape;1030;p108"/>
              <p:cNvSpPr/>
              <p:nvPr/>
            </p:nvSpPr>
            <p:spPr>
              <a:xfrm rot="-2467200">
                <a:off x="1643040" y="4059000"/>
                <a:ext cx="13644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1" name="Google Shape;1031;p108"/>
              <p:cNvSpPr/>
              <p:nvPr/>
            </p:nvSpPr>
            <p:spPr>
              <a:xfrm rot="-2467200">
                <a:off x="1666800" y="4086000"/>
                <a:ext cx="13644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2" name="Google Shape;1032;p108"/>
              <p:cNvSpPr/>
              <p:nvPr/>
            </p:nvSpPr>
            <p:spPr>
              <a:xfrm rot="-2342400">
                <a:off x="1695600" y="4111200"/>
                <a:ext cx="13644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3" name="Google Shape;1033;p108"/>
              <p:cNvSpPr/>
              <p:nvPr/>
            </p:nvSpPr>
            <p:spPr>
              <a:xfrm>
                <a:off x="771480" y="4068720"/>
                <a:ext cx="285840" cy="239760"/>
              </a:xfrm>
              <a:custGeom>
                <a:rect b="b" l="l" r="r" t="t"/>
                <a:pathLst>
                  <a:path extrusionOk="0" h="151" w="180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DBDAC3"/>
              </a:solidFill>
              <a:ln>
                <a:noFill/>
              </a:ln>
            </p:spPr>
          </p:sp>
          <p:sp>
            <p:nvSpPr>
              <p:cNvPr id="1034" name="Google Shape;1034;p108"/>
              <p:cNvSpPr/>
              <p:nvPr/>
            </p:nvSpPr>
            <p:spPr>
              <a:xfrm rot="6575400">
                <a:off x="-344520" y="4981320"/>
                <a:ext cx="194616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5" name="Google Shape;1035;p108"/>
              <p:cNvSpPr/>
              <p:nvPr/>
            </p:nvSpPr>
            <p:spPr>
              <a:xfrm rot="238200">
                <a:off x="6120" y="4994280"/>
                <a:ext cx="163656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6" name="Google Shape;1036;p108"/>
              <p:cNvSpPr/>
              <p:nvPr/>
            </p:nvSpPr>
            <p:spPr>
              <a:xfrm rot="-2957400">
                <a:off x="1440360" y="3923640"/>
                <a:ext cx="12888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7" name="Google Shape;1037;p108"/>
              <p:cNvSpPr/>
              <p:nvPr/>
            </p:nvSpPr>
            <p:spPr>
              <a:xfrm rot="-2957400">
                <a:off x="1477080" y="3945240"/>
                <a:ext cx="12852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8" name="Google Shape;1038;p108"/>
              <p:cNvSpPr/>
              <p:nvPr/>
            </p:nvSpPr>
            <p:spPr>
              <a:xfrm rot="-2957400">
                <a:off x="1514520" y="3963600"/>
                <a:ext cx="13644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9" name="Google Shape;1039;p108"/>
              <p:cNvSpPr/>
              <p:nvPr/>
            </p:nvSpPr>
            <p:spPr>
              <a:xfrm rot="-2661600">
                <a:off x="1546200" y="3982680"/>
                <a:ext cx="13644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0" name="Google Shape;1040;p108"/>
              <p:cNvSpPr/>
              <p:nvPr/>
            </p:nvSpPr>
            <p:spPr>
              <a:xfrm rot="-3639000">
                <a:off x="1251360" y="3850200"/>
                <a:ext cx="11916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1" name="Google Shape;1041;p108"/>
              <p:cNvSpPr/>
              <p:nvPr/>
            </p:nvSpPr>
            <p:spPr>
              <a:xfrm rot="-3639000">
                <a:off x="1294200" y="3862800"/>
                <a:ext cx="11916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2" name="Google Shape;1042;p108"/>
              <p:cNvSpPr/>
              <p:nvPr/>
            </p:nvSpPr>
            <p:spPr>
              <a:xfrm rot="-3514800">
                <a:off x="1328760" y="3872520"/>
                <a:ext cx="12888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3" name="Google Shape;1043;p108"/>
              <p:cNvSpPr/>
              <p:nvPr/>
            </p:nvSpPr>
            <p:spPr>
              <a:xfrm rot="-3220800">
                <a:off x="1369440" y="3891240"/>
                <a:ext cx="128520" cy="1872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4" name="Google Shape;1044;p108"/>
              <p:cNvSpPr/>
              <p:nvPr/>
            </p:nvSpPr>
            <p:spPr>
              <a:xfrm rot="-4338600">
                <a:off x="1031040" y="3802680"/>
                <a:ext cx="11880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5" name="Google Shape;1045;p108"/>
              <p:cNvSpPr/>
              <p:nvPr/>
            </p:nvSpPr>
            <p:spPr>
              <a:xfrm rot="-4250400">
                <a:off x="1074960" y="3811680"/>
                <a:ext cx="11916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6" name="Google Shape;1046;p108"/>
              <p:cNvSpPr/>
              <p:nvPr/>
            </p:nvSpPr>
            <p:spPr>
              <a:xfrm rot="-4250400">
                <a:off x="1124640" y="3818520"/>
                <a:ext cx="11880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7" name="Google Shape;1047;p108"/>
              <p:cNvSpPr/>
              <p:nvPr/>
            </p:nvSpPr>
            <p:spPr>
              <a:xfrm rot="-3988800">
                <a:off x="1171800" y="3824640"/>
                <a:ext cx="11916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8" name="Google Shape;1048;p108"/>
              <p:cNvSpPr/>
              <p:nvPr/>
            </p:nvSpPr>
            <p:spPr>
              <a:xfrm rot="-4862400">
                <a:off x="799200" y="3799440"/>
                <a:ext cx="10944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9" name="Google Shape;1049;p108"/>
              <p:cNvSpPr/>
              <p:nvPr/>
            </p:nvSpPr>
            <p:spPr>
              <a:xfrm rot="-4673400">
                <a:off x="848520" y="3796200"/>
                <a:ext cx="11916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0" name="Google Shape;1050;p108"/>
              <p:cNvSpPr/>
              <p:nvPr/>
            </p:nvSpPr>
            <p:spPr>
              <a:xfrm rot="-4647000">
                <a:off x="894600" y="3792600"/>
                <a:ext cx="11916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1" name="Google Shape;1051;p108"/>
              <p:cNvSpPr/>
              <p:nvPr/>
            </p:nvSpPr>
            <p:spPr>
              <a:xfrm rot="-4580400">
                <a:off x="945360" y="3792600"/>
                <a:ext cx="11916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2" name="Google Shape;1052;p108"/>
              <p:cNvSpPr/>
              <p:nvPr/>
            </p:nvSpPr>
            <p:spPr>
              <a:xfrm rot="-5195400">
                <a:off x="564120" y="3831120"/>
                <a:ext cx="10944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3" name="Google Shape;1053;p108"/>
              <p:cNvSpPr/>
              <p:nvPr/>
            </p:nvSpPr>
            <p:spPr>
              <a:xfrm rot="-5361000">
                <a:off x="612000" y="3821760"/>
                <a:ext cx="10944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4" name="Google Shape;1054;p108"/>
              <p:cNvSpPr/>
              <p:nvPr/>
            </p:nvSpPr>
            <p:spPr>
              <a:xfrm rot="-5289000">
                <a:off x="665640" y="3815280"/>
                <a:ext cx="109440" cy="1872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5" name="Google Shape;1055;p108"/>
              <p:cNvSpPr/>
              <p:nvPr/>
            </p:nvSpPr>
            <p:spPr>
              <a:xfrm rot="-5165400">
                <a:off x="713520" y="3808800"/>
                <a:ext cx="10980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6" name="Google Shape;1056;p108"/>
              <p:cNvSpPr/>
              <p:nvPr/>
            </p:nvSpPr>
            <p:spPr>
              <a:xfrm rot="-6132600">
                <a:off x="327600" y="3900960"/>
                <a:ext cx="10008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7" name="Google Shape;1057;p108"/>
              <p:cNvSpPr/>
              <p:nvPr/>
            </p:nvSpPr>
            <p:spPr>
              <a:xfrm rot="-6220800">
                <a:off x="376920" y="3885120"/>
                <a:ext cx="10008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8" name="Google Shape;1058;p108"/>
              <p:cNvSpPr/>
              <p:nvPr/>
            </p:nvSpPr>
            <p:spPr>
              <a:xfrm rot="-6111000">
                <a:off x="423000" y="3869280"/>
                <a:ext cx="10008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9" name="Google Shape;1059;p108"/>
              <p:cNvSpPr/>
              <p:nvPr/>
            </p:nvSpPr>
            <p:spPr>
              <a:xfrm rot="-5919600">
                <a:off x="465840" y="3850200"/>
                <a:ext cx="10944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0" name="Google Shape;1060;p108"/>
              <p:cNvSpPr/>
              <p:nvPr/>
            </p:nvSpPr>
            <p:spPr>
              <a:xfrm rot="-7376400">
                <a:off x="10080" y="4043880"/>
                <a:ext cx="10008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1" name="Google Shape;1061;p108"/>
              <p:cNvSpPr/>
              <p:nvPr/>
            </p:nvSpPr>
            <p:spPr>
              <a:xfrm rot="-7168800">
                <a:off x="103680" y="3993120"/>
                <a:ext cx="10008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2" name="Google Shape;1062;p108"/>
              <p:cNvSpPr/>
              <p:nvPr/>
            </p:nvSpPr>
            <p:spPr>
              <a:xfrm rot="-6802800">
                <a:off x="146520" y="3970800"/>
                <a:ext cx="10008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3" name="Google Shape;1063;p108"/>
              <p:cNvSpPr/>
              <p:nvPr/>
            </p:nvSpPr>
            <p:spPr>
              <a:xfrm rot="-6802800">
                <a:off x="189360" y="3954960"/>
                <a:ext cx="10008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4" name="Google Shape;1064;p108"/>
              <p:cNvSpPr/>
              <p:nvPr/>
            </p:nvSpPr>
            <p:spPr>
              <a:xfrm rot="-6457800">
                <a:off x="238680" y="3932280"/>
                <a:ext cx="9972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5" name="Google Shape;1065;p108"/>
              <p:cNvSpPr/>
              <p:nvPr/>
            </p:nvSpPr>
            <p:spPr>
              <a:xfrm rot="-1876800">
                <a:off x="0" y="5338440"/>
                <a:ext cx="11916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6" name="Google Shape;1066;p108"/>
              <p:cNvSpPr/>
              <p:nvPr/>
            </p:nvSpPr>
            <p:spPr>
              <a:xfrm rot="3283800">
                <a:off x="810360" y="5521320"/>
                <a:ext cx="38412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7" name="Google Shape;1067;p108"/>
              <p:cNvSpPr/>
              <p:nvPr/>
            </p:nvSpPr>
            <p:spPr>
              <a:xfrm rot="3283800">
                <a:off x="54720" y="4441680"/>
                <a:ext cx="38412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8" name="Google Shape;1068;p108"/>
              <p:cNvSpPr/>
              <p:nvPr/>
            </p:nvSpPr>
            <p:spPr>
              <a:xfrm rot="-1876800">
                <a:off x="1111320" y="4525920"/>
                <a:ext cx="50328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9" name="Google Shape;1069;p108"/>
              <p:cNvSpPr/>
              <p:nvPr/>
            </p:nvSpPr>
            <p:spPr>
              <a:xfrm rot="5908800">
                <a:off x="316800" y="6214680"/>
                <a:ext cx="21924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0" name="Google Shape;1070;p108"/>
              <p:cNvSpPr/>
              <p:nvPr/>
            </p:nvSpPr>
            <p:spPr>
              <a:xfrm rot="6683400">
                <a:off x="70920" y="6214680"/>
                <a:ext cx="22860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1" name="Google Shape;1071;p108"/>
              <p:cNvSpPr/>
              <p:nvPr/>
            </p:nvSpPr>
            <p:spPr>
              <a:xfrm rot="5245200">
                <a:off x="572400" y="6179760"/>
                <a:ext cx="20988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2" name="Google Shape;1072;p108"/>
              <p:cNvSpPr/>
              <p:nvPr/>
            </p:nvSpPr>
            <p:spPr>
              <a:xfrm rot="4500000">
                <a:off x="828000" y="6107040"/>
                <a:ext cx="20952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3" name="Google Shape;1073;p108"/>
              <p:cNvSpPr/>
              <p:nvPr/>
            </p:nvSpPr>
            <p:spPr>
              <a:xfrm rot="3805200">
                <a:off x="1063080" y="5997240"/>
                <a:ext cx="20952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4" name="Google Shape;1074;p108"/>
              <p:cNvSpPr/>
              <p:nvPr/>
            </p:nvSpPr>
            <p:spPr>
              <a:xfrm rot="3060000">
                <a:off x="1290240" y="5854320"/>
                <a:ext cx="20988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5" name="Google Shape;1075;p108"/>
              <p:cNvSpPr/>
              <p:nvPr/>
            </p:nvSpPr>
            <p:spPr>
              <a:xfrm rot="2089800">
                <a:off x="1488600" y="5686200"/>
                <a:ext cx="20952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6" name="Google Shape;1076;p108"/>
              <p:cNvSpPr/>
              <p:nvPr/>
            </p:nvSpPr>
            <p:spPr>
              <a:xfrm rot="-7168800">
                <a:off x="-28440" y="3978000"/>
                <a:ext cx="20952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7" name="Google Shape;1077;p108"/>
              <p:cNvSpPr/>
              <p:nvPr/>
            </p:nvSpPr>
            <p:spPr>
              <a:xfrm rot="-6406800">
                <a:off x="215640" y="3862080"/>
                <a:ext cx="20952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8" name="Google Shape;1078;p108"/>
              <p:cNvSpPr/>
              <p:nvPr/>
            </p:nvSpPr>
            <p:spPr>
              <a:xfrm rot="-4971000">
                <a:off x="709560" y="3752640"/>
                <a:ext cx="21888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9" name="Google Shape;1079;p108"/>
              <p:cNvSpPr/>
              <p:nvPr/>
            </p:nvSpPr>
            <p:spPr>
              <a:xfrm rot="-4299000">
                <a:off x="947520" y="3746160"/>
                <a:ext cx="23796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0" name="Google Shape;1080;p108"/>
              <p:cNvSpPr/>
              <p:nvPr/>
            </p:nvSpPr>
            <p:spPr>
              <a:xfrm rot="-3676800">
                <a:off x="1173600" y="3786840"/>
                <a:ext cx="24624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1" name="Google Shape;1081;p108"/>
              <p:cNvSpPr/>
              <p:nvPr/>
            </p:nvSpPr>
            <p:spPr>
              <a:xfrm rot="-3189000">
                <a:off x="1379880" y="3856680"/>
                <a:ext cx="26496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2" name="Google Shape;1082;p108"/>
              <p:cNvSpPr/>
              <p:nvPr/>
            </p:nvSpPr>
            <p:spPr>
              <a:xfrm rot="-2610600">
                <a:off x="1562040" y="3963960"/>
                <a:ext cx="26532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3" name="Google Shape;1083;p108"/>
              <p:cNvSpPr/>
              <p:nvPr/>
            </p:nvSpPr>
            <p:spPr>
              <a:xfrm rot="-2190600">
                <a:off x="1706040" y="4103280"/>
                <a:ext cx="27468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4" name="Google Shape;1084;p108"/>
              <p:cNvSpPr/>
              <p:nvPr/>
            </p:nvSpPr>
            <p:spPr>
              <a:xfrm rot="-1728600">
                <a:off x="1820880" y="4267080"/>
                <a:ext cx="26496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5" name="Google Shape;1085;p108"/>
              <p:cNvSpPr/>
              <p:nvPr/>
            </p:nvSpPr>
            <p:spPr>
              <a:xfrm rot="-1172400">
                <a:off x="1901520" y="4452840"/>
                <a:ext cx="26496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6" name="Google Shape;1086;p108"/>
              <p:cNvSpPr/>
              <p:nvPr/>
            </p:nvSpPr>
            <p:spPr>
              <a:xfrm rot="-754200">
                <a:off x="1933200" y="4651200"/>
                <a:ext cx="26496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7" name="Google Shape;1087;p108"/>
              <p:cNvSpPr/>
              <p:nvPr/>
            </p:nvSpPr>
            <p:spPr>
              <a:xfrm rot="-288000">
                <a:off x="1925280" y="4867200"/>
                <a:ext cx="26496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8" name="Google Shape;1088;p108"/>
              <p:cNvSpPr/>
              <p:nvPr/>
            </p:nvSpPr>
            <p:spPr>
              <a:xfrm rot="696600">
                <a:off x="1787040" y="5297400"/>
                <a:ext cx="23832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89" name="Google Shape;1089;p108"/>
              <p:cNvSpPr/>
              <p:nvPr/>
            </p:nvSpPr>
            <p:spPr>
              <a:xfrm rot="1529400">
                <a:off x="1652400" y="5500800"/>
                <a:ext cx="22212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0" name="Google Shape;1090;p108"/>
              <p:cNvSpPr/>
              <p:nvPr/>
            </p:nvSpPr>
            <p:spPr>
              <a:xfrm>
                <a:off x="1349280" y="4978440"/>
                <a:ext cx="324000" cy="190440"/>
              </a:xfrm>
              <a:custGeom>
                <a:rect b="b" l="l" r="r" t="t"/>
                <a:pathLst>
                  <a:path extrusionOk="0" h="120" w="204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rgbClr val="DBDAC3"/>
              </a:solidFill>
              <a:ln>
                <a:noFill/>
              </a:ln>
            </p:spPr>
          </p:sp>
          <p:sp>
            <p:nvSpPr>
              <p:cNvPr id="1091" name="Google Shape;1091;p108"/>
              <p:cNvSpPr/>
              <p:nvPr/>
            </p:nvSpPr>
            <p:spPr>
              <a:xfrm>
                <a:off x="30240" y="4321080"/>
                <a:ext cx="142920" cy="123840"/>
              </a:xfrm>
              <a:custGeom>
                <a:rect b="b" l="l" r="r" t="t"/>
                <a:pathLst>
                  <a:path extrusionOk="0" h="78" w="90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rgbClr val="DBDAC3"/>
              </a:solidFill>
              <a:ln>
                <a:noFill/>
              </a:ln>
            </p:spPr>
          </p:sp>
          <p:sp>
            <p:nvSpPr>
              <p:cNvPr id="1092" name="Google Shape;1092;p108"/>
              <p:cNvSpPr/>
              <p:nvPr/>
            </p:nvSpPr>
            <p:spPr>
              <a:xfrm>
                <a:off x="154080" y="4208400"/>
                <a:ext cx="160200" cy="141480"/>
              </a:xfrm>
              <a:custGeom>
                <a:rect b="b" l="l" r="r" t="t"/>
                <a:pathLst>
                  <a:path extrusionOk="0" h="89" w="101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rgbClr val="DBDAC3"/>
              </a:solidFill>
              <a:ln>
                <a:noFill/>
              </a:ln>
            </p:spPr>
          </p:sp>
          <p:sp>
            <p:nvSpPr>
              <p:cNvPr id="1093" name="Google Shape;1093;p108"/>
              <p:cNvSpPr/>
              <p:nvPr/>
            </p:nvSpPr>
            <p:spPr>
              <a:xfrm>
                <a:off x="1074600" y="5559480"/>
                <a:ext cx="131760" cy="123840"/>
              </a:xfrm>
              <a:custGeom>
                <a:rect b="b" l="l" r="r" t="t"/>
                <a:pathLst>
                  <a:path extrusionOk="0" h="78" w="83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rgbClr val="DBDAC3"/>
              </a:solidFill>
              <a:ln>
                <a:noFill/>
              </a:ln>
            </p:spPr>
          </p:sp>
          <p:sp>
            <p:nvSpPr>
              <p:cNvPr id="1094" name="Google Shape;1094;p108"/>
              <p:cNvSpPr/>
              <p:nvPr/>
            </p:nvSpPr>
            <p:spPr>
              <a:xfrm>
                <a:off x="1492200" y="4416480"/>
                <a:ext cx="142920" cy="114120"/>
              </a:xfrm>
              <a:custGeom>
                <a:rect b="b" l="l" r="r" t="t"/>
                <a:pathLst>
                  <a:path extrusionOk="0" h="72" w="90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rgbClr val="DBDAC3"/>
              </a:solidFill>
              <a:ln>
                <a:noFill/>
              </a:ln>
            </p:spPr>
          </p:sp>
          <p:sp>
            <p:nvSpPr>
              <p:cNvPr id="1095" name="Google Shape;1095;p108"/>
              <p:cNvSpPr/>
              <p:nvPr/>
            </p:nvSpPr>
            <p:spPr>
              <a:xfrm>
                <a:off x="1425600" y="4311720"/>
                <a:ext cx="142920" cy="133200"/>
              </a:xfrm>
              <a:custGeom>
                <a:rect b="b" l="l" r="r" t="t"/>
                <a:pathLst>
                  <a:path extrusionOk="0" h="84" w="90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rgbClr val="DBDAC3"/>
              </a:solidFill>
              <a:ln>
                <a:noFill/>
              </a:ln>
            </p:spPr>
          </p:sp>
          <p:sp>
            <p:nvSpPr>
              <p:cNvPr id="1096" name="Google Shape;1096;p108"/>
              <p:cNvSpPr/>
              <p:nvPr/>
            </p:nvSpPr>
            <p:spPr>
              <a:xfrm>
                <a:off x="11160" y="6091200"/>
                <a:ext cx="9360" cy="19080"/>
              </a:xfrm>
              <a:custGeom>
                <a:rect b="b" l="l" r="r" t="t"/>
                <a:pathLst>
                  <a:path extrusionOk="0" h="12" w="6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BDAC3"/>
              </a:solidFill>
              <a:ln>
                <a:noFill/>
              </a:ln>
            </p:spPr>
          </p:sp>
          <p:sp>
            <p:nvSpPr>
              <p:cNvPr id="1097" name="Google Shape;1097;p108"/>
              <p:cNvSpPr/>
              <p:nvPr/>
            </p:nvSpPr>
            <p:spPr>
              <a:xfrm>
                <a:off x="11160" y="4056120"/>
                <a:ext cx="47520" cy="76320"/>
              </a:xfrm>
              <a:custGeom>
                <a:rect b="b" l="l" r="r" t="t"/>
                <a:pathLst>
                  <a:path extrusionOk="0" h="48" w="30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rgbClr val="DBDAC3"/>
              </a:solidFill>
              <a:ln>
                <a:noFill/>
              </a:ln>
            </p:spPr>
          </p:sp>
          <p:sp>
            <p:nvSpPr>
              <p:cNvPr id="1098" name="Google Shape;1098;p108"/>
              <p:cNvSpPr/>
              <p:nvPr/>
            </p:nvSpPr>
            <p:spPr>
              <a:xfrm>
                <a:off x="11160" y="6100920"/>
                <a:ext cx="57240" cy="104760"/>
              </a:xfrm>
              <a:custGeom>
                <a:rect b="b" l="l" r="r" t="t"/>
                <a:pathLst>
                  <a:path extrusionOk="0" h="66" w="3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DBDAC3"/>
              </a:solidFill>
              <a:ln>
                <a:noFill/>
              </a:ln>
            </p:spPr>
          </p:sp>
          <p:sp>
            <p:nvSpPr>
              <p:cNvPr id="1099" name="Google Shape;1099;p108"/>
              <p:cNvSpPr/>
              <p:nvPr/>
            </p:nvSpPr>
            <p:spPr>
              <a:xfrm rot="244800">
                <a:off x="1868400" y="5081760"/>
                <a:ext cx="255600" cy="1872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0" name="Google Shape;1100;p108"/>
              <p:cNvSpPr/>
              <p:nvPr/>
            </p:nvSpPr>
            <p:spPr>
              <a:xfrm rot="-5598600">
                <a:off x="460440" y="3787560"/>
                <a:ext cx="218880" cy="19080"/>
              </a:xfrm>
              <a:prstGeom prst="rect">
                <a:avLst/>
              </a:pr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1" name="Google Shape;1101;p108"/>
              <p:cNvSpPr/>
              <p:nvPr/>
            </p:nvSpPr>
            <p:spPr>
              <a:xfrm>
                <a:off x="220680" y="5672160"/>
                <a:ext cx="228600" cy="244440"/>
              </a:xfrm>
              <a:custGeom>
                <a:rect b="b" l="l" r="r" t="t"/>
                <a:pathLst>
                  <a:path extrusionOk="0" h="154" w="14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2" name="Google Shape;1102;p108"/>
              <p:cNvSpPr/>
              <p:nvPr/>
            </p:nvSpPr>
            <p:spPr>
              <a:xfrm rot="-2857200">
                <a:off x="981720" y="5636160"/>
                <a:ext cx="108000" cy="109440"/>
              </a:xfrm>
              <a:custGeom>
                <a:rect b="b" l="l" r="r" t="t"/>
                <a:pathLst>
                  <a:path extrusionOk="0" h="154" w="14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rgbClr val="DBDAC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3" name="Google Shape;1103;p108"/>
              <p:cNvSpPr/>
              <p:nvPr/>
            </p:nvSpPr>
            <p:spPr>
              <a:xfrm>
                <a:off x="372960" y="3973680"/>
                <a:ext cx="552600" cy="2019240"/>
              </a:xfrm>
              <a:custGeom>
                <a:rect b="b" l="l" r="r" t="t"/>
                <a:pathLst>
                  <a:path extrusionOk="0" h="1272" w="348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DBDAC3"/>
                  </a:gs>
                  <a:gs pos="100000">
                    <a:srgbClr val="D4D3BD"/>
                  </a:gs>
                </a:gsLst>
                <a:lin ang="18900000" scaled="0"/>
              </a:gradFill>
              <a:ln>
                <a:noFill/>
              </a:ln>
            </p:spPr>
          </p:sp>
          <p:sp>
            <p:nvSpPr>
              <p:cNvPr id="1104" name="Google Shape;1104;p108"/>
              <p:cNvSpPr/>
              <p:nvPr/>
            </p:nvSpPr>
            <p:spPr>
              <a:xfrm rot="-1684800">
                <a:off x="469800" y="4836600"/>
                <a:ext cx="351000" cy="276480"/>
              </a:xfrm>
              <a:prstGeom prst="ellipse">
                <a:avLst/>
              </a:prstGeom>
              <a:gradFill>
                <a:gsLst>
                  <a:gs pos="0">
                    <a:srgbClr val="C7C6B1"/>
                  </a:gs>
                  <a:gs pos="50000">
                    <a:srgbClr val="DBDAC3"/>
                  </a:gs>
                  <a:gs pos="100000">
                    <a:srgbClr val="C7C6B1"/>
                  </a:gs>
                </a:gsLst>
                <a:lin ang="189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105" name="Google Shape;1105;p108"/>
          <p:cNvSpPr txBox="1"/>
          <p:nvPr>
            <p:ph type="title"/>
          </p:nvPr>
        </p:nvSpPr>
        <p:spPr>
          <a:xfrm>
            <a:off x="301680" y="228240"/>
            <a:ext cx="854064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6800" lIns="90000" spcFirstLastPara="1" rIns="90000" wrap="square" tIns="468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106" name="Google Shape;1106;p108"/>
          <p:cNvSpPr txBox="1"/>
          <p:nvPr>
            <p:ph idx="10" type="dt"/>
          </p:nvPr>
        </p:nvSpPr>
        <p:spPr>
          <a:xfrm>
            <a:off x="301320" y="6244920"/>
            <a:ext cx="2289240" cy="47628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DDDDD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107" name="Google Shape;1107;p108"/>
          <p:cNvSpPr txBox="1"/>
          <p:nvPr>
            <p:ph idx="11" type="ftr"/>
          </p:nvPr>
        </p:nvSpPr>
        <p:spPr>
          <a:xfrm>
            <a:off x="3124080" y="6244920"/>
            <a:ext cx="2895840" cy="47628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DDDDDD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108" name="Google Shape;1108;p108"/>
          <p:cNvSpPr txBox="1"/>
          <p:nvPr>
            <p:ph idx="12" type="sldNum"/>
          </p:nvPr>
        </p:nvSpPr>
        <p:spPr>
          <a:xfrm>
            <a:off x="6552720" y="6244920"/>
            <a:ext cx="2289240" cy="47628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000" u="none" cap="none" strike="noStrike"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000" u="none" cap="none" strike="noStrike"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000" u="none" cap="none" strike="noStrike"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000" u="none" cap="none" strike="noStrike"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000" u="none" cap="none" strike="noStrike"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0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0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0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10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09" name="Google Shape;1109;p108"/>
          <p:cNvSpPr txBox="1"/>
          <p:nvPr>
            <p:ph idx="1" type="body"/>
          </p:nvPr>
        </p:nvSpPr>
        <p:spPr>
          <a:xfrm>
            <a:off x="301680" y="1599840"/>
            <a:ext cx="8540640" cy="449892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2B2A00"/>
            </a:gs>
            <a:gs pos="100000">
              <a:srgbClr val="78785D"/>
            </a:gs>
          </a:gsLst>
          <a:lin ang="5400000" scaled="0"/>
        </a:gradFill>
      </p:bgPr>
    </p:bg>
    <p:spTree>
      <p:nvGrpSpPr>
        <p:cNvPr id="1194" name="Shape 1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" name="Google Shape;1195;p110"/>
          <p:cNvSpPr txBox="1"/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>
            <a:noFill/>
          </a:ln>
        </p:spPr>
        <p:txBody>
          <a:bodyPr anchorCtr="1" anchor="ctr" bIns="46800" lIns="90000" spcFirstLastPara="1" rIns="90000" wrap="square" tIns="468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196" name="Google Shape;1196;p110"/>
          <p:cNvSpPr txBox="1"/>
          <p:nvPr>
            <p:ph idx="1"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6800" lIns="90000" spcFirstLastPara="1" rIns="90000" wrap="square" tIns="468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197" name="Google Shape;1197;p110"/>
          <p:cNvSpPr txBox="1"/>
          <p:nvPr>
            <p:ph idx="10" type="dt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DDDDDD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198" name="Google Shape;1198;p110"/>
          <p:cNvSpPr txBox="1"/>
          <p:nvPr>
            <p:ph idx="11" type="ftr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DDDDDD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199" name="Google Shape;1199;p110"/>
          <p:cNvSpPr txBox="1"/>
          <p:nvPr>
            <p:ph idx="12" type="sldNum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6800" lIns="90000" spcFirstLastPara="1" rIns="90000" wrap="square" tIns="46800">
            <a:noAutofit/>
          </a:bodyPr>
          <a:lstStyle>
            <a:lvl1pPr indent="-181710" lvl="0" marL="216000" marR="0" rtl="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i="0" sz="1200" u="none" cap="none" strike="noStrike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81710" lvl="1" marL="216000" marR="0" rtl="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i="0" sz="1200" u="none" cap="none" strike="noStrike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81710" lvl="2" marL="216000" marR="0" rtl="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i="0" sz="1200" u="none" cap="none" strike="noStrike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81710" lvl="3" marL="216000" marR="0" rtl="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i="0" sz="1200" u="none" cap="none" strike="noStrike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81710" lvl="4" marL="216000" marR="0" rtl="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i="0" sz="1200" u="none" cap="none" strike="noStrike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81710" lvl="5" marL="216000" marR="0" rtl="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i="0" sz="1200" u="none" cap="none" strike="noStrike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81710" lvl="6" marL="216000" marR="0" rtl="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i="0" sz="1200" u="none" cap="none" strike="noStrike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81710" lvl="7" marL="216000" marR="0" rtl="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i="0" sz="1200" u="none" cap="none" strike="noStrike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81710" lvl="8" marL="216000" marR="0" rtl="0" algn="r">
              <a:spcBef>
                <a:spcPts val="0"/>
              </a:spcBef>
              <a:buClr>
                <a:srgbClr val="000000"/>
              </a:buClr>
              <a:buSzPts val="540"/>
              <a:buFont typeface="Noto Sans Symbols"/>
              <a:buNone/>
              <a:defRPr b="0" i="0" sz="1200" u="none" cap="none" strike="noStrike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-216000" lvl="0" marL="21600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"/>
              <a:buFont typeface="Noto Sans Symbols"/>
              <a:buChar char="●"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5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5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5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7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5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5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6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5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5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8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5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4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5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9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7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0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9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1.jp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2.jpg"/><Relationship Id="rId4" Type="http://schemas.openxmlformats.org/officeDocument/2006/relationships/image" Target="../media/image13.jp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9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23.jp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7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15.jp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5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23.jp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9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40.jp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1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31.jp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23.jp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16.jpg"/><Relationship Id="rId4" Type="http://schemas.openxmlformats.org/officeDocument/2006/relationships/image" Target="../media/image19.pn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3.xml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38.jp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29.jpg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27.png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17.jpg"/><Relationship Id="rId4" Type="http://schemas.openxmlformats.org/officeDocument/2006/relationships/image" Target="../media/image18.jpg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20.jpg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9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0.xml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1.xml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72.xml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5.xml"/><Relationship Id="rId2" Type="http://schemas.openxmlformats.org/officeDocument/2006/relationships/notesSlide" Target="../notesSlides/notesSlide73.xml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9.xml"/><Relationship Id="rId2" Type="http://schemas.openxmlformats.org/officeDocument/2006/relationships/notesSlide" Target="../notesSlides/notesSlide74.xml"/><Relationship Id="rId3" Type="http://schemas.openxmlformats.org/officeDocument/2006/relationships/image" Target="../media/image22.jpg"/><Relationship Id="rId4" Type="http://schemas.openxmlformats.org/officeDocument/2006/relationships/image" Target="../media/image21.png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7.xml"/><Relationship Id="rId2" Type="http://schemas.openxmlformats.org/officeDocument/2006/relationships/notesSlide" Target="../notesSlides/notesSlide75.xml"/><Relationship Id="rId3" Type="http://schemas.openxmlformats.org/officeDocument/2006/relationships/image" Target="../media/image26.jpg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9.xml"/><Relationship Id="rId2" Type="http://schemas.openxmlformats.org/officeDocument/2006/relationships/notesSlide" Target="../notesSlides/notesSlide76.xml"/><Relationship Id="rId3" Type="http://schemas.openxmlformats.org/officeDocument/2006/relationships/image" Target="../media/image22.jpg"/></Relationships>
</file>

<file path=ppt/slides/_rels/slide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7.xml"/><Relationship Id="rId2" Type="http://schemas.openxmlformats.org/officeDocument/2006/relationships/notesSlide" Target="../notesSlides/notesSlide77.xml"/><Relationship Id="rId3" Type="http://schemas.openxmlformats.org/officeDocument/2006/relationships/image" Target="../media/image25.jpg"/></Relationships>
</file>

<file path=ppt/slides/_rels/slide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9.xml"/><Relationship Id="rId2" Type="http://schemas.openxmlformats.org/officeDocument/2006/relationships/notesSlide" Target="../notesSlides/notesSlide78.xml"/><Relationship Id="rId3" Type="http://schemas.openxmlformats.org/officeDocument/2006/relationships/image" Target="../media/image22.jpg"/></Relationships>
</file>

<file path=ppt/slides/_rels/slide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7.xml"/><Relationship Id="rId2" Type="http://schemas.openxmlformats.org/officeDocument/2006/relationships/notesSlide" Target="../notesSlides/notesSlide79.xml"/><Relationship Id="rId3" Type="http://schemas.openxmlformats.org/officeDocument/2006/relationships/image" Target="../media/image4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8.xml"/></Relationships>
</file>

<file path=ppt/slides/_rels/slide8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7.xml"/><Relationship Id="rId2" Type="http://schemas.openxmlformats.org/officeDocument/2006/relationships/notesSlide" Target="../notesSlides/notesSlide80.xml"/><Relationship Id="rId3" Type="http://schemas.openxmlformats.org/officeDocument/2006/relationships/image" Target="../media/image37.jpg"/></Relationships>
</file>

<file path=ppt/slides/_rels/slide8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9.xml"/><Relationship Id="rId2" Type="http://schemas.openxmlformats.org/officeDocument/2006/relationships/notesSlide" Target="../notesSlides/notesSlide81.xml"/><Relationship Id="rId3" Type="http://schemas.openxmlformats.org/officeDocument/2006/relationships/image" Target="../media/image22.jpg"/></Relationships>
</file>

<file path=ppt/slides/_rels/slide8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7.xml"/><Relationship Id="rId2" Type="http://schemas.openxmlformats.org/officeDocument/2006/relationships/notesSlide" Target="../notesSlides/notesSlide82.xml"/><Relationship Id="rId3" Type="http://schemas.openxmlformats.org/officeDocument/2006/relationships/image" Target="../media/image36.jpg"/></Relationships>
</file>

<file path=ppt/slides/_rels/slide8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9.xml"/><Relationship Id="rId2" Type="http://schemas.openxmlformats.org/officeDocument/2006/relationships/notesSlide" Target="../notesSlides/notesSlide83.xml"/><Relationship Id="rId3" Type="http://schemas.openxmlformats.org/officeDocument/2006/relationships/image" Target="../media/image22.jpg"/></Relationships>
</file>

<file path=ppt/slides/_rels/slide8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7.xml"/><Relationship Id="rId2" Type="http://schemas.openxmlformats.org/officeDocument/2006/relationships/notesSlide" Target="../notesSlides/notesSlide84.xml"/><Relationship Id="rId3" Type="http://schemas.openxmlformats.org/officeDocument/2006/relationships/image" Target="../media/image35.jpg"/></Relationships>
</file>

<file path=ppt/slides/_rels/slide8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7.xml"/><Relationship Id="rId2" Type="http://schemas.openxmlformats.org/officeDocument/2006/relationships/notesSlide" Target="../notesSlides/notesSlide85.xml"/><Relationship Id="rId3" Type="http://schemas.openxmlformats.org/officeDocument/2006/relationships/image" Target="../media/image39.jpg"/></Relationships>
</file>

<file path=ppt/slides/_rels/slide8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6.xml"/><Relationship Id="rId3" Type="http://schemas.openxmlformats.org/officeDocument/2006/relationships/image" Target="../media/image43.png"/></Relationships>
</file>

<file path=ppt/slides/_rels/slide8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7.xml"/><Relationship Id="rId3" Type="http://schemas.openxmlformats.org/officeDocument/2006/relationships/image" Target="../media/image43.png"/></Relationships>
</file>

<file path=ppt/slides/_rels/slide8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88.xml"/></Relationships>
</file>

<file path=ppt/slides/_rels/slide8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89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9.xml"/></Relationships>
</file>

<file path=ppt/slides/_rels/slide9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0.xml"/></Relationships>
</file>

<file path=ppt/slides/_rels/slide9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1.xml"/><Relationship Id="rId2" Type="http://schemas.openxmlformats.org/officeDocument/2006/relationships/notesSlide" Target="../notesSlides/notesSlide91.xml"/><Relationship Id="rId3" Type="http://schemas.openxmlformats.org/officeDocument/2006/relationships/image" Target="../media/image44.jpg"/></Relationships>
</file>

<file path=ppt/slides/_rels/slide9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2.xml"/></Relationships>
</file>

<file path=ppt/slides/_rels/slide9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5.xml"/><Relationship Id="rId2" Type="http://schemas.openxmlformats.org/officeDocument/2006/relationships/notesSlide" Target="../notesSlides/notesSlide9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7" name="Shape 1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8" name="Google Shape;1378;p1"/>
          <p:cNvSpPr txBox="1"/>
          <p:nvPr>
            <p:ph idx="4294967295" type="subTitle"/>
          </p:nvPr>
        </p:nvSpPr>
        <p:spPr>
          <a:xfrm>
            <a:off x="457200" y="48006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FFC000"/>
                </a:solidFill>
              </a:rPr>
              <a:t>ВХОЖДЕНИЕ В ЗЕМЛЮ</a:t>
            </a:r>
            <a:endParaRPr b="0" i="0" sz="48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79" name="Google Shape;1379;p1"/>
          <p:cNvSpPr/>
          <p:nvPr/>
        </p:nvSpPr>
        <p:spPr>
          <a:xfrm>
            <a:off x="1343875" y="882925"/>
            <a:ext cx="6801372" cy="27537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l"/>
            <a:r>
              <a:rPr b="0" i="0">
                <a:ln cap="flat" cmpd="sng" w="9525">
                  <a:solidFill>
                    <a:srgbClr val="000000"/>
                  </a:solidFill>
                  <a:prstDash val="solid"/>
                  <a:miter lim="8000"/>
                  <a:headEnd len="sm" w="sm" type="none"/>
                  <a:tailEnd len="sm" w="sm" type="none"/>
                </a:ln>
                <a:solidFill>
                  <a:srgbClr val="660033"/>
                </a:solidFill>
                <a:latin typeface="Arial Black"/>
              </a:rPr>
              <a:t>ИИСУС НАВИН</a:t>
            </a:r>
          </a:p>
        </p:txBody>
      </p:sp>
      <p:cxnSp>
        <p:nvCxnSpPr>
          <p:cNvPr id="1380" name="Google Shape;1380;p1"/>
          <p:cNvCxnSpPr/>
          <p:nvPr/>
        </p:nvCxnSpPr>
        <p:spPr>
          <a:xfrm>
            <a:off x="380880" y="4876920"/>
            <a:ext cx="8534520" cy="0"/>
          </a:xfrm>
          <a:prstGeom prst="straightConnector1">
            <a:avLst/>
          </a:prstGeom>
          <a:noFill/>
          <a:ln cap="flat" cmpd="sng" w="38150">
            <a:solidFill>
              <a:srgbClr val="DDDDDD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1381" name="Google Shape;1381;p1"/>
          <p:cNvCxnSpPr/>
          <p:nvPr/>
        </p:nvCxnSpPr>
        <p:spPr>
          <a:xfrm>
            <a:off x="380880" y="5638680"/>
            <a:ext cx="8534520" cy="0"/>
          </a:xfrm>
          <a:prstGeom prst="straightConnector1">
            <a:avLst/>
          </a:prstGeom>
          <a:noFill/>
          <a:ln cap="flat" cmpd="sng" w="38150">
            <a:solidFill>
              <a:srgbClr val="DDDDDD"/>
            </a:solidFill>
            <a:prstDash val="solid"/>
            <a:miter lim="8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455" name="Shape 1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6" name="Google Shape;1456;p10"/>
          <p:cNvSpPr txBox="1"/>
          <p:nvPr>
            <p:ph idx="4294967295" type="title"/>
          </p:nvPr>
        </p:nvSpPr>
        <p:spPr>
          <a:xfrm>
            <a:off x="0" y="76320"/>
            <a:ext cx="9144000" cy="1218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660033"/>
                </a:solidFill>
              </a:rPr>
              <a:t>Модель постепенного появления</a:t>
            </a:r>
            <a:br>
              <a:rPr b="0" i="0" lang="en-US" sz="4000" u="none" cap="none" strike="noStrike"/>
            </a:br>
            <a:r>
              <a:rPr lang="en-US" sz="2400">
                <a:solidFill>
                  <a:srgbClr val="660033"/>
                </a:solidFill>
              </a:rPr>
              <a:t>Консенсус 21 века среди ученых-критиков</a:t>
            </a:r>
            <a:endParaRPr b="0" i="0" sz="2400" u="none" cap="none" strike="noStrike">
              <a:solidFill>
                <a:srgbClr val="95934B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57" name="Google Shape;1457;p10"/>
          <p:cNvSpPr txBox="1"/>
          <p:nvPr>
            <p:ph idx="4294967295" type="body"/>
          </p:nvPr>
        </p:nvSpPr>
        <p:spPr>
          <a:xfrm>
            <a:off x="304560" y="1371600"/>
            <a:ext cx="8537400" cy="3733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343080" lvl="0" marL="34308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3B3A00"/>
                </a:solidFill>
                <a:latin typeface="Tahoma"/>
                <a:ea typeface="Tahoma"/>
                <a:cs typeface="Tahoma"/>
                <a:sym typeface="Tahoma"/>
              </a:rPr>
              <a:t>На рубеже тысячелетий большинство критически настроенных ученых пришли к выводу, что согласование между Книгой Иисуса Навина и археологическими данными невозможно.</a:t>
            </a:r>
            <a:endParaRPr b="0" i="0" sz="28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53036" lvl="0" marL="34308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9900"/>
              </a:buClr>
              <a:buSzPts val="2240"/>
              <a:buFont typeface="Arial"/>
              <a:buChar char="►"/>
            </a:pPr>
            <a:r>
              <a:rPr b="0" i="1" lang="en-US" sz="28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Следовательно, </a:t>
            </a:r>
            <a:r>
              <a:rPr i="1" lang="en-US" sz="2800">
                <a:latin typeface="Arial Narrow"/>
                <a:ea typeface="Arial Narrow"/>
                <a:cs typeface="Arial Narrow"/>
                <a:sym typeface="Arial Narrow"/>
              </a:rPr>
              <a:t>нужна другая модель</a:t>
            </a:r>
            <a:r>
              <a:rPr b="0" i="1" lang="en-US" sz="28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 постепенного возникновения</a:t>
            </a:r>
            <a:r>
              <a:rPr i="1" lang="en-US" sz="2800">
                <a:latin typeface="Arial Narrow"/>
                <a:ea typeface="Arial Narrow"/>
                <a:cs typeface="Arial Narrow"/>
                <a:sym typeface="Arial Narrow"/>
              </a:rPr>
              <a:t> Израиля.</a:t>
            </a:r>
            <a:endParaRPr b="0" i="0" sz="28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53036" lvl="0" marL="34308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9900"/>
              </a:buClr>
              <a:buSzPts val="2240"/>
              <a:buFont typeface="Arial"/>
              <a:buChar char="►"/>
            </a:pPr>
            <a:r>
              <a:rPr b="0" i="1" lang="en-US" sz="28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Израильтяне были хананеянами, которые постепенно </a:t>
            </a:r>
            <a:r>
              <a:rPr i="1" lang="en-US" sz="2800">
                <a:latin typeface="Arial Narrow"/>
                <a:ea typeface="Arial Narrow"/>
                <a:cs typeface="Arial Narrow"/>
                <a:sym typeface="Arial Narrow"/>
              </a:rPr>
              <a:t>развили собственную</a:t>
            </a:r>
            <a:r>
              <a:rPr b="0" i="1" lang="en-US" sz="28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 идентичность</a:t>
            </a:r>
            <a:r>
              <a:rPr i="1" lang="en-US" sz="2800">
                <a:latin typeface="Arial Narrow"/>
                <a:ea typeface="Arial Narrow"/>
                <a:cs typeface="Arial Narrow"/>
                <a:sym typeface="Arial Narrow"/>
              </a:rPr>
              <a:t> и </a:t>
            </a:r>
            <a:r>
              <a:rPr b="0" i="1" lang="en-US" sz="28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мигрировали с высокогорий в низменности, в конечном итоге завоева</a:t>
            </a:r>
            <a:r>
              <a:rPr i="1" lang="en-US" sz="2800">
                <a:latin typeface="Arial Narrow"/>
                <a:ea typeface="Arial Narrow"/>
                <a:cs typeface="Arial Narrow"/>
                <a:sym typeface="Arial Narrow"/>
              </a:rPr>
              <a:t>в </a:t>
            </a:r>
            <a:r>
              <a:rPr b="0" i="1" lang="en-US" sz="28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господство.</a:t>
            </a:r>
            <a:endParaRPr b="0" i="0" sz="28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58" name="Google Shape;1458;p10"/>
          <p:cNvSpPr/>
          <p:nvPr/>
        </p:nvSpPr>
        <p:spPr>
          <a:xfrm>
            <a:off x="217800" y="5052800"/>
            <a:ext cx="8793000" cy="1664700"/>
          </a:xfrm>
          <a:prstGeom prst="roundRect">
            <a:avLst>
              <a:gd fmla="val 16667" name="adj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9" name="Google Shape;1459;p10"/>
          <p:cNvSpPr/>
          <p:nvPr/>
        </p:nvSpPr>
        <p:spPr>
          <a:xfrm>
            <a:off x="294000" y="5052800"/>
            <a:ext cx="8640594" cy="222696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600" u="none" cap="none" strike="noStrike">
                <a:solidFill>
                  <a:srgbClr val="000000"/>
                </a:solidFill>
                <a:latin typeface="Teko"/>
                <a:ea typeface="Teko"/>
                <a:cs typeface="Teko"/>
                <a:sym typeface="Teko"/>
              </a:rPr>
              <a:t>…внешние свидетельства </a:t>
            </a:r>
            <a:r>
              <a:rPr b="1" i="1" lang="en-US" sz="2600" u="none" cap="none" strike="noStrike">
                <a:solidFill>
                  <a:srgbClr val="000000"/>
                </a:solidFill>
                <a:latin typeface="Teko"/>
                <a:ea typeface="Teko"/>
                <a:cs typeface="Teko"/>
                <a:sym typeface="Teko"/>
              </a:rPr>
              <a:t>не </a:t>
            </a:r>
            <a:r>
              <a:rPr b="1" i="0" lang="en-US" sz="2600" u="none" cap="none" strike="noStrike">
                <a:solidFill>
                  <a:srgbClr val="000000"/>
                </a:solidFill>
                <a:latin typeface="Teko"/>
                <a:ea typeface="Teko"/>
                <a:cs typeface="Teko"/>
                <a:sym typeface="Teko"/>
              </a:rPr>
              <a:t>подтверждают почти </a:t>
            </a:r>
            <a:r>
              <a:rPr b="1" i="1" lang="en-US" sz="2600" u="none" cap="none" strike="noStrike">
                <a:solidFill>
                  <a:srgbClr val="000000"/>
                </a:solidFill>
                <a:latin typeface="Teko"/>
                <a:ea typeface="Teko"/>
                <a:cs typeface="Teko"/>
                <a:sym typeface="Teko"/>
              </a:rPr>
              <a:t>ничего</a:t>
            </a:r>
            <a:r>
              <a:rPr b="1" i="0" lang="en-US" sz="2600" u="none" cap="none" strike="noStrike">
                <a:solidFill>
                  <a:srgbClr val="000000"/>
                </a:solidFill>
                <a:latin typeface="Teko"/>
                <a:ea typeface="Teko"/>
                <a:cs typeface="Teko"/>
                <a:sym typeface="Teko"/>
              </a:rPr>
              <a:t> из библейского рассказа о крупномасштабном, согласованном военном вторжении Израиля в Ханаан…					</a:t>
            </a:r>
            <a:r>
              <a:rPr b="1" i="0" lang="en-US" sz="18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Уильям Девер</a:t>
            </a:r>
            <a:endParaRPr b="0" i="0" sz="18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463" name="Shape 1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" name="Google Shape;1464;p11"/>
          <p:cNvSpPr txBox="1"/>
          <p:nvPr>
            <p:ph idx="4294967295" type="title"/>
          </p:nvPr>
        </p:nvSpPr>
        <p:spPr>
          <a:xfrm>
            <a:off x="301680" y="228240"/>
            <a:ext cx="854064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00">
                <a:solidFill>
                  <a:srgbClr val="FF0000"/>
                </a:solidFill>
                <a:latin typeface="Courgette"/>
                <a:ea typeface="Courgette"/>
                <a:cs typeface="Courgette"/>
                <a:sym typeface="Courgette"/>
              </a:rPr>
              <a:t>Что нам делать дальше?</a:t>
            </a:r>
            <a:endParaRPr b="0" i="0" sz="7200" u="none" cap="none" strike="noStrike">
              <a:solidFill>
                <a:srgbClr val="95934B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65" name="Google Shape;1465;p11"/>
          <p:cNvSpPr txBox="1"/>
          <p:nvPr>
            <p:ph idx="4294967295" type="body"/>
          </p:nvPr>
        </p:nvSpPr>
        <p:spPr>
          <a:xfrm>
            <a:off x="304560" y="1294920"/>
            <a:ext cx="85374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343080" lvl="0" marL="34308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latin typeface="Comic Sans MS"/>
                <a:ea typeface="Comic Sans MS"/>
                <a:cs typeface="Comic Sans MS"/>
                <a:sym typeface="Comic Sans MS"/>
              </a:rPr>
              <a:t>Прежде всего, верующие христиане разделяют убеждение в том, что Библии можно доверять и что откровение Бога в Писании не может противоречить его откровению в конкретном мире опыта.</a:t>
            </a:r>
            <a:endParaRPr b="0" i="0" sz="26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121920" lvl="0" marL="0" rtl="0" algn="l">
              <a:lnSpc>
                <a:spcPct val="90000"/>
              </a:lnSpc>
              <a:spcBef>
                <a:spcPts val="601"/>
              </a:spcBef>
              <a:spcAft>
                <a:spcPts val="0"/>
              </a:spcAft>
              <a:buClr>
                <a:srgbClr val="009900"/>
              </a:buClr>
              <a:buSzPts val="1920"/>
              <a:buChar char="►"/>
            </a:pPr>
            <a:r>
              <a:rPr i="1" lang="en-US" sz="2400">
                <a:latin typeface="Comic Sans MS"/>
                <a:ea typeface="Comic Sans MS"/>
                <a:cs typeface="Comic Sans MS"/>
                <a:sym typeface="Comic Sans MS"/>
              </a:rPr>
              <a:t>В то же время, они также знают, что Бог всевластен и что правда на его стороне.</a:t>
            </a:r>
            <a:endParaRPr i="1"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121920" lvl="0" marL="0" rtl="0" algn="l">
              <a:lnSpc>
                <a:spcPct val="90000"/>
              </a:lnSpc>
              <a:spcBef>
                <a:spcPts val="601"/>
              </a:spcBef>
              <a:spcAft>
                <a:spcPts val="0"/>
              </a:spcAft>
              <a:buClr>
                <a:srgbClr val="009900"/>
              </a:buClr>
              <a:buSzPts val="1920"/>
              <a:buChar char="►"/>
            </a:pPr>
            <a:r>
              <a:rPr i="1" lang="en-US" sz="2400">
                <a:latin typeface="Comic Sans MS"/>
                <a:ea typeface="Comic Sans MS"/>
                <a:cs typeface="Comic Sans MS"/>
                <a:sym typeface="Comic Sans MS"/>
              </a:rPr>
              <a:t>Хотя история очень важна, даже она сама по себе не является центром веры: центром является осознание греха и принятие Евангелия. Исторические вопросы должны решаться, исходя из этого центра.</a:t>
            </a:r>
            <a:endParaRPr i="1"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601"/>
              </a:spcBef>
              <a:spcAft>
                <a:spcPts val="0"/>
              </a:spcAft>
              <a:buClr>
                <a:srgbClr val="009900"/>
              </a:buClr>
              <a:buSzPts val="1920"/>
              <a:buFont typeface="Arial"/>
              <a:buChar char="►"/>
            </a:pPr>
            <a:r>
              <a:rPr i="1" lang="en-US" sz="2400">
                <a:latin typeface="Comic Sans MS"/>
                <a:ea typeface="Comic Sans MS"/>
                <a:cs typeface="Comic Sans MS"/>
                <a:sym typeface="Comic Sans MS"/>
              </a:rPr>
              <a:t>Верующие христиане уже давно выживают в качестве меньшинства по отношению к культурным тенденциям и мнениям, </a:t>
            </a:r>
            <a:r>
              <a:rPr i="1" lang="en-US" sz="2400" u="sng">
                <a:latin typeface="Comic Sans MS"/>
                <a:ea typeface="Comic Sans MS"/>
                <a:cs typeface="Comic Sans MS"/>
                <a:sym typeface="Comic Sans MS"/>
              </a:rPr>
              <a:t>но чего они не должны делать, так это покидать поле битвы.</a:t>
            </a:r>
            <a:endParaRPr i="1" sz="2400" u="sng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9" name="Shape 1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0" name="Google Shape;1470;p12"/>
          <p:cNvSpPr txBox="1"/>
          <p:nvPr>
            <p:ph idx="4294967295" type="title"/>
          </p:nvPr>
        </p:nvSpPr>
        <p:spPr>
          <a:xfrm>
            <a:off x="228600" y="304560"/>
            <a:ext cx="4191120" cy="297324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FFC000"/>
                </a:solidFill>
                <a:latin typeface="Open Sans"/>
                <a:ea typeface="Open Sans"/>
                <a:cs typeface="Open Sans"/>
                <a:sym typeface="Open Sans"/>
              </a:rPr>
              <a:t>Существует </a:t>
            </a:r>
            <a:r>
              <a:rPr b="1" i="1" lang="en-US" sz="3200">
                <a:solidFill>
                  <a:srgbClr val="FFC000"/>
                </a:solidFill>
                <a:latin typeface="Open Sans"/>
                <a:ea typeface="Open Sans"/>
                <a:cs typeface="Open Sans"/>
                <a:sym typeface="Open Sans"/>
              </a:rPr>
              <a:t>финальный момент </a:t>
            </a:r>
            <a:r>
              <a:rPr b="1" i="0" lang="en-US" sz="3200" u="none" cap="none" strike="noStrike">
                <a:solidFill>
                  <a:srgbClr val="FFC000"/>
                </a:solidFill>
                <a:latin typeface="Open Sans"/>
                <a:ea typeface="Open Sans"/>
                <a:cs typeface="Open Sans"/>
                <a:sym typeface="Open Sans"/>
              </a:rPr>
              <a:t>появления Израиля в Ханаане.</a:t>
            </a:r>
            <a:endParaRPr b="0" i="0" sz="3200" u="none" cap="none" strike="noStrike">
              <a:solidFill>
                <a:srgbClr val="E0DFB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1" name="Google Shape;1471;p12"/>
          <p:cNvSpPr txBox="1"/>
          <p:nvPr>
            <p:ph idx="4294967295" type="body"/>
          </p:nvPr>
        </p:nvSpPr>
        <p:spPr>
          <a:xfrm>
            <a:off x="228600" y="3384360"/>
            <a:ext cx="4191120" cy="2895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343080" lvl="0" marL="34308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DDDDDD"/>
                </a:solidFill>
                <a:latin typeface="Verdana"/>
                <a:ea typeface="Verdana"/>
                <a:cs typeface="Verdana"/>
                <a:sym typeface="Verdana"/>
              </a:rPr>
              <a:t>Этот гимн победы, написанный египетскими иероглифами, </a:t>
            </a:r>
            <a:r>
              <a:rPr lang="en-US" sz="2400">
                <a:solidFill>
                  <a:srgbClr val="DDDDDD"/>
                </a:solidFill>
                <a:latin typeface="Verdana"/>
                <a:ea typeface="Verdana"/>
                <a:cs typeface="Verdana"/>
                <a:sym typeface="Verdana"/>
              </a:rPr>
              <a:t>по поводу того,</a:t>
            </a:r>
            <a:r>
              <a:rPr b="0" i="0" lang="en-US" sz="2400" u="none" cap="none" strike="noStrike">
                <a:solidFill>
                  <a:srgbClr val="DDDDDD"/>
                </a:solidFill>
                <a:latin typeface="Verdana"/>
                <a:ea typeface="Verdana"/>
                <a:cs typeface="Verdana"/>
                <a:sym typeface="Verdana"/>
              </a:rPr>
              <a:t> что фараон Мернептах </a:t>
            </a:r>
            <a:r>
              <a:rPr lang="en-US" sz="2400">
                <a:solidFill>
                  <a:srgbClr val="DDDDDD"/>
                </a:solidFill>
                <a:latin typeface="Verdana"/>
                <a:ea typeface="Verdana"/>
                <a:cs typeface="Verdana"/>
                <a:sym typeface="Verdana"/>
              </a:rPr>
              <a:t>победил</a:t>
            </a:r>
            <a:r>
              <a:rPr b="0" i="0" lang="en-US" sz="2400" u="none" cap="none" strike="noStrike">
                <a:solidFill>
                  <a:srgbClr val="DDDDDD"/>
                </a:solidFill>
                <a:latin typeface="Verdana"/>
                <a:ea typeface="Verdana"/>
                <a:cs typeface="Verdana"/>
                <a:sym typeface="Verdana"/>
              </a:rPr>
              <a:t> Израил</a:t>
            </a:r>
            <a:r>
              <a:rPr lang="en-US" sz="2400">
                <a:solidFill>
                  <a:srgbClr val="DDDDDD"/>
                </a:solidFill>
                <a:latin typeface="Verdana"/>
                <a:ea typeface="Verdana"/>
                <a:cs typeface="Verdana"/>
                <a:sym typeface="Verdana"/>
              </a:rPr>
              <a:t>ь</a:t>
            </a:r>
            <a:r>
              <a:rPr b="0" i="0" lang="en-US" sz="2400" u="none" cap="none" strike="noStrike">
                <a:solidFill>
                  <a:srgbClr val="DDDDDD"/>
                </a:solidFill>
                <a:latin typeface="Verdana"/>
                <a:ea typeface="Verdana"/>
                <a:cs typeface="Verdana"/>
                <a:sym typeface="Verdana"/>
              </a:rPr>
              <a:t> (ок. 1210 г. до н.э.) во время военной кампании в Ханаане. </a:t>
            </a:r>
            <a:endParaRPr b="0" i="0" sz="24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72" name="Google Shape;1472;p12"/>
          <p:cNvSpPr/>
          <p:nvPr/>
        </p:nvSpPr>
        <p:spPr>
          <a:xfrm>
            <a:off x="1392150" y="6335650"/>
            <a:ext cx="3202200" cy="398898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Каирский музей, Каир, Египет</a:t>
            </a:r>
            <a:endParaRPr b="0" i="0" sz="20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descr="Egypt Photos, Slide# 006" id="1473" name="Google Shape;1473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0" y="0"/>
            <a:ext cx="457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7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7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7" name="Shape 1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8" name="Google Shape;1478;p13"/>
          <p:cNvSpPr txBox="1"/>
          <p:nvPr>
            <p:ph idx="4294967295"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00" u="none" cap="none" strike="noStrike">
                <a:solidFill>
                  <a:srgbClr val="FFC000"/>
                </a:solidFill>
                <a:latin typeface="Open Sans"/>
                <a:ea typeface="Open Sans"/>
                <a:cs typeface="Open Sans"/>
                <a:sym typeface="Open Sans"/>
              </a:rPr>
              <a:t>Дебаты о </a:t>
            </a:r>
            <a:r>
              <a:rPr b="1" lang="en-US" sz="4400">
                <a:solidFill>
                  <a:srgbClr val="FFC000"/>
                </a:solidFill>
                <a:latin typeface="Open Sans"/>
                <a:ea typeface="Open Sans"/>
                <a:cs typeface="Open Sans"/>
                <a:sym typeface="Open Sans"/>
              </a:rPr>
              <a:t>датах</a:t>
            </a:r>
            <a:endParaRPr b="0" i="0" sz="4400" u="none" cap="none" strike="noStrike">
              <a:solidFill>
                <a:srgbClr val="E0DFB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9" name="Google Shape;1479;p13"/>
          <p:cNvSpPr txBox="1"/>
          <p:nvPr>
            <p:ph idx="4294967295"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5000" lnSpcReduction="20000"/>
          </a:bodyPr>
          <a:lstStyle/>
          <a:p>
            <a:pPr indent="-343080" lvl="0" marL="34308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FF66"/>
                </a:solidFill>
                <a:latin typeface="Verdana"/>
                <a:ea typeface="Verdana"/>
                <a:cs typeface="Verdana"/>
                <a:sym typeface="Verdana"/>
              </a:rPr>
              <a:t>В обсуждении, исследующем связи между Книгой Иисуса Навина, археологией и внешней историей, важным вопросом является спор о "когда".</a:t>
            </a:r>
            <a:endParaRPr b="0" i="0" sz="32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118237" lvl="0" marL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CC9900"/>
              </a:buClr>
              <a:buSzPct val="70000"/>
              <a:buFont typeface="Noto Sans Symbols"/>
              <a:buChar char="◆"/>
            </a:pPr>
            <a:r>
              <a:rPr i="1" lang="en-US" sz="2800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Естественно, значимость любых археологических или исторических данных может резко измениться, если изменится датировка самих библейских событий.</a:t>
            </a:r>
            <a:endParaRPr i="1" sz="2800">
              <a:solidFill>
                <a:srgbClr val="DDDDDD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CC9900"/>
              </a:buClr>
              <a:buSzPct val="70000"/>
              <a:buFont typeface="Noto Sans Symbols"/>
              <a:buChar char="◆"/>
            </a:pPr>
            <a:r>
              <a:rPr i="1" lang="en-US" sz="2800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В этой области доминируют две теории датировки исхода и вторжения в Ханаан, и поскольку они разделены примерно двумя столетиями, это искажает применимость археологических данных, в зависимости от того, какую дату предпочитает человек.</a:t>
            </a:r>
            <a:endParaRPr i="1" sz="2800">
              <a:solidFill>
                <a:srgbClr val="DDDDDD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7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7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7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7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7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7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rgbClr val="878543"/>
        </a:solidFill>
      </p:bgPr>
    </p:bg>
    <p:spTree>
      <p:nvGrpSpPr>
        <p:cNvPr id="1483" name="Shape 1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" name="Google Shape;1484;p14"/>
          <p:cNvSpPr txBox="1"/>
          <p:nvPr>
            <p:ph idx="4294967295"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0" u="none" cap="none" strike="noStrik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Традиционная</a:t>
            </a:r>
            <a:r>
              <a:rPr lang="en-US" sz="6000">
                <a:solidFill>
                  <a:srgbClr val="FF3300"/>
                </a:solidFill>
              </a:rPr>
              <a:t> д</a:t>
            </a:r>
            <a:r>
              <a:rPr b="0" i="0" lang="en-US" sz="6000" u="none" cap="none" strike="noStrik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ата</a:t>
            </a:r>
            <a:endParaRPr b="0" i="0" sz="6000" u="none" cap="none" strike="noStrike">
              <a:solidFill>
                <a:srgbClr val="E0DFB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5" name="Google Shape;1485;p14"/>
          <p:cNvSpPr txBox="1"/>
          <p:nvPr>
            <p:ph idx="4294967295" type="body"/>
          </p:nvPr>
        </p:nvSpPr>
        <p:spPr>
          <a:xfrm>
            <a:off x="456840" y="1417320"/>
            <a:ext cx="8458200" cy="52880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343080" lvl="0" marL="34308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660033"/>
                </a:solidFill>
                <a:latin typeface="Verdana"/>
                <a:ea typeface="Verdana"/>
                <a:cs typeface="Verdana"/>
                <a:sym typeface="Verdana"/>
              </a:rPr>
              <a:t>Традиционная дата исхода и вторжения в Ханаан была рассчитана на основе внутренних </a:t>
            </a:r>
            <a:r>
              <a:rPr lang="en-US" sz="3200">
                <a:solidFill>
                  <a:srgbClr val="660033"/>
                </a:solidFill>
                <a:latin typeface="Verdana"/>
                <a:ea typeface="Verdana"/>
                <a:cs typeface="Verdana"/>
                <a:sym typeface="Verdana"/>
              </a:rPr>
              <a:t>свидетельств самой </a:t>
            </a:r>
            <a:r>
              <a:rPr b="0" i="0" lang="en-US" sz="3200" u="none" cap="none" strike="noStrike">
                <a:solidFill>
                  <a:srgbClr val="660033"/>
                </a:solidFill>
                <a:latin typeface="Verdana"/>
                <a:ea typeface="Verdana"/>
                <a:cs typeface="Verdana"/>
                <a:sym typeface="Verdana"/>
              </a:rPr>
              <a:t>Библии.</a:t>
            </a:r>
            <a:endParaRPr b="0" i="0" sz="32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34990" lvl="0" marL="34308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CC9900"/>
              </a:buClr>
              <a:buSzPct val="70000"/>
              <a:buFont typeface="Noto Sans Symbols"/>
              <a:buChar char="◆"/>
            </a:pPr>
            <a:r>
              <a:rPr i="1" lang="en-US" sz="2800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Ключевым отрывком является 3 Царств 6:1, в котором конкретно говорится, что прошло 480 лет между исходом и началом работ над первым храмом во время правления Соломона.</a:t>
            </a:r>
            <a:endParaRPr b="0" i="0" sz="28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34990" lvl="0" marL="34308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CC9900"/>
              </a:buClr>
              <a:buSzPct val="70000"/>
              <a:buFont typeface="Noto Sans Symbols"/>
              <a:buChar char="◆"/>
            </a:pPr>
            <a:r>
              <a:rPr i="1" lang="en-US" sz="2800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Правление Соломона можно установить примерно в 970-930 гг. до н.э. Он начал строительство на 4-й год своего правления (2 Паралипоменон 3:2), то есть в 966 г. до н.э.</a:t>
            </a:r>
            <a:endParaRPr b="0" i="0" sz="28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34990" lvl="0" marL="34308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CC9900"/>
              </a:buClr>
              <a:buSzPct val="70000"/>
              <a:buFont typeface="Noto Sans Symbols"/>
              <a:buChar char="◆"/>
            </a:pPr>
            <a:r>
              <a:rPr i="1" lang="en-US" sz="2800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480 лет раньше перенесут исход в 1446 г. до н.э.</a:t>
            </a:r>
            <a:endParaRPr b="0" i="0" sz="28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34990" lvl="0" marL="34308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CC9900"/>
              </a:buClr>
              <a:buSzPct val="70000"/>
              <a:buFont typeface="Noto Sans Symbols"/>
              <a:buChar char="◆"/>
            </a:pPr>
            <a:r>
              <a:rPr i="1" lang="en-US" sz="2800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Следовательно, вторжение Иисуса Навина, 40 лет спустя, начнется в 1406 г. до н.э.</a:t>
            </a:r>
            <a:endParaRPr b="0" i="0" sz="28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8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8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8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8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8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8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8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8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8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8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rgbClr val="878543"/>
        </a:solidFill>
      </p:bgPr>
    </p:bg>
    <p:spTree>
      <p:nvGrpSpPr>
        <p:cNvPr id="1489" name="Shape 1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0" name="Google Shape;1490;p15"/>
          <p:cNvSpPr txBox="1"/>
          <p:nvPr>
            <p:ph idx="4294967295"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FF3300"/>
                </a:solidFill>
              </a:rPr>
              <a:t>Более поздняя д</a:t>
            </a:r>
            <a:r>
              <a:rPr b="0" i="0" lang="en-US" sz="6000" u="none" cap="none" strike="noStrik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ата</a:t>
            </a:r>
            <a:endParaRPr b="0" i="0" sz="6000" u="none" cap="none" strike="noStrike">
              <a:solidFill>
                <a:srgbClr val="E0DFB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1" name="Google Shape;1491;p15"/>
          <p:cNvSpPr txBox="1"/>
          <p:nvPr>
            <p:ph idx="4294967295" type="body"/>
          </p:nvPr>
        </p:nvSpPr>
        <p:spPr>
          <a:xfrm>
            <a:off x="304560" y="1294920"/>
            <a:ext cx="8537400" cy="5334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343080" lvl="0" marL="34308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660033"/>
                </a:solidFill>
                <a:latin typeface="Verdana"/>
                <a:ea typeface="Verdana"/>
                <a:cs typeface="Verdana"/>
                <a:sym typeface="Verdana"/>
              </a:rPr>
              <a:t>Более поздняя дата исхода была рассчитана на основе внешних факторов.</a:t>
            </a:r>
            <a:endParaRPr b="0" i="0" sz="32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124460" lvl="0" marL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CC9900"/>
              </a:buClr>
              <a:buSzPts val="1960"/>
              <a:buFont typeface="Noto Sans Symbols"/>
              <a:buChar char="◆"/>
            </a:pPr>
            <a:r>
              <a:rPr i="1" lang="en-US" sz="2800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Были высказаны возражения против даты 1446 г. до н.э. и способа ее расчета.</a:t>
            </a:r>
            <a:endParaRPr i="1" sz="2800">
              <a:solidFill>
                <a:srgbClr val="DDDDDD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124460" lvl="0" marL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CC9900"/>
              </a:buClr>
              <a:buSzPts val="1960"/>
              <a:buFont typeface="Noto Sans Symbols"/>
              <a:buChar char="◆"/>
            </a:pPr>
            <a:r>
              <a:rPr i="1" lang="en-US" sz="2800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В то же время, многие ученые считают, что соответствие археологических данных этой ранней дате не так хорошо, как в случае с более поздней датой в 13 веке.</a:t>
            </a:r>
            <a:endParaRPr i="1" sz="2800">
              <a:solidFill>
                <a:srgbClr val="DDDDDD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124460" lvl="0" marL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CC9900"/>
              </a:buClr>
              <a:buSzPts val="1960"/>
              <a:buFont typeface="Noto Sans Symbols"/>
              <a:buChar char="◆"/>
            </a:pPr>
            <a:r>
              <a:rPr i="1" lang="en-US" sz="2800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Следовательно, большинство ученых перенесли дату исхода примерно на 1250 г. до н.э., а вторжение Иисуса Навина - ближе к концу 13 века до н.э.</a:t>
            </a:r>
            <a:endParaRPr i="1" sz="2800">
              <a:solidFill>
                <a:srgbClr val="DDDDDD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CC9900"/>
              </a:buClr>
              <a:buSzPts val="1960"/>
              <a:buFont typeface="Noto Sans Symbols"/>
              <a:buChar char="◆"/>
            </a:pPr>
            <a:r>
              <a:rPr i="1" lang="en-US" sz="2800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Эта дата также согласуется со стелой Мернептаха, которая помещает израильтян в Ханаан примерно к 1210 г. до н.э.</a:t>
            </a:r>
            <a:endParaRPr i="1" sz="2800">
              <a:solidFill>
                <a:srgbClr val="DDDDDD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9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9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9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9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9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9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9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9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9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9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5" name="Shape 1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6" name="Google Shape;1496;p16"/>
          <p:cNvSpPr txBox="1"/>
          <p:nvPr>
            <p:ph idx="4294967295" type="title"/>
          </p:nvPr>
        </p:nvSpPr>
        <p:spPr>
          <a:xfrm>
            <a:off x="457200" y="0"/>
            <a:ext cx="8229600" cy="113976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FFC000"/>
                </a:solidFill>
                <a:latin typeface="Open Sans"/>
                <a:ea typeface="Open Sans"/>
                <a:cs typeface="Open Sans"/>
                <a:sym typeface="Open Sans"/>
              </a:rPr>
              <a:t>Этическая </a:t>
            </a:r>
            <a:r>
              <a:rPr b="1" i="0" lang="en-US" sz="4400" u="none" cap="none" strike="noStrike">
                <a:solidFill>
                  <a:srgbClr val="FFC000"/>
                </a:solidFill>
                <a:latin typeface="Open Sans"/>
                <a:ea typeface="Open Sans"/>
                <a:cs typeface="Open Sans"/>
                <a:sym typeface="Open Sans"/>
              </a:rPr>
              <a:t>проблема </a:t>
            </a:r>
            <a:r>
              <a:rPr b="1" lang="en-US" sz="4400">
                <a:solidFill>
                  <a:srgbClr val="FFC000"/>
                </a:solidFill>
                <a:latin typeface="Open Sans"/>
                <a:ea typeface="Open Sans"/>
                <a:cs typeface="Open Sans"/>
                <a:sym typeface="Open Sans"/>
              </a:rPr>
              <a:t>завоевания</a:t>
            </a:r>
            <a:endParaRPr b="0" i="0" sz="4400" u="none" cap="none" strike="noStrike">
              <a:solidFill>
                <a:srgbClr val="E0DFB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7" name="Google Shape;1497;p16"/>
          <p:cNvSpPr txBox="1"/>
          <p:nvPr>
            <p:ph idx="4294967295" type="body"/>
          </p:nvPr>
        </p:nvSpPr>
        <p:spPr>
          <a:xfrm>
            <a:off x="301320" y="1218960"/>
            <a:ext cx="8537400" cy="5638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3080" lvl="0" marL="34308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FFFF99"/>
                </a:solidFill>
                <a:latin typeface="Verdana"/>
                <a:ea typeface="Verdana"/>
                <a:cs typeface="Verdana"/>
                <a:sym typeface="Verdana"/>
              </a:rPr>
              <a:t>Ханаан не был легко </a:t>
            </a:r>
            <a:r>
              <a:rPr lang="en-US" sz="3200">
                <a:solidFill>
                  <a:srgbClr val="FFFF99"/>
                </a:solidFill>
                <a:latin typeface="Verdana"/>
                <a:ea typeface="Verdana"/>
                <a:cs typeface="Verdana"/>
                <a:sym typeface="Verdana"/>
              </a:rPr>
              <a:t>доступной землей </a:t>
            </a:r>
            <a:r>
              <a:rPr b="0" i="0" lang="en-US" sz="3200" u="none" cap="none" strike="noStrike">
                <a:solidFill>
                  <a:srgbClr val="FFFF99"/>
                </a:solidFill>
                <a:latin typeface="Verdana"/>
                <a:ea typeface="Verdana"/>
                <a:cs typeface="Verdana"/>
                <a:sym typeface="Verdana"/>
              </a:rPr>
              <a:t>для израильтян. </a:t>
            </a:r>
            <a:r>
              <a:rPr lang="en-US" sz="3200">
                <a:solidFill>
                  <a:srgbClr val="FFFF99"/>
                </a:solidFill>
                <a:latin typeface="Verdana"/>
                <a:ea typeface="Verdana"/>
                <a:cs typeface="Verdana"/>
                <a:sym typeface="Verdana"/>
              </a:rPr>
              <a:t>О</a:t>
            </a:r>
            <a:r>
              <a:rPr b="0" i="0" lang="en-US" sz="3200" u="none" cap="none" strike="noStrike">
                <a:solidFill>
                  <a:srgbClr val="FFFF99"/>
                </a:solidFill>
                <a:latin typeface="Verdana"/>
                <a:ea typeface="Verdana"/>
                <a:cs typeface="Verdana"/>
                <a:sym typeface="Verdana"/>
              </a:rPr>
              <a:t>н был </a:t>
            </a:r>
            <a:r>
              <a:rPr lang="en-US" sz="3200">
                <a:solidFill>
                  <a:srgbClr val="FFFF99"/>
                </a:solidFill>
                <a:latin typeface="Verdana"/>
                <a:ea typeface="Verdana"/>
                <a:cs typeface="Verdana"/>
                <a:sym typeface="Verdana"/>
              </a:rPr>
              <a:t>густо</a:t>
            </a:r>
            <a:r>
              <a:rPr b="0" i="0" lang="en-US" sz="3200" u="none" cap="none" strike="noStrike">
                <a:solidFill>
                  <a:srgbClr val="FFFF99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>
                <a:solidFill>
                  <a:srgbClr val="FFFF99"/>
                </a:solidFill>
                <a:latin typeface="Verdana"/>
                <a:ea typeface="Verdana"/>
                <a:cs typeface="Verdana"/>
                <a:sym typeface="Verdana"/>
              </a:rPr>
              <a:t>за</a:t>
            </a:r>
            <a:r>
              <a:rPr b="0" i="0" lang="en-US" sz="3200" u="none" cap="none" strike="noStrike">
                <a:solidFill>
                  <a:srgbClr val="FFFF99"/>
                </a:solidFill>
                <a:latin typeface="Verdana"/>
                <a:ea typeface="Verdana"/>
                <a:cs typeface="Verdana"/>
                <a:sym typeface="Verdana"/>
              </a:rPr>
              <a:t>селен различными ханаанскими </a:t>
            </a:r>
            <a:r>
              <a:rPr lang="en-US" sz="3200">
                <a:solidFill>
                  <a:srgbClr val="FFFF99"/>
                </a:solidFill>
                <a:latin typeface="Verdana"/>
                <a:ea typeface="Verdana"/>
                <a:cs typeface="Verdana"/>
                <a:sym typeface="Verdana"/>
              </a:rPr>
              <a:t>народами</a:t>
            </a:r>
            <a:r>
              <a:rPr b="0" i="0" lang="en-US" sz="3200" u="none" cap="none" strike="noStrike">
                <a:solidFill>
                  <a:srgbClr val="FFFF99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b="0" i="0" sz="32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CC9900"/>
              </a:buClr>
              <a:buSzPts val="1960"/>
              <a:buFont typeface="Noto Sans Symbols"/>
              <a:buChar char="◆"/>
            </a:pPr>
            <a:r>
              <a:rPr b="0" i="1" lang="en-US" sz="2800" u="none" cap="none" strike="noStrike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Войн</a:t>
            </a:r>
            <a:r>
              <a:rPr i="1" lang="en-US" sz="2800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а</a:t>
            </a:r>
            <a:r>
              <a:rPr b="0" i="1" lang="en-US" sz="2800" u="none" cap="none" strike="noStrike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 был</a:t>
            </a:r>
            <a:r>
              <a:rPr i="1" lang="en-US" sz="2800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а</a:t>
            </a:r>
            <a:r>
              <a:rPr b="0" i="1" lang="en-US" sz="2800" u="none" cap="none" strike="noStrike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i="1" lang="en-US" sz="2800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войной</a:t>
            </a:r>
            <a:r>
              <a:rPr b="0" i="1" lang="en-US" sz="2800" u="none" cap="none" strike="noStrike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 на истребление, </a:t>
            </a:r>
            <a:r>
              <a:rPr i="1" lang="en-US" sz="2800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ею </a:t>
            </a:r>
            <a:r>
              <a:rPr b="0" i="1" lang="en-US" sz="2800" u="none" cap="none" strike="noStrike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командовал Яхве (Иисус Нав. 6:17, 2</a:t>
            </a:r>
            <a:r>
              <a:rPr i="1" lang="en-US" sz="2800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5</a:t>
            </a:r>
            <a:r>
              <a:rPr b="0" i="1" lang="en-US" sz="2800" u="none" cap="none" strike="noStrike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; 8:24, 29; 10:40; 11:12; </a:t>
            </a:r>
            <a:r>
              <a:rPr i="1" lang="en-US" sz="2800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Втор</a:t>
            </a:r>
            <a:r>
              <a:rPr b="0" i="1" lang="en-US" sz="2800" u="none" cap="none" strike="noStrike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. 7:1-2, 16, 24; 13:12-16; 20:16-18).</a:t>
            </a:r>
            <a:endParaRPr b="0" i="0" sz="28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CC9900"/>
              </a:buClr>
              <a:buSzPts val="1960"/>
              <a:buFont typeface="Noto Sans Symbols"/>
              <a:buChar char="◆"/>
            </a:pPr>
            <a:r>
              <a:rPr b="0" i="1" lang="en-US" sz="2800" u="none" cap="none" strike="noStrike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Такие войны </a:t>
            </a:r>
            <a:r>
              <a:rPr i="1" lang="en-US" sz="2800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“ранят</a:t>
            </a:r>
            <a:r>
              <a:rPr i="1" lang="en-US" sz="2800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”</a:t>
            </a:r>
            <a:r>
              <a:rPr i="1" lang="en-US" sz="2800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b="0" i="1" lang="en-US" sz="2800" u="none" cap="none" strike="noStrike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чувства </a:t>
            </a:r>
            <a:r>
              <a:rPr i="1" lang="en-US" sz="2800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современного человека</a:t>
            </a:r>
            <a:r>
              <a:rPr b="0" i="1" lang="en-US" sz="2800" u="none" cap="none" strike="noStrike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, а в свете вести о </a:t>
            </a:r>
            <a:r>
              <a:rPr i="1" lang="en-US" sz="2800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примирении </a:t>
            </a:r>
            <a:r>
              <a:rPr b="0" i="1" lang="en-US" sz="2800" u="none" cap="none" strike="noStrike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через Христа</a:t>
            </a:r>
            <a:r>
              <a:rPr i="1" lang="en-US" sz="2800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 - </a:t>
            </a:r>
            <a:r>
              <a:rPr i="1" lang="en-US" sz="2800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особенно.</a:t>
            </a:r>
            <a:endParaRPr b="0" i="0" sz="28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CC9900"/>
              </a:buClr>
              <a:buSzPts val="1960"/>
              <a:buFont typeface="Noto Sans Symbols"/>
              <a:buChar char="◆"/>
            </a:pPr>
            <a:r>
              <a:rPr i="1" lang="en-US" sz="2800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Как м</a:t>
            </a:r>
            <a:r>
              <a:rPr b="0" i="1" lang="en-US" sz="2800" u="none" cap="none" strike="noStrike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огут </a:t>
            </a:r>
            <a:r>
              <a:rPr i="1" lang="en-US" sz="2800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эти</a:t>
            </a:r>
            <a:r>
              <a:rPr b="0" i="1" lang="en-US" sz="2800" u="none" cap="none" strike="noStrike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 войны </a:t>
            </a:r>
            <a:r>
              <a:rPr i="1" lang="en-US" sz="2800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соответствовать</a:t>
            </a:r>
            <a:r>
              <a:rPr b="0" i="1" lang="en-US" sz="2800" u="none" cap="none" strike="noStrike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 призвани</a:t>
            </a:r>
            <a:r>
              <a:rPr i="1" lang="en-US" sz="2800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ю </a:t>
            </a:r>
            <a:r>
              <a:rPr b="0" i="1" lang="en-US" sz="2800" u="none" cap="none" strike="noStrike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Израиля быть благословением </a:t>
            </a:r>
            <a:r>
              <a:rPr i="1" lang="en-US" sz="2800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(</a:t>
            </a:r>
            <a:r>
              <a:rPr b="0" i="1" lang="en-US" sz="2800" u="none" cap="none" strike="noStrike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Бытие 12:1-3)</a:t>
            </a:r>
            <a:r>
              <a:rPr i="1" lang="en-US" sz="2800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 и</a:t>
            </a:r>
            <a:r>
              <a:rPr b="0" i="1" lang="en-US" sz="2800" u="none" cap="none" strike="noStrike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 царством священников </a:t>
            </a:r>
            <a:r>
              <a:rPr i="1" lang="en-US" sz="2800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для всех народов мира </a:t>
            </a:r>
            <a:r>
              <a:rPr b="0" i="1" lang="en-US" sz="2800" u="none" cap="none" strike="noStrike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(Исх. 19:5-6)?</a:t>
            </a:r>
            <a:endParaRPr b="0" i="0" sz="28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98" name="Google Shape;1498;p16"/>
          <p:cNvSpPr/>
          <p:nvPr/>
        </p:nvSpPr>
        <p:spPr>
          <a:xfrm>
            <a:off x="6553080" y="6243480"/>
            <a:ext cx="2133720" cy="4572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46800" lIns="90000" spcFirstLastPara="1" rIns="90000" wrap="square" tIns="46800">
            <a:norm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DDDDDD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b="0" i="0" sz="12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9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9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9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9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9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9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9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9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2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3" name="Google Shape;1503;p17"/>
          <p:cNvSpPr txBox="1"/>
          <p:nvPr>
            <p:ph idx="4294967295" type="title"/>
          </p:nvPr>
        </p:nvSpPr>
        <p:spPr>
          <a:xfrm>
            <a:off x="628560" y="208080"/>
            <a:ext cx="7886880" cy="9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300" u="none" cap="none" strike="noStrike">
                <a:solidFill>
                  <a:srgbClr val="95934B"/>
                </a:solidFill>
                <a:latin typeface="Tahoma"/>
                <a:ea typeface="Tahoma"/>
                <a:cs typeface="Tahoma"/>
                <a:sym typeface="Tahoma"/>
              </a:rPr>
              <a:t>РАЗНЫЕ ПОДХОДЫ</a:t>
            </a:r>
            <a:br>
              <a:rPr b="0" i="0" lang="en-US" sz="3300" u="none" cap="none" strike="noStrike"/>
            </a:br>
            <a:r>
              <a:rPr lang="en-US" sz="2400">
                <a:solidFill>
                  <a:srgbClr val="95934B"/>
                </a:solidFill>
                <a:latin typeface="Tahoma"/>
                <a:ea typeface="Tahoma"/>
                <a:cs typeface="Tahoma"/>
                <a:sym typeface="Tahoma"/>
              </a:rPr>
              <a:t>комментаторы </a:t>
            </a:r>
            <a:r>
              <a:rPr b="0" i="0" lang="en-US" sz="2400" u="none" cap="none" strike="noStrike">
                <a:solidFill>
                  <a:srgbClr val="95934B"/>
                </a:solidFill>
                <a:latin typeface="Tahoma"/>
                <a:ea typeface="Tahoma"/>
                <a:cs typeface="Tahoma"/>
                <a:sym typeface="Tahoma"/>
              </a:rPr>
              <a:t>предложили множество решений</a:t>
            </a:r>
            <a:endParaRPr b="0" i="0" sz="2400" u="none" cap="none" strike="noStrike">
              <a:solidFill>
                <a:srgbClr val="95934B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04" name="Google Shape;1504;p17"/>
          <p:cNvSpPr txBox="1"/>
          <p:nvPr>
            <p:ph idx="4294967295" type="body"/>
          </p:nvPr>
        </p:nvSpPr>
        <p:spPr>
          <a:xfrm>
            <a:off x="58320" y="1477440"/>
            <a:ext cx="2933640" cy="8384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77500" lnSpcReduction="20000"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Текст Ветхого Завета не </a:t>
            </a:r>
            <a:r>
              <a:rPr lang="en-US" sz="2400">
                <a:latin typeface="Impact"/>
                <a:ea typeface="Impact"/>
                <a:cs typeface="Impact"/>
                <a:sym typeface="Impact"/>
              </a:rPr>
              <a:t>заслуживает доверия</a:t>
            </a:r>
            <a:endParaRPr b="0" i="0" sz="24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05" name="Google Shape;1505;p17"/>
          <p:cNvSpPr txBox="1"/>
          <p:nvPr/>
        </p:nvSpPr>
        <p:spPr>
          <a:xfrm>
            <a:off x="58320" y="2438280"/>
            <a:ext cx="2933640" cy="42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09880" lvl="0" marL="457200" rtl="0" algn="l">
              <a:spcBef>
                <a:spcPts val="400"/>
              </a:spcBef>
              <a:spcAft>
                <a:spcPts val="0"/>
              </a:spcAft>
              <a:buClr>
                <a:srgbClr val="009900"/>
              </a:buClr>
              <a:buSzPts val="1280"/>
              <a:buChar char="►"/>
            </a:pPr>
            <a:r>
              <a:rPr i="1" lang="en-US" sz="1600"/>
              <a:t>Здесь утверждается, что уничтожение хананеев никогда не происходило.</a:t>
            </a:r>
            <a:endParaRPr i="1" sz="1600"/>
          </a:p>
          <a:p>
            <a:pPr indent="-309880" lvl="0" marL="457200" rtl="0" algn="l">
              <a:spcBef>
                <a:spcPts val="400"/>
              </a:spcBef>
              <a:spcAft>
                <a:spcPts val="0"/>
              </a:spcAft>
              <a:buClr>
                <a:srgbClr val="009900"/>
              </a:buClr>
              <a:buSzPts val="1280"/>
              <a:buChar char="►"/>
            </a:pPr>
            <a:r>
              <a:rPr i="1" lang="en-US" sz="1600"/>
              <a:t>Тексты были написаны гораздо позже (во времена Иосии), спустя долгое время после исчезновения хананеев.</a:t>
            </a:r>
            <a:endParaRPr i="1" sz="1600"/>
          </a:p>
          <a:p>
            <a:pPr indent="-257040" lvl="0" marL="25704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9900"/>
              </a:buClr>
              <a:buSzPts val="1280"/>
              <a:buFont typeface="Arial"/>
              <a:buChar char="►"/>
            </a:pPr>
            <a:r>
              <a:rPr i="1" lang="en-US" sz="1600"/>
              <a:t>Они были написаны в интересах реформаторского движения Иосии в качестве стимула для устранения остатков ханаанской религии.</a:t>
            </a:r>
            <a:endParaRPr i="1" sz="1600"/>
          </a:p>
        </p:txBody>
      </p:sp>
      <p:sp>
        <p:nvSpPr>
          <p:cNvPr id="1506" name="Google Shape;1506;p17"/>
          <p:cNvSpPr txBox="1"/>
          <p:nvPr>
            <p:ph idx="4294967295" type="body"/>
          </p:nvPr>
        </p:nvSpPr>
        <p:spPr>
          <a:xfrm>
            <a:off x="3057120" y="1477440"/>
            <a:ext cx="2933640" cy="8384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77500" lnSpcReduction="20000"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События </a:t>
            </a:r>
            <a:r>
              <a:rPr lang="en-US" sz="2400">
                <a:latin typeface="Impact"/>
                <a:ea typeface="Impact"/>
                <a:cs typeface="Impact"/>
                <a:sym typeface="Impact"/>
              </a:rPr>
              <a:t>не настолько ж</a:t>
            </a:r>
            <a:r>
              <a:rPr b="0" i="0" lang="en-US" sz="2400" u="none" cap="none" strike="noStrike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естоки, </a:t>
            </a:r>
            <a:r>
              <a:rPr lang="en-US" sz="2400">
                <a:latin typeface="Impact"/>
                <a:ea typeface="Impact"/>
                <a:cs typeface="Impact"/>
                <a:sym typeface="Impact"/>
              </a:rPr>
              <a:t>как могут показаться</a:t>
            </a:r>
            <a:r>
              <a:rPr b="0" i="0" lang="en-US" sz="2400" u="none" cap="none" strike="noStrike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 </a:t>
            </a:r>
            <a:endParaRPr b="0" i="0" sz="24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07" name="Google Shape;1507;p17"/>
          <p:cNvSpPr txBox="1"/>
          <p:nvPr/>
        </p:nvSpPr>
        <p:spPr>
          <a:xfrm>
            <a:off x="3057120" y="2438280"/>
            <a:ext cx="2933640" cy="42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309880" lvl="0" marL="457200" rtl="0" algn="l">
              <a:spcBef>
                <a:spcPts val="400"/>
              </a:spcBef>
              <a:spcAft>
                <a:spcPts val="0"/>
              </a:spcAft>
              <a:buClr>
                <a:srgbClr val="009900"/>
              </a:buClr>
              <a:buSzPts val="1280"/>
              <a:buChar char="►"/>
            </a:pPr>
            <a:r>
              <a:rPr i="1" lang="en-US" sz="1600"/>
              <a:t>Здесь утверждается, что события не такие жестокие, какими кажутся.</a:t>
            </a:r>
            <a:endParaRPr i="1" sz="1600"/>
          </a:p>
          <a:p>
            <a:pPr indent="-309880" lvl="0" marL="457200" rtl="0" algn="l">
              <a:spcBef>
                <a:spcPts val="400"/>
              </a:spcBef>
              <a:spcAft>
                <a:spcPts val="0"/>
              </a:spcAft>
              <a:buClr>
                <a:srgbClr val="009900"/>
              </a:buClr>
              <a:buSzPts val="1280"/>
              <a:buChar char="►"/>
            </a:pPr>
            <a:r>
              <a:rPr i="1" lang="en-US" sz="1600"/>
              <a:t>Тексты о </a:t>
            </a:r>
            <a:r>
              <a:rPr i="1" lang="en-US" sz="1600" u="sng"/>
              <a:t>хереме</a:t>
            </a:r>
            <a:r>
              <a:rPr i="1" lang="en-US" sz="1600"/>
              <a:t> рассматриваются как нелетальные, как уничтожение ханаанской религиозной атрибутики или как метафора религиозной верности.</a:t>
            </a:r>
            <a:endParaRPr i="1" sz="1600"/>
          </a:p>
          <a:p>
            <a:pPr indent="-309880" lvl="0" marL="457200" rtl="0" algn="l">
              <a:spcBef>
                <a:spcPts val="400"/>
              </a:spcBef>
              <a:spcAft>
                <a:spcPts val="0"/>
              </a:spcAft>
              <a:buClr>
                <a:srgbClr val="009900"/>
              </a:buClr>
              <a:buSzPts val="1280"/>
              <a:buChar char="►"/>
            </a:pPr>
            <a:r>
              <a:rPr i="1" lang="en-US" sz="1600"/>
              <a:t>Требовалось изгнание, а не истребление.</a:t>
            </a:r>
            <a:endParaRPr i="1" sz="1600"/>
          </a:p>
          <a:p>
            <a:pPr indent="-257040" lvl="0" marL="25704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9900"/>
              </a:buClr>
              <a:buSzPts val="1280"/>
              <a:buFont typeface="Arial"/>
              <a:buChar char="►"/>
            </a:pPr>
            <a:r>
              <a:rPr i="1" lang="en-US" sz="1600"/>
              <a:t>Речь шла об уничтожении ханаанской идентичности, а не ханаанского народа.</a:t>
            </a:r>
            <a:endParaRPr i="1" sz="1600"/>
          </a:p>
        </p:txBody>
      </p:sp>
      <p:sp>
        <p:nvSpPr>
          <p:cNvPr id="1508" name="Google Shape;1508;p17"/>
          <p:cNvSpPr/>
          <p:nvPr/>
        </p:nvSpPr>
        <p:spPr>
          <a:xfrm>
            <a:off x="6553080" y="6245280"/>
            <a:ext cx="2289240" cy="47628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7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09" name="Google Shape;1509;p17"/>
          <p:cNvSpPr/>
          <p:nvPr/>
        </p:nvSpPr>
        <p:spPr>
          <a:xfrm>
            <a:off x="5908680" y="1476360"/>
            <a:ext cx="2933640" cy="83988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34200" lIns="68750" spcFirstLastPara="1" rIns="68750" wrap="square" tIns="342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24">
                <a:latin typeface="Impact"/>
                <a:ea typeface="Impact"/>
                <a:cs typeface="Impact"/>
                <a:sym typeface="Impact"/>
              </a:rPr>
              <a:t>Уничтожение</a:t>
            </a:r>
            <a:r>
              <a:rPr b="0" i="0" lang="en-US" sz="1824" u="none" cap="none" strike="noStrike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 было </a:t>
            </a:r>
            <a:r>
              <a:rPr lang="en-US" sz="1824">
                <a:latin typeface="Impact"/>
                <a:ea typeface="Impact"/>
                <a:cs typeface="Impact"/>
                <a:sym typeface="Impact"/>
              </a:rPr>
              <a:t>о</a:t>
            </a:r>
            <a:r>
              <a:rPr b="0" i="0" lang="en-US" sz="1824" u="none" cap="none" strike="noStrike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rPr>
              <a:t>правданным</a:t>
            </a:r>
            <a:endParaRPr b="0" i="0" sz="1824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10" name="Google Shape;1510;p17"/>
          <p:cNvSpPr/>
          <p:nvPr/>
        </p:nvSpPr>
        <p:spPr>
          <a:xfrm>
            <a:off x="5991120" y="2438280"/>
            <a:ext cx="2933640" cy="41148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34200" lIns="68750" spcFirstLastPara="1" rIns="68750" wrap="square" tIns="34200">
            <a:normAutofit/>
          </a:bodyPr>
          <a:lstStyle/>
          <a:p>
            <a:pPr indent="-309880" lvl="0" marL="457200" rtl="0" algn="l">
              <a:spcBef>
                <a:spcPts val="400"/>
              </a:spcBef>
              <a:spcAft>
                <a:spcPts val="0"/>
              </a:spcAft>
              <a:buClr>
                <a:srgbClr val="009900"/>
              </a:buClr>
              <a:buSzPts val="1280"/>
              <a:buChar char="►"/>
            </a:pPr>
            <a:r>
              <a:rPr i="1" lang="en-US" sz="1600"/>
              <a:t>Божьи суды праведны, но иногда они таинственны и непостижимы для людей.</a:t>
            </a:r>
            <a:endParaRPr i="1" sz="1600"/>
          </a:p>
          <a:p>
            <a:pPr indent="-309880" lvl="0" marL="457200" rtl="0" algn="l">
              <a:spcBef>
                <a:spcPts val="400"/>
              </a:spcBef>
              <a:spcAft>
                <a:spcPts val="0"/>
              </a:spcAft>
              <a:buClr>
                <a:srgbClr val="009900"/>
              </a:buClr>
              <a:buSzPts val="1280"/>
              <a:buChar char="►"/>
            </a:pPr>
            <a:r>
              <a:rPr i="1" lang="en-US" sz="1600"/>
              <a:t>Хананеи были совершенно нечестивы и заслуживали уничтожения (Бытие 15:16; Левит 18:24-25; Второзаконие 9:4-5; 2 Паралипоменон 28:3).</a:t>
            </a:r>
            <a:endParaRPr i="1" sz="1600"/>
          </a:p>
          <a:p>
            <a:pPr indent="-257040" lvl="0" marL="25704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9900"/>
              </a:buClr>
              <a:buSzPts val="1280"/>
              <a:buFont typeface="Arial"/>
              <a:buChar char="►"/>
            </a:pPr>
            <a:r>
              <a:rPr i="1" lang="en-US" sz="1600"/>
              <a:t>Бог был милостив к хананеям, давая им много веков на покаяние.</a:t>
            </a:r>
            <a:endParaRPr i="1" sz="16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4" name="Shape 1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" name="Google Shape;1515;p18"/>
          <p:cNvSpPr txBox="1"/>
          <p:nvPr>
            <p:ph idx="4294967295"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00" u="none" cap="none" strike="noStrike">
                <a:solidFill>
                  <a:srgbClr val="FFC000"/>
                </a:solidFill>
                <a:latin typeface="Open Sans"/>
                <a:ea typeface="Open Sans"/>
                <a:cs typeface="Open Sans"/>
                <a:sym typeface="Open Sans"/>
              </a:rPr>
              <a:t>Этика войны Яхве</a:t>
            </a:r>
            <a:endParaRPr b="0" i="0" sz="4400" u="none" cap="none" strike="noStrike">
              <a:solidFill>
                <a:srgbClr val="E0DFB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6" name="Google Shape;1516;p18"/>
          <p:cNvSpPr txBox="1"/>
          <p:nvPr>
            <p:ph idx="4294967295" type="body"/>
          </p:nvPr>
        </p:nvSpPr>
        <p:spPr>
          <a:xfrm>
            <a:off x="304920" y="1447920"/>
            <a:ext cx="8610480" cy="54100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3080" lvl="0" marL="34308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FFFF99"/>
                </a:solidFill>
                <a:latin typeface="Verdana"/>
                <a:ea typeface="Verdana"/>
                <a:cs typeface="Verdana"/>
                <a:sym typeface="Verdana"/>
              </a:rPr>
              <a:t>Войны Израиля против хананеев </a:t>
            </a:r>
            <a:r>
              <a:rPr lang="en-US" sz="3200" u="sng">
                <a:solidFill>
                  <a:srgbClr val="FFFF99"/>
                </a:solidFill>
                <a:latin typeface="Verdana"/>
                <a:ea typeface="Verdana"/>
                <a:cs typeface="Verdana"/>
                <a:sym typeface="Verdana"/>
              </a:rPr>
              <a:t>- </a:t>
            </a:r>
            <a:r>
              <a:rPr b="0" i="0" lang="en-US" sz="3200" u="sng" cap="none" strike="noStrike">
                <a:solidFill>
                  <a:srgbClr val="FFFF99"/>
                </a:solidFill>
                <a:latin typeface="Verdana"/>
                <a:ea typeface="Verdana"/>
                <a:cs typeface="Verdana"/>
                <a:sym typeface="Verdana"/>
              </a:rPr>
              <a:t> не просто завоевательные войны.</a:t>
            </a:r>
            <a:endParaRPr b="0" i="0" sz="32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CC9900"/>
              </a:buClr>
              <a:buSzPts val="1960"/>
              <a:buFont typeface="Noto Sans Symbols"/>
              <a:buChar char="◆"/>
            </a:pPr>
            <a:r>
              <a:rPr b="0" i="1" lang="en-US" sz="2800" u="none" cap="none" strike="noStrike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Еще при Аврааме Яхве предвидел, что эти войны будут войнами суда (Бытие 15:16).</a:t>
            </a:r>
            <a:endParaRPr b="0" i="0" sz="28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CC9900"/>
              </a:buClr>
              <a:buSzPts val="1960"/>
              <a:buFont typeface="Noto Sans Symbols"/>
              <a:buChar char="◆"/>
            </a:pPr>
            <a:r>
              <a:rPr b="0" i="1" lang="en-US" sz="2800" u="none" cap="none" strike="noStrike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Безнравственный образ жизни хананеев был настолько мерзок, что земля “извергала своих жителей” (Лев. 18:24-27).</a:t>
            </a:r>
            <a:endParaRPr b="0" i="0" sz="28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CC9900"/>
              </a:buClr>
              <a:buSzPts val="1960"/>
              <a:buFont typeface="Noto Sans Symbols"/>
              <a:buChar char="◆"/>
            </a:pPr>
            <a:r>
              <a:rPr b="0" i="1" lang="en-US" sz="2800" u="none" cap="none" strike="noStrike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Такая безнравственность была отвратительна самому Богу (Лев. 20:22-23).</a:t>
            </a:r>
            <a:endParaRPr b="0" i="0" sz="28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CC9900"/>
              </a:buClr>
              <a:buSzPts val="1960"/>
              <a:buFont typeface="Noto Sans Symbols"/>
              <a:buChar char="◆"/>
            </a:pPr>
            <a:r>
              <a:rPr b="0" i="1" lang="en-US" sz="2800" u="none" cap="none" strike="noStrike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Следовательно, войны Иисуса Навина ве</a:t>
            </a:r>
            <a:r>
              <a:rPr i="1" lang="en-US" sz="2800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л</a:t>
            </a:r>
            <a:r>
              <a:rPr b="0" i="1" lang="en-US" sz="2800" u="none" cap="none" strike="noStrike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ись “из-за нечестия этих народов” (Втор. 9:5; 18:9, 12).</a:t>
            </a:r>
            <a:endParaRPr b="0" i="0" sz="28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CC9900"/>
              </a:buClr>
              <a:buSzPts val="1960"/>
              <a:buFont typeface="Noto Sans Symbols"/>
              <a:buChar char="◆"/>
            </a:pPr>
            <a:r>
              <a:rPr i="1" lang="en-US" sz="2800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Эти </a:t>
            </a:r>
            <a:r>
              <a:rPr i="1" lang="en-US" sz="2800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войны</a:t>
            </a:r>
            <a:r>
              <a:rPr b="0" i="1" lang="en-US" sz="2800" u="none" cap="none" strike="noStrike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 были аналогами </a:t>
            </a:r>
            <a:r>
              <a:rPr i="1" lang="en-US" sz="2800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египетским казням, когда</a:t>
            </a:r>
            <a:r>
              <a:rPr b="0" i="1" lang="en-US" sz="2800" u="none" cap="none" strike="noStrike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 “Яхве навлек суд на их богов” (ср. </a:t>
            </a:r>
            <a:r>
              <a:rPr i="1" lang="en-US" sz="2800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Чис</a:t>
            </a:r>
            <a:r>
              <a:rPr b="0" i="1" lang="en-US" sz="2800" u="none" cap="none" strike="noStrike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. 33:4б).</a:t>
            </a:r>
            <a:endParaRPr b="0" i="0" sz="28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1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1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1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1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1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1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1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1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1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1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0" name="Shape 1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1" name="Google Shape;1521;p19"/>
          <p:cNvSpPr txBox="1"/>
          <p:nvPr>
            <p:ph idx="4294967295"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FFC000"/>
                </a:solidFill>
                <a:latin typeface="Open Sans"/>
                <a:ea typeface="Open Sans"/>
                <a:cs typeface="Open Sans"/>
                <a:sym typeface="Open Sans"/>
              </a:rPr>
              <a:t>Ограничения израильского вторжения</a:t>
            </a:r>
            <a:endParaRPr b="0" i="0" sz="4000" u="none" cap="none" strike="noStrike">
              <a:solidFill>
                <a:srgbClr val="E0DFB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2" name="Google Shape;1522;p19"/>
          <p:cNvSpPr txBox="1"/>
          <p:nvPr>
            <p:ph idx="4294967295"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343080" lvl="0" marL="34308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FFFF99"/>
                </a:solidFill>
                <a:latin typeface="Verdana"/>
                <a:ea typeface="Verdana"/>
                <a:cs typeface="Verdana"/>
                <a:sym typeface="Verdana"/>
              </a:rPr>
              <a:t>Вторжение в Ханаан было единственным в своем роде событием.</a:t>
            </a:r>
            <a:endParaRPr b="0" i="0" sz="28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601"/>
              </a:spcBef>
              <a:spcAft>
                <a:spcPts val="0"/>
              </a:spcAft>
              <a:buClr>
                <a:srgbClr val="CC9900"/>
              </a:buClr>
              <a:buSzPts val="1680"/>
              <a:buFont typeface="Noto Sans Symbols"/>
              <a:buChar char="◆"/>
            </a:pPr>
            <a:r>
              <a:rPr i="1" lang="en-US" sz="2400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Оно</a:t>
            </a:r>
            <a:r>
              <a:rPr b="0" i="1" lang="en-US" sz="2400" u="none" cap="none" strike="noStrike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 не может быть использовано в качестве оправдания других военных действий, какими бы благородными они ни были.</a:t>
            </a:r>
            <a:endParaRPr b="0" i="0" sz="24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601"/>
              </a:spcBef>
              <a:spcAft>
                <a:spcPts val="0"/>
              </a:spcAft>
              <a:buClr>
                <a:srgbClr val="CC9900"/>
              </a:buClr>
              <a:buSzPts val="1680"/>
              <a:buFont typeface="Noto Sans Symbols"/>
              <a:buChar char="◆"/>
            </a:pPr>
            <a:r>
              <a:rPr b="0" i="1" lang="en-US" sz="2400" u="none" cap="none" strike="noStrike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Израильтянам не было позволено строить империю.</a:t>
            </a:r>
            <a:endParaRPr b="0" i="0" sz="24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601"/>
              </a:spcBef>
              <a:spcAft>
                <a:spcPts val="0"/>
              </a:spcAft>
              <a:buClr>
                <a:srgbClr val="CC9900"/>
              </a:buClr>
              <a:buSzPts val="1680"/>
              <a:buFont typeface="Noto Sans Symbols"/>
              <a:buChar char="◆"/>
            </a:pPr>
            <a:r>
              <a:rPr b="0" i="1" lang="en-US" sz="2400" u="none" cap="none" strike="noStrike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Настоящим воином был сам Яхве, а не просто израильские солдаты (Ис</a:t>
            </a:r>
            <a:r>
              <a:rPr i="1" lang="en-US" sz="2400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 Нав</a:t>
            </a:r>
            <a:r>
              <a:rPr b="0" i="1" lang="en-US" sz="2400" u="none" cap="none" strike="noStrike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. 10:14).</a:t>
            </a:r>
            <a:endParaRPr b="0" i="0" sz="24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601"/>
              </a:spcBef>
              <a:spcAft>
                <a:spcPts val="0"/>
              </a:spcAft>
              <a:buClr>
                <a:srgbClr val="CC9900"/>
              </a:buClr>
              <a:buSzPts val="1680"/>
              <a:buFont typeface="Noto Sans Symbols"/>
              <a:buChar char="◆"/>
            </a:pPr>
            <a:r>
              <a:rPr b="0" i="1" lang="en-US" sz="2400" u="none" cap="none" strike="noStrike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Для некоторых целей (в частности, для Иерихона) израильтянам было запрещено брать добычу, что, в свою очередь, не позволяло им относиться к вторжению просто как к средству личной наживы.</a:t>
            </a:r>
            <a:endParaRPr b="0" i="0" sz="24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601"/>
              </a:spcBef>
              <a:spcAft>
                <a:spcPts val="0"/>
              </a:spcAft>
              <a:buClr>
                <a:srgbClr val="CC9900"/>
              </a:buClr>
              <a:buSzPts val="1680"/>
              <a:buFont typeface="Noto Sans Symbols"/>
              <a:buChar char="◆"/>
            </a:pPr>
            <a:r>
              <a:rPr b="0" i="1" lang="en-US" sz="2400" u="none" cap="none" strike="noStrike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Война была не конечной целью, а скорее видением мира (Ис Нав. 1:13; ср. </a:t>
            </a:r>
            <a:r>
              <a:rPr i="1" lang="en-US" sz="2400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В</a:t>
            </a:r>
            <a:r>
              <a:rPr b="0" i="1" lang="en-US" sz="2400" u="none" cap="none" strike="noStrike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т</a:t>
            </a:r>
            <a:r>
              <a:rPr i="1" lang="en-US" sz="2400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ор</a:t>
            </a:r>
            <a:r>
              <a:rPr b="0" i="1" lang="en-US" sz="2400" u="none" cap="none" strike="noStrike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. 12:8-14; Ис. 2:4; Мих. 4:3).</a:t>
            </a:r>
            <a:endParaRPr b="0" i="0" sz="24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23" name="Google Shape;1523;p19"/>
          <p:cNvSpPr/>
          <p:nvPr/>
        </p:nvSpPr>
        <p:spPr>
          <a:xfrm>
            <a:off x="6553080" y="6243480"/>
            <a:ext cx="2133720" cy="4572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46800" lIns="90000" spcFirstLastPara="1" rIns="90000" wrap="square" tIns="46800">
            <a:norm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DDDDDD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b="0" i="0" sz="12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2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2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2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2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2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2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2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2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2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2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5" name="Shape 1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6" name="Google Shape;1386;p2"/>
          <p:cNvSpPr/>
          <p:nvPr/>
        </p:nvSpPr>
        <p:spPr>
          <a:xfrm>
            <a:off x="6553080" y="6243480"/>
            <a:ext cx="2133720" cy="4572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46800" lIns="90000" spcFirstLastPara="1" rIns="90000" wrap="square" tIns="46800">
            <a:norm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DDDDDD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b="0" i="0" sz="12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87" name="Google Shape;1387;p2"/>
          <p:cNvSpPr txBox="1"/>
          <p:nvPr>
            <p:ph idx="4294967295" type="title"/>
          </p:nvPr>
        </p:nvSpPr>
        <p:spPr>
          <a:xfrm>
            <a:off x="304920" y="304920"/>
            <a:ext cx="8229600" cy="113976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00" u="none" cap="none" strike="noStrike">
                <a:solidFill>
                  <a:srgbClr val="E0DFBE"/>
                </a:solidFill>
                <a:latin typeface="Balthazar"/>
                <a:ea typeface="Balthazar"/>
                <a:cs typeface="Balthazar"/>
                <a:sym typeface="Balthazar"/>
              </a:rPr>
              <a:t>Смерть Моисея</a:t>
            </a:r>
            <a:r>
              <a:rPr b="0" i="0" lang="en-US" sz="4400" u="none" cap="none" strike="noStrike">
                <a:solidFill>
                  <a:srgbClr val="E0DFB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800" u="none" cap="none" strike="noStrike">
                <a:solidFill>
                  <a:srgbClr val="E0DFBE"/>
                </a:solidFill>
                <a:latin typeface="Arial"/>
                <a:ea typeface="Arial"/>
                <a:cs typeface="Arial"/>
                <a:sym typeface="Arial"/>
              </a:rPr>
              <a:t>(Втор. 34:1-12)</a:t>
            </a:r>
            <a:endParaRPr b="0" i="0" sz="2800" u="none" cap="none" strike="noStrike">
              <a:solidFill>
                <a:srgbClr val="E0DFB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8" name="Google Shape;1388;p2"/>
          <p:cNvSpPr txBox="1"/>
          <p:nvPr>
            <p:ph idx="4294967295" type="body"/>
          </p:nvPr>
        </p:nvSpPr>
        <p:spPr>
          <a:xfrm>
            <a:off x="473040" y="1676520"/>
            <a:ext cx="8229600" cy="3581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3080" lvl="0" marL="80028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FFC000"/>
                </a:solidFill>
                <a:latin typeface="Verdana"/>
                <a:ea typeface="Verdana"/>
                <a:cs typeface="Verdana"/>
                <a:sym typeface="Verdana"/>
              </a:rPr>
              <a:t>Ранее Яхве сказал Моисею, что</a:t>
            </a:r>
            <a:r>
              <a:rPr b="1" lang="en-US" sz="2800">
                <a:solidFill>
                  <a:srgbClr val="FFC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b="1" i="0" lang="en-US" sz="2800" u="none" cap="none" strike="noStrike">
                <a:solidFill>
                  <a:srgbClr val="FFC000"/>
                </a:solidFill>
                <a:latin typeface="Verdana"/>
                <a:ea typeface="Verdana"/>
                <a:cs typeface="Verdana"/>
                <a:sym typeface="Verdana"/>
              </a:rPr>
              <a:t>настало время его смерти (ср. </a:t>
            </a:r>
            <a:r>
              <a:rPr b="1" lang="en-US" sz="2800">
                <a:solidFill>
                  <a:srgbClr val="FFC000"/>
                </a:solidFill>
                <a:latin typeface="Verdana"/>
                <a:ea typeface="Verdana"/>
                <a:cs typeface="Verdana"/>
                <a:sym typeface="Verdana"/>
              </a:rPr>
              <a:t>В</a:t>
            </a:r>
            <a:r>
              <a:rPr b="1" i="0" lang="en-US" sz="2800" u="none" cap="none" strike="noStrike">
                <a:solidFill>
                  <a:srgbClr val="FFC000"/>
                </a:solidFill>
                <a:latin typeface="Verdana"/>
                <a:ea typeface="Verdana"/>
                <a:cs typeface="Verdana"/>
                <a:sym typeface="Verdana"/>
              </a:rPr>
              <a:t>т. 32:48-52).</a:t>
            </a:r>
            <a:endParaRPr b="0" i="0" sz="28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601"/>
              </a:spcBef>
              <a:spcAft>
                <a:spcPts val="0"/>
              </a:spcAft>
              <a:buClr>
                <a:srgbClr val="CC9900"/>
              </a:buClr>
              <a:buSzPts val="1680"/>
              <a:buFont typeface="Noto Sans Symbols"/>
              <a:buChar char="◆"/>
            </a:pPr>
            <a:r>
              <a:rPr b="1" i="1" lang="en-US" sz="2400" u="none" cap="none" strike="noStrike">
                <a:solidFill>
                  <a:srgbClr val="DDDDDD"/>
                </a:solidFill>
                <a:latin typeface="Verdana"/>
                <a:ea typeface="Verdana"/>
                <a:cs typeface="Verdana"/>
                <a:sym typeface="Verdana"/>
              </a:rPr>
              <a:t>Следуя указаниям, Моисей поднялся на гору Нево (Фасга) и с ее вершины осмотрел землю Ханаанскую. Здесь Моисей умер.</a:t>
            </a:r>
            <a:endParaRPr b="0" i="0" sz="24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601"/>
              </a:spcBef>
              <a:spcAft>
                <a:spcPts val="0"/>
              </a:spcAft>
              <a:buClr>
                <a:srgbClr val="CC9900"/>
              </a:buClr>
              <a:buSzPts val="1680"/>
              <a:buFont typeface="Noto Sans Symbols"/>
              <a:buChar char="◆"/>
            </a:pPr>
            <a:r>
              <a:rPr b="1" i="1" lang="en-US" sz="2400" u="none" cap="none" strike="noStrike">
                <a:solidFill>
                  <a:srgbClr val="DDDDDD"/>
                </a:solidFill>
                <a:latin typeface="Verdana"/>
                <a:ea typeface="Verdana"/>
                <a:cs typeface="Verdana"/>
                <a:sym typeface="Verdana"/>
              </a:rPr>
              <a:t>Иисусу Навину </a:t>
            </a:r>
            <a:r>
              <a:rPr b="1" i="1" lang="en-US" sz="2400">
                <a:solidFill>
                  <a:srgbClr val="DDDDDD"/>
                </a:solidFill>
                <a:latin typeface="Verdana"/>
                <a:ea typeface="Verdana"/>
                <a:cs typeface="Verdana"/>
                <a:sym typeface="Verdana"/>
              </a:rPr>
              <a:t>передано</a:t>
            </a:r>
            <a:r>
              <a:rPr b="1" i="1" lang="en-US" sz="2400" u="none" cap="none" strike="noStrike">
                <a:solidFill>
                  <a:srgbClr val="DDDDDD"/>
                </a:solidFill>
                <a:latin typeface="Verdana"/>
                <a:ea typeface="Verdana"/>
                <a:cs typeface="Verdana"/>
                <a:sym typeface="Verdana"/>
              </a:rPr>
              <a:t> руководство народом.</a:t>
            </a:r>
            <a:endParaRPr b="0" i="0" sz="24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8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8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8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8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7" name="Shape 1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8" name="Google Shape;1528;p20"/>
          <p:cNvSpPr txBox="1"/>
          <p:nvPr>
            <p:ph idx="4294967295"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500" u="none" cap="none" strike="noStrike">
                <a:solidFill>
                  <a:srgbClr val="FFC000"/>
                </a:solidFill>
                <a:latin typeface="Open Sans"/>
                <a:ea typeface="Open Sans"/>
                <a:cs typeface="Open Sans"/>
                <a:sym typeface="Open Sans"/>
              </a:rPr>
              <a:t>Следовательно, реальный вопрос заключается…</a:t>
            </a:r>
            <a:endParaRPr b="0" i="0" sz="3500" u="none" cap="none" strike="noStrike">
              <a:solidFill>
                <a:srgbClr val="E0DFB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9" name="Google Shape;1529;p20"/>
          <p:cNvSpPr txBox="1"/>
          <p:nvPr>
            <p:ph idx="4294967295" type="body"/>
          </p:nvPr>
        </p:nvSpPr>
        <p:spPr>
          <a:xfrm>
            <a:off x="228240" y="1371240"/>
            <a:ext cx="8613720" cy="2133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3080" lvl="0" marL="34308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FFFF99"/>
                </a:solidFill>
                <a:latin typeface="Verdana"/>
                <a:ea typeface="Verdana"/>
                <a:cs typeface="Verdana"/>
                <a:sym typeface="Verdana"/>
              </a:rPr>
              <a:t>…</a:t>
            </a:r>
            <a:r>
              <a:rPr b="0" i="0" lang="en-US" sz="2800" u="sng" cap="none" strike="noStrike">
                <a:solidFill>
                  <a:srgbClr val="FFFF99"/>
                </a:solidFill>
                <a:latin typeface="Verdana"/>
                <a:ea typeface="Verdana"/>
                <a:cs typeface="Verdana"/>
                <a:sym typeface="Verdana"/>
              </a:rPr>
              <a:t>не в том</a:t>
            </a:r>
            <a:r>
              <a:rPr b="0" i="0" lang="en-US" sz="2800" u="none" cap="none" strike="noStrike">
                <a:solidFill>
                  <a:srgbClr val="FFFF99"/>
                </a:solidFill>
                <a:latin typeface="Verdana"/>
                <a:ea typeface="Verdana"/>
                <a:cs typeface="Verdana"/>
                <a:sym typeface="Verdana"/>
              </a:rPr>
              <a:t> имел ли Израиль право лишить хананеев их земли…</a:t>
            </a:r>
            <a:endParaRPr b="0" i="0" sz="28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3080" lvl="0" marL="343080" marR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3080" lvl="0" marL="343080" marR="0" rtl="0" algn="l">
              <a:spcBef>
                <a:spcPts val="70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FFFF99"/>
                </a:solidFill>
                <a:latin typeface="Verdana"/>
                <a:ea typeface="Verdana"/>
                <a:cs typeface="Verdana"/>
                <a:sym typeface="Verdana"/>
              </a:rPr>
              <a:t>…</a:t>
            </a:r>
            <a:r>
              <a:rPr b="0" i="0" lang="en-US" sz="2800" u="sng" cap="none" strike="noStrike">
                <a:solidFill>
                  <a:srgbClr val="FFFF99"/>
                </a:solidFill>
                <a:latin typeface="Verdana"/>
                <a:ea typeface="Verdana"/>
                <a:cs typeface="Verdana"/>
                <a:sym typeface="Verdana"/>
              </a:rPr>
              <a:t>но скорее</a:t>
            </a:r>
            <a:r>
              <a:rPr b="0" i="0" lang="en-US" sz="2800" u="none" cap="none" strike="noStrike">
                <a:solidFill>
                  <a:srgbClr val="FFFF99"/>
                </a:solidFill>
                <a:latin typeface="Verdana"/>
                <a:ea typeface="Verdana"/>
                <a:cs typeface="Verdana"/>
                <a:sym typeface="Verdana"/>
              </a:rPr>
              <a:t>, имел ли Яхве божественное право вершить суд.</a:t>
            </a:r>
            <a:endParaRPr b="0" i="0" sz="28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30" name="Google Shape;1530;p20"/>
          <p:cNvSpPr/>
          <p:nvPr/>
        </p:nvSpPr>
        <p:spPr>
          <a:xfrm>
            <a:off x="304920" y="3733920"/>
            <a:ext cx="8534160" cy="448308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A3C00"/>
              </a:gs>
              <a:gs pos="50000">
                <a:srgbClr val="741C00"/>
              </a:gs>
              <a:gs pos="100000">
                <a:srgbClr val="FA3C00"/>
              </a:gs>
            </a:gsLst>
            <a:lin ang="18900000" scaled="0"/>
          </a:gradFill>
          <a:ln cap="flat" cmpd="sng" w="38150">
            <a:solidFill>
              <a:srgbClr val="DDDDDD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>
                <a:solidFill>
                  <a:srgbClr val="FFCC00"/>
                </a:solidFill>
                <a:latin typeface="Teko"/>
                <a:ea typeface="Teko"/>
                <a:cs typeface="Teko"/>
                <a:sym typeface="Teko"/>
              </a:rPr>
              <a:t>Вторжение израильтян в Ханаан не отменило Божьего обещания благословения народам через семя Авраама, равно как и последующее изгнание Израиля не отменило Божьих обещаний Израилю как каналу, через который придет мессия.</a:t>
            </a:r>
            <a:endParaRPr b="0" i="0" sz="29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2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2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4" name="Shape 1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5" name="Google Shape;1535;p21"/>
          <p:cNvSpPr txBox="1"/>
          <p:nvPr>
            <p:ph idx="4294967295"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4400" u="none" cap="none" strike="noStrike">
                <a:solidFill>
                  <a:srgbClr val="FFC000"/>
                </a:solidFill>
                <a:latin typeface="Open Sans"/>
                <a:ea typeface="Open Sans"/>
                <a:cs typeface="Open Sans"/>
                <a:sym typeface="Open Sans"/>
              </a:rPr>
              <a:t>Вторжение или оккупация?</a:t>
            </a:r>
            <a:endParaRPr b="0" i="0" sz="4400" u="none" cap="none" strike="noStrike">
              <a:solidFill>
                <a:srgbClr val="E0DFB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6" name="Google Shape;1536;p21"/>
          <p:cNvSpPr txBox="1"/>
          <p:nvPr>
            <p:ph idx="4294967295" type="body"/>
          </p:nvPr>
        </p:nvSpPr>
        <p:spPr>
          <a:xfrm>
            <a:off x="304560" y="1294920"/>
            <a:ext cx="8537400" cy="5334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3080" lvl="0" marL="34308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FF99"/>
                </a:solidFill>
                <a:latin typeface="Verdana"/>
                <a:ea typeface="Verdana"/>
                <a:cs typeface="Verdana"/>
                <a:sym typeface="Verdana"/>
              </a:rPr>
              <a:t>Язык должен быть достаточно широким,</a:t>
            </a:r>
            <a:endParaRPr sz="3200">
              <a:solidFill>
                <a:srgbClr val="FFFF9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3080" lvl="0" marL="34308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FF99"/>
                </a:solidFill>
                <a:latin typeface="Verdana"/>
                <a:ea typeface="Verdana"/>
                <a:cs typeface="Verdana"/>
                <a:sym typeface="Verdana"/>
              </a:rPr>
              <a:t>чтобы такие фразы, как «вся земля» (Ис.</a:t>
            </a:r>
            <a:endParaRPr sz="3200">
              <a:solidFill>
                <a:srgbClr val="FFFF9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3080" lvl="0" marL="34308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FF99"/>
                </a:solidFill>
                <a:latin typeface="Verdana"/>
                <a:ea typeface="Verdana"/>
                <a:cs typeface="Verdana"/>
                <a:sym typeface="Verdana"/>
              </a:rPr>
              <a:t>Нав. 11:23) и «все земли» (Ис. Нав.</a:t>
            </a:r>
            <a:endParaRPr sz="3200">
              <a:solidFill>
                <a:srgbClr val="FFFF9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3080" lvl="0" marL="34308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FF99"/>
                </a:solidFill>
                <a:latin typeface="Verdana"/>
                <a:ea typeface="Verdana"/>
                <a:cs typeface="Verdana"/>
                <a:sym typeface="Verdana"/>
              </a:rPr>
              <a:t>21:43), можно было уточнить с помощью</a:t>
            </a:r>
            <a:endParaRPr sz="3200">
              <a:solidFill>
                <a:srgbClr val="FFFF9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3080" lvl="0" marL="34308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FF99"/>
                </a:solidFill>
                <a:latin typeface="Verdana"/>
                <a:ea typeface="Verdana"/>
                <a:cs typeface="Verdana"/>
                <a:sym typeface="Verdana"/>
              </a:rPr>
              <a:t>параллельных высказываний в</a:t>
            </a:r>
            <a:endParaRPr sz="3200">
              <a:solidFill>
                <a:srgbClr val="FFFF9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3080" lvl="0" marL="34308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FF99"/>
                </a:solidFill>
                <a:latin typeface="Verdana"/>
                <a:ea typeface="Verdana"/>
                <a:cs typeface="Verdana"/>
                <a:sym typeface="Verdana"/>
              </a:rPr>
              <a:t>библейском тексте.</a:t>
            </a:r>
            <a:endParaRPr sz="3200">
              <a:solidFill>
                <a:srgbClr val="FFFF9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601"/>
              </a:spcBef>
              <a:spcAft>
                <a:spcPts val="0"/>
              </a:spcAft>
              <a:buClr>
                <a:srgbClr val="CC9900"/>
              </a:buClr>
              <a:buSzPts val="1680"/>
              <a:buFont typeface="Noto Sans Symbols"/>
              <a:buChar char="◆"/>
            </a:pPr>
            <a:r>
              <a:rPr b="0" i="1" lang="en-US" sz="2400" u="none" cap="none" strike="noStrike">
                <a:solidFill>
                  <a:srgbClr val="DDDDDD"/>
                </a:solidFill>
                <a:latin typeface="Comic Sans MS"/>
                <a:ea typeface="Comic Sans MS"/>
                <a:cs typeface="Comic Sans MS"/>
                <a:sym typeface="Comic Sans MS"/>
              </a:rPr>
              <a:t>“</a:t>
            </a:r>
            <a:r>
              <a:rPr i="1" lang="en-US" sz="2400">
                <a:solidFill>
                  <a:srgbClr val="DDDDDD"/>
                </a:solidFill>
                <a:latin typeface="Comic Sans MS"/>
                <a:ea typeface="Comic Sans MS"/>
                <a:cs typeface="Comic Sans MS"/>
                <a:sym typeface="Comic Sans MS"/>
              </a:rPr>
              <a:t>незавоеванной земли остается ещё очень много</a:t>
            </a:r>
            <a:r>
              <a:rPr b="0" i="1" lang="en-US" sz="2400" u="none" cap="none" strike="noStrike">
                <a:solidFill>
                  <a:srgbClr val="DDDDDD"/>
                </a:solidFill>
                <a:latin typeface="Comic Sans MS"/>
                <a:ea typeface="Comic Sans MS"/>
                <a:cs typeface="Comic Sans MS"/>
                <a:sym typeface="Comic Sans MS"/>
              </a:rPr>
              <a:t>” (Ис Нав. 13:1).</a:t>
            </a:r>
            <a:endParaRPr b="0" i="0" sz="24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601"/>
              </a:spcBef>
              <a:spcAft>
                <a:spcPts val="0"/>
              </a:spcAft>
              <a:buClr>
                <a:srgbClr val="CC9900"/>
              </a:buClr>
              <a:buSzPts val="1680"/>
              <a:buFont typeface="Noto Sans Symbols"/>
              <a:buChar char="◆"/>
            </a:pPr>
            <a:r>
              <a:rPr b="0" i="1" lang="en-US" sz="2400" u="none" cap="none" strike="noStrike">
                <a:solidFill>
                  <a:srgbClr val="DDDDDD"/>
                </a:solidFill>
                <a:latin typeface="Comic Sans MS"/>
                <a:ea typeface="Comic Sans MS"/>
                <a:cs typeface="Comic Sans MS"/>
                <a:sym typeface="Comic Sans MS"/>
              </a:rPr>
              <a:t>“</a:t>
            </a:r>
            <a:r>
              <a:rPr i="1" lang="en-US" sz="2400">
                <a:solidFill>
                  <a:srgbClr val="DDDDDD"/>
                </a:solidFill>
                <a:latin typeface="Comic Sans MS"/>
                <a:ea typeface="Comic Sans MS"/>
                <a:cs typeface="Comic Sans MS"/>
                <a:sym typeface="Comic Sans MS"/>
              </a:rPr>
              <a:t>Иуда не смог выселить иевусеев</a:t>
            </a:r>
            <a:r>
              <a:rPr b="0" i="1" lang="en-US" sz="2400" u="none" cap="none" strike="noStrike">
                <a:solidFill>
                  <a:srgbClr val="DDDDDD"/>
                </a:solidFill>
                <a:latin typeface="Comic Sans MS"/>
                <a:ea typeface="Comic Sans MS"/>
                <a:cs typeface="Comic Sans MS"/>
                <a:sym typeface="Comic Sans MS"/>
              </a:rPr>
              <a:t>...” (</a:t>
            </a:r>
            <a:r>
              <a:rPr i="1" lang="en-US" sz="2400">
                <a:solidFill>
                  <a:srgbClr val="DDDDDD"/>
                </a:solidFill>
                <a:latin typeface="Comic Sans MS"/>
                <a:ea typeface="Comic Sans MS"/>
                <a:cs typeface="Comic Sans MS"/>
                <a:sym typeface="Comic Sans MS"/>
              </a:rPr>
              <a:t>Иисус </a:t>
            </a:r>
            <a:r>
              <a:rPr i="1" lang="en-US" sz="2400">
                <a:solidFill>
                  <a:srgbClr val="DDDDDD"/>
                </a:solidFill>
                <a:latin typeface="Comic Sans MS"/>
                <a:ea typeface="Comic Sans MS"/>
                <a:cs typeface="Comic Sans MS"/>
                <a:sym typeface="Comic Sans MS"/>
              </a:rPr>
              <a:t>Навин</a:t>
            </a:r>
            <a:r>
              <a:rPr b="0" i="1" lang="en-US" sz="2400" u="none" cap="none" strike="noStrike">
                <a:solidFill>
                  <a:srgbClr val="DDDDDD"/>
                </a:solidFill>
                <a:latin typeface="Comic Sans MS"/>
                <a:ea typeface="Comic Sans MS"/>
                <a:cs typeface="Comic Sans MS"/>
                <a:sym typeface="Comic Sans MS"/>
              </a:rPr>
              <a:t> 15:63)</a:t>
            </a:r>
            <a:endParaRPr b="0" i="0" sz="24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601"/>
              </a:spcBef>
              <a:spcAft>
                <a:spcPts val="0"/>
              </a:spcAft>
              <a:buClr>
                <a:srgbClr val="CC9900"/>
              </a:buClr>
              <a:buSzPts val="1680"/>
              <a:buFont typeface="Noto Sans Symbols"/>
              <a:buChar char="◆"/>
            </a:pPr>
            <a:r>
              <a:rPr i="1" lang="en-US" sz="2400">
                <a:solidFill>
                  <a:srgbClr val="DDDDDD"/>
                </a:solidFill>
                <a:latin typeface="Comic Sans MS"/>
                <a:ea typeface="Comic Sans MS"/>
                <a:cs typeface="Comic Sans MS"/>
                <a:sym typeface="Comic Sans MS"/>
              </a:rPr>
              <a:t>“Они не выселили хананеев, живущих в Гезере…” (Иисус Навин</a:t>
            </a:r>
            <a:r>
              <a:rPr b="0" i="1" lang="en-US" sz="2400" u="none" cap="none" strike="noStrike">
                <a:solidFill>
                  <a:srgbClr val="DDDDDD"/>
                </a:solidFill>
                <a:latin typeface="Comic Sans MS"/>
                <a:ea typeface="Comic Sans MS"/>
                <a:cs typeface="Comic Sans MS"/>
                <a:sym typeface="Comic Sans MS"/>
              </a:rPr>
              <a:t> 16:10)</a:t>
            </a:r>
            <a:endParaRPr b="0" i="0" sz="24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601"/>
              </a:spcBef>
              <a:spcAft>
                <a:spcPts val="0"/>
              </a:spcAft>
              <a:buClr>
                <a:srgbClr val="CC9900"/>
              </a:buClr>
              <a:buSzPts val="1680"/>
              <a:buFont typeface="Noto Sans Symbols"/>
              <a:buChar char="◆"/>
            </a:pPr>
            <a:r>
              <a:rPr b="0" i="1" lang="en-US" sz="2400" u="none" cap="none" strike="noStrike">
                <a:solidFill>
                  <a:srgbClr val="DDDDDD"/>
                </a:solidFill>
                <a:latin typeface="Comic Sans MS"/>
                <a:ea typeface="Comic Sans MS"/>
                <a:cs typeface="Comic Sans MS"/>
                <a:sym typeface="Comic Sans MS"/>
              </a:rPr>
              <a:t>“</a:t>
            </a:r>
            <a:r>
              <a:rPr i="1" lang="en-US" sz="2400">
                <a:solidFill>
                  <a:srgbClr val="DDDDDD"/>
                </a:solidFill>
                <a:latin typeface="Comic Sans MS"/>
                <a:ea typeface="Comic Sans MS"/>
                <a:cs typeface="Comic Sans MS"/>
                <a:sym typeface="Comic Sans MS"/>
              </a:rPr>
              <a:t>…Сыны манассиины не смогли занять эти города...” (</a:t>
            </a:r>
            <a:r>
              <a:rPr i="1" lang="en-US" sz="2400">
                <a:solidFill>
                  <a:srgbClr val="DDDDDD"/>
                </a:solidFill>
                <a:latin typeface="Comic Sans MS"/>
                <a:ea typeface="Comic Sans MS"/>
                <a:cs typeface="Comic Sans MS"/>
                <a:sym typeface="Comic Sans MS"/>
              </a:rPr>
              <a:t>Иисус Навин</a:t>
            </a:r>
            <a:r>
              <a:rPr i="1" lang="en-US" sz="2400">
                <a:solidFill>
                  <a:srgbClr val="DDDDDD"/>
                </a:solidFill>
                <a:latin typeface="Comic Sans MS"/>
                <a:ea typeface="Comic Sans MS"/>
                <a:cs typeface="Comic Sans MS"/>
                <a:sym typeface="Comic Sans MS"/>
              </a:rPr>
              <a:t> 1</a:t>
            </a:r>
            <a:r>
              <a:rPr b="0" i="1" lang="en-US" sz="2400" u="none" cap="none" strike="noStrike">
                <a:solidFill>
                  <a:srgbClr val="DDDDDD"/>
                </a:solidFill>
                <a:latin typeface="Comic Sans MS"/>
                <a:ea typeface="Comic Sans MS"/>
                <a:cs typeface="Comic Sans MS"/>
                <a:sym typeface="Comic Sans MS"/>
              </a:rPr>
              <a:t>7:12)</a:t>
            </a:r>
            <a:endParaRPr b="0" i="0" sz="24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3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3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3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3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3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3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3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3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3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3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3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3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3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3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3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3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36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36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0" name="Shape 1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1" name="Google Shape;1541;p22"/>
          <p:cNvSpPr txBox="1"/>
          <p:nvPr>
            <p:ph idx="4294967295" type="title"/>
          </p:nvPr>
        </p:nvSpPr>
        <p:spPr>
          <a:xfrm>
            <a:off x="225000" y="152280"/>
            <a:ext cx="8690040" cy="190512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C000"/>
                </a:solidFill>
                <a:latin typeface="Open Sans"/>
                <a:ea typeface="Open Sans"/>
                <a:cs typeface="Open Sans"/>
                <a:sym typeface="Open Sans"/>
              </a:rPr>
              <a:t>Вторжение - это не то же самое, что оккупация. По крайней мере, Книга Иисуса Навина не описывает полную оккупацию.</a:t>
            </a:r>
            <a:endParaRPr b="0" i="0" sz="3600" u="none" cap="none" strike="noStrike">
              <a:solidFill>
                <a:srgbClr val="E0DFB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2" name="Google Shape;1542;p22"/>
          <p:cNvSpPr txBox="1"/>
          <p:nvPr>
            <p:ph idx="4294967295" type="body"/>
          </p:nvPr>
        </p:nvSpPr>
        <p:spPr>
          <a:xfrm>
            <a:off x="304560" y="2133360"/>
            <a:ext cx="8537400" cy="4647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343080" lvl="0" marL="34308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FFFF99"/>
                </a:solidFill>
                <a:latin typeface="Verdana"/>
                <a:ea typeface="Verdana"/>
                <a:cs typeface="Verdana"/>
                <a:sym typeface="Verdana"/>
              </a:rPr>
              <a:t>Когда христиане приходят к выводу (ошибочному), что это так, они открывают себя для ненужной критики.</a:t>
            </a:r>
            <a:endParaRPr b="0" i="0" sz="32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601"/>
              </a:spcBef>
              <a:spcAft>
                <a:spcPts val="0"/>
              </a:spcAft>
              <a:buClr>
                <a:srgbClr val="CC9900"/>
              </a:buClr>
              <a:buSzPts val="1680"/>
              <a:buFont typeface="Noto Sans Symbols"/>
              <a:buChar char="◆"/>
            </a:pPr>
            <a:r>
              <a:rPr b="0" i="1" lang="en-US" sz="2400" u="none" cap="none" strike="noStrike">
                <a:solidFill>
                  <a:srgbClr val="DDDDDD"/>
                </a:solidFill>
                <a:latin typeface="Comic Sans MS"/>
                <a:ea typeface="Comic Sans MS"/>
                <a:cs typeface="Comic Sans MS"/>
                <a:sym typeface="Comic Sans MS"/>
              </a:rPr>
              <a:t>Даже Второзаконие не включало немедленную полную оккупацию</a:t>
            </a:r>
            <a:r>
              <a:rPr i="1" lang="en-US" sz="2400">
                <a:solidFill>
                  <a:srgbClr val="DDDDDD"/>
                </a:solidFill>
                <a:latin typeface="Comic Sans MS"/>
                <a:ea typeface="Comic Sans MS"/>
                <a:cs typeface="Comic Sans MS"/>
                <a:sym typeface="Comic Sans MS"/>
              </a:rPr>
              <a:t>: “Господь, твой Бог, постепенно изгонит от тебя народы. Но ты не должен истреблять их всех сразу...” (Втор. 7:22).</a:t>
            </a:r>
            <a:endParaRPr i="1" sz="2400">
              <a:solidFill>
                <a:srgbClr val="DDDDDD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601"/>
              </a:spcBef>
              <a:spcAft>
                <a:spcPts val="0"/>
              </a:spcAft>
              <a:buClr>
                <a:srgbClr val="CC9900"/>
              </a:buClr>
              <a:buSzPts val="1680"/>
              <a:buFont typeface="Noto Sans Symbols"/>
              <a:buChar char="◆"/>
            </a:pPr>
            <a:r>
              <a:rPr b="0" i="1" lang="en-US" sz="2400" u="sng" cap="none" strike="noStrike">
                <a:solidFill>
                  <a:srgbClr val="DDDDDD"/>
                </a:solidFill>
                <a:latin typeface="Comic Sans MS"/>
                <a:ea typeface="Comic Sans MS"/>
                <a:cs typeface="Comic Sans MS"/>
                <a:sym typeface="Comic Sans MS"/>
              </a:rPr>
              <a:t>Книга Иисуса Навина описывает разрушительные рейды, а не территориальную оккупацию.</a:t>
            </a:r>
            <a:r>
              <a:rPr b="0" i="1" lang="en-US" sz="2400" u="none" cap="none" strike="noStrike">
                <a:solidFill>
                  <a:srgbClr val="DDDDDD"/>
                </a:solidFill>
                <a:latin typeface="Comic Sans MS"/>
                <a:ea typeface="Comic Sans MS"/>
                <a:cs typeface="Comic Sans MS"/>
                <a:sym typeface="Comic Sans MS"/>
              </a:rPr>
              <a:t> После своих различных набегов в центре, на юге и севере израильтяне просто вернулись в свой базовый лагерь в Галгале (Ис</a:t>
            </a:r>
            <a:r>
              <a:rPr i="1" lang="en-US" sz="2400">
                <a:solidFill>
                  <a:srgbClr val="DDDDDD"/>
                </a:solidFill>
                <a:latin typeface="Comic Sans MS"/>
                <a:ea typeface="Comic Sans MS"/>
                <a:cs typeface="Comic Sans MS"/>
                <a:sym typeface="Comic Sans MS"/>
              </a:rPr>
              <a:t> Нав</a:t>
            </a:r>
            <a:r>
              <a:rPr b="0" i="1" lang="en-US" sz="2400" u="none" cap="none" strike="noStrike">
                <a:solidFill>
                  <a:srgbClr val="DDDDDD"/>
                </a:solidFill>
                <a:latin typeface="Comic Sans MS"/>
                <a:ea typeface="Comic Sans MS"/>
                <a:cs typeface="Comic Sans MS"/>
                <a:sym typeface="Comic Sans MS"/>
              </a:rPr>
              <a:t>. 10:15, 43; 14:6).</a:t>
            </a:r>
            <a:endParaRPr b="0" i="0" sz="24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4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4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4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4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4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4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6" name="Shape 1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7" name="Google Shape;1547;p23"/>
          <p:cNvSpPr/>
          <p:nvPr/>
        </p:nvSpPr>
        <p:spPr>
          <a:xfrm>
            <a:off x="290675" y="174825"/>
            <a:ext cx="8615100" cy="6267900"/>
          </a:xfrm>
          <a:prstGeom prst="roundRect">
            <a:avLst>
              <a:gd fmla="val 16667" name="adj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8" name="Google Shape;1548;p23"/>
          <p:cNvSpPr/>
          <p:nvPr/>
        </p:nvSpPr>
        <p:spPr>
          <a:xfrm>
            <a:off x="448025" y="174825"/>
            <a:ext cx="8457750" cy="8808102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700">
                <a:solidFill>
                  <a:srgbClr val="464521"/>
                </a:solidFill>
                <a:latin typeface="Courgette"/>
                <a:ea typeface="Courgette"/>
                <a:cs typeface="Courgette"/>
                <a:sym typeface="Courgette"/>
              </a:rPr>
              <a:t>Общепринятое толкование масштабного завоевания с почти немедленной оккупацией всей земли не соответствует тому, что на самом деле описывает Книга Иисуса Навина. </a:t>
            </a:r>
            <a:r>
              <a:rPr b="1" lang="en-US" sz="3700" u="sng">
                <a:solidFill>
                  <a:srgbClr val="464521"/>
                </a:solidFill>
                <a:latin typeface="Courgette"/>
                <a:ea typeface="Courgette"/>
                <a:cs typeface="Courgette"/>
                <a:sym typeface="Courgette"/>
              </a:rPr>
              <a:t>Ожидать, что археология продемонстрирует такой вывод, глубоко ошибочно!</a:t>
            </a:r>
            <a:endParaRPr b="0" i="0" sz="3700" u="sng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2" name="Shape 1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3" name="Google Shape;1553;p24"/>
          <p:cNvSpPr txBox="1"/>
          <p:nvPr>
            <p:ph idx="4294967295" type="title"/>
          </p:nvPr>
        </p:nvSpPr>
        <p:spPr>
          <a:xfrm>
            <a:off x="304560" y="76320"/>
            <a:ext cx="8537400" cy="83808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FFC000"/>
                </a:solidFill>
                <a:latin typeface="Open Sans"/>
                <a:ea typeface="Open Sans"/>
                <a:cs typeface="Open Sans"/>
                <a:sym typeface="Open Sans"/>
              </a:rPr>
              <a:t>Иисус, сын Нуна</a:t>
            </a:r>
            <a:endParaRPr b="0" i="0" sz="4400" u="none" cap="none" strike="noStrike">
              <a:solidFill>
                <a:srgbClr val="E0DFB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4" name="Google Shape;1554;p24"/>
          <p:cNvSpPr txBox="1"/>
          <p:nvPr>
            <p:ph idx="4294967295" type="body"/>
          </p:nvPr>
        </p:nvSpPr>
        <p:spPr>
          <a:xfrm>
            <a:off x="304560" y="1066320"/>
            <a:ext cx="8537400" cy="5334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3080" lvl="0" marL="34308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FFFF99"/>
                </a:solidFill>
                <a:latin typeface="Verdana"/>
                <a:ea typeface="Verdana"/>
                <a:cs typeface="Verdana"/>
                <a:sym typeface="Verdana"/>
              </a:rPr>
              <a:t>Библия не сообщает нам о возрасте Иисуса Навина, когда произошел исход, хотя Библия говорит, что он служил Моисею “от юности его” (Исх. 33:11; </a:t>
            </a:r>
            <a:r>
              <a:rPr lang="en-US" sz="2800">
                <a:solidFill>
                  <a:srgbClr val="FFFF99"/>
                </a:solidFill>
                <a:latin typeface="Verdana"/>
                <a:ea typeface="Verdana"/>
                <a:cs typeface="Verdana"/>
                <a:sym typeface="Verdana"/>
              </a:rPr>
              <a:t>Чис</a:t>
            </a:r>
            <a:r>
              <a:rPr b="0" i="0" lang="en-US" sz="2800" u="none" cap="none" strike="noStrike">
                <a:solidFill>
                  <a:srgbClr val="FFFF99"/>
                </a:solidFill>
                <a:latin typeface="Verdana"/>
                <a:ea typeface="Verdana"/>
                <a:cs typeface="Verdana"/>
                <a:sym typeface="Verdana"/>
              </a:rPr>
              <a:t>. 11:28).</a:t>
            </a:r>
            <a:endParaRPr b="0" i="0" sz="28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3080" lvl="0" marL="343080" marR="0" rtl="0" algn="l">
              <a:lnSpc>
                <a:spcPct val="80000"/>
              </a:lnSpc>
              <a:spcBef>
                <a:spcPts val="601"/>
              </a:spcBef>
              <a:spcAft>
                <a:spcPts val="0"/>
              </a:spcAft>
              <a:buClr>
                <a:srgbClr val="CC9900"/>
              </a:buClr>
              <a:buSzPts val="1680"/>
              <a:buFont typeface="Noto Sans Symbols"/>
              <a:buChar char="◆"/>
            </a:pPr>
            <a:r>
              <a:rPr b="0" i="1" lang="en-US" sz="2400" u="none" cap="none" strike="noStrike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Впервые мы встречаем его как полевого командира Моисея в войне с Амаликом (Исх. 17).</a:t>
            </a:r>
            <a:endParaRPr b="0" i="0" sz="24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3080" lvl="0" marL="343080" marR="0" rtl="0" algn="l">
              <a:lnSpc>
                <a:spcPct val="80000"/>
              </a:lnSpc>
              <a:spcBef>
                <a:spcPts val="601"/>
              </a:spcBef>
              <a:spcAft>
                <a:spcPts val="0"/>
              </a:spcAft>
              <a:buClr>
                <a:srgbClr val="CC9900"/>
              </a:buClr>
              <a:buSzPts val="1680"/>
              <a:buFont typeface="Noto Sans Symbols"/>
              <a:buChar char="◆"/>
            </a:pPr>
            <a:r>
              <a:rPr b="0" i="1" lang="en-US" sz="2400" u="none" cap="none" strike="noStrike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Он также служил помощником Моисея, когда Моисей взошел на гору Синай (Исх. 24:13; 32:17).</a:t>
            </a:r>
            <a:endParaRPr b="0" i="0" sz="24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3080" lvl="0" marL="343080" marR="0" rtl="0" algn="l">
              <a:lnSpc>
                <a:spcPct val="80000"/>
              </a:lnSpc>
              <a:spcBef>
                <a:spcPts val="601"/>
              </a:spcBef>
              <a:spcAft>
                <a:spcPts val="0"/>
              </a:spcAft>
              <a:buClr>
                <a:srgbClr val="CC9900"/>
              </a:buClr>
              <a:buSzPts val="1680"/>
              <a:buFont typeface="Noto Sans Symbols"/>
              <a:buChar char="◆"/>
            </a:pPr>
            <a:r>
              <a:rPr b="0" i="1" lang="en-US" sz="2400" u="none" cap="none" strike="noStrike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Он вошел в Ханаан в качестве одного из первых 12 шпионов, посланных в </a:t>
            </a:r>
            <a:r>
              <a:rPr i="1" lang="en-US" sz="2400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Кадеш-Барнеа</a:t>
            </a:r>
            <a:r>
              <a:rPr b="0" i="1" lang="en-US" sz="2400" u="none" cap="none" strike="noStrike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, и вернулся с положительным донесением (Чис. 13:30; 14:6-9).</a:t>
            </a:r>
            <a:endParaRPr b="0" i="0" sz="24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3080" lvl="0" marL="343080" marR="0" rtl="0" algn="l">
              <a:lnSpc>
                <a:spcPct val="80000"/>
              </a:lnSpc>
              <a:spcBef>
                <a:spcPts val="601"/>
              </a:spcBef>
              <a:spcAft>
                <a:spcPts val="0"/>
              </a:spcAft>
              <a:buClr>
                <a:srgbClr val="CC9900"/>
              </a:buClr>
              <a:buSzPts val="1680"/>
              <a:buFont typeface="Noto Sans Symbols"/>
              <a:buChar char="◆"/>
            </a:pPr>
            <a:r>
              <a:rPr i="1" lang="en-US" sz="2400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Яхве избрал его преемником Моисея и исполнил Святым Духом, после чего он был поставлен на престол через возложение рук Моисея (Числ. 27:15-23).</a:t>
            </a:r>
            <a:endParaRPr i="1" sz="2400">
              <a:solidFill>
                <a:srgbClr val="DDDDDD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43080" lvl="0" marL="343080" marR="0" rtl="0" algn="l">
              <a:lnSpc>
                <a:spcPct val="80000"/>
              </a:lnSpc>
              <a:spcBef>
                <a:spcPts val="601"/>
              </a:spcBef>
              <a:spcAft>
                <a:spcPts val="0"/>
              </a:spcAft>
              <a:buClr>
                <a:srgbClr val="CC9900"/>
              </a:buClr>
              <a:buSzPts val="1680"/>
              <a:buFont typeface="Noto Sans Symbols"/>
              <a:buChar char="◆"/>
            </a:pPr>
            <a:r>
              <a:rPr b="0" i="1" lang="en-US" sz="2400" u="none" cap="none" strike="noStrike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Когда Моисей произносил свою последнюю речь к израильтянам перед смертью, Иисус Навин стоял рядом с ним (Вт. 31:7, 14; 32:44).</a:t>
            </a:r>
            <a:endParaRPr b="0" i="0" sz="24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55" name="Google Shape;1555;p24"/>
          <p:cNvSpPr/>
          <p:nvPr/>
        </p:nvSpPr>
        <p:spPr>
          <a:xfrm>
            <a:off x="6553080" y="6243480"/>
            <a:ext cx="2133720" cy="4572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46800" lIns="90000" spcFirstLastPara="1" rIns="90000" wrap="square" tIns="46800">
            <a:norm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DDDDDD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b="0" i="0" sz="12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5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5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5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5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5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5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5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5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5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5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5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5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9" name="Shape 1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0" name="Google Shape;1560;p25"/>
          <p:cNvSpPr txBox="1"/>
          <p:nvPr>
            <p:ph idx="4294967295"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00" u="none" cap="none" strike="noStrike">
                <a:solidFill>
                  <a:srgbClr val="FFC000"/>
                </a:solidFill>
                <a:latin typeface="Open Sans"/>
                <a:ea typeface="Open Sans"/>
                <a:cs typeface="Open Sans"/>
                <a:sym typeface="Open Sans"/>
              </a:rPr>
              <a:t>Речь Иисуса Навина перед армией</a:t>
            </a:r>
            <a:endParaRPr b="0" i="0" sz="4400" u="none" cap="none" strike="noStrike">
              <a:solidFill>
                <a:srgbClr val="E0DFB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1" name="Google Shape;1561;p25"/>
          <p:cNvSpPr txBox="1"/>
          <p:nvPr>
            <p:ph idx="4294967295"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343080" lvl="0" marL="34308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FFFF99"/>
                </a:solidFill>
                <a:latin typeface="Verdana"/>
                <a:ea typeface="Verdana"/>
                <a:cs typeface="Verdana"/>
                <a:sym typeface="Verdana"/>
              </a:rPr>
              <a:t>В инструкциях Иисуса Навина для своих офицеров указывалось, что они должны перейти Иордан за три дня (Ис Нав. 1:10-11).</a:t>
            </a:r>
            <a:endParaRPr b="0" i="0" sz="32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33745" lvl="0" marL="34308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CC9900"/>
              </a:buClr>
              <a:buSzPct val="70000"/>
              <a:buFont typeface="Noto Sans Symbols"/>
              <a:buChar char="◆"/>
            </a:pPr>
            <a:r>
              <a:rPr b="0" i="1" lang="en-US" sz="2800" u="none" cap="none" strike="noStrike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Двум с половиной племенам, которые уже получили свои земельные наделы в Трансиордании, было предписано поддержать усилия по вторжению (И</a:t>
            </a:r>
            <a:r>
              <a:rPr i="1" lang="en-US" sz="2800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с Нав</a:t>
            </a:r>
            <a:r>
              <a:rPr b="0" i="1" lang="en-US" sz="2800" u="none" cap="none" strike="noStrike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. 1:12-15).</a:t>
            </a:r>
            <a:endParaRPr b="0" i="0" sz="28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33745" lvl="0" marL="34308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CC9900"/>
              </a:buClr>
              <a:buSzPct val="70000"/>
              <a:buFont typeface="Noto Sans Symbols"/>
              <a:buChar char="◆"/>
            </a:pPr>
            <a:r>
              <a:rPr b="0" i="1" lang="en-US" sz="2800" u="none" cap="none" strike="noStrike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Непослушание привело бы к казни (И</a:t>
            </a:r>
            <a:r>
              <a:rPr i="1" lang="en-US" sz="2800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с Нав</a:t>
            </a:r>
            <a:r>
              <a:rPr b="0" i="1" lang="en-US" sz="2800" u="none" cap="none" strike="noStrike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. 1:16-18)!</a:t>
            </a:r>
            <a:endParaRPr b="0" i="0" sz="28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33745" lvl="0" marL="34308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CC9900"/>
              </a:buClr>
              <a:buSzPct val="70000"/>
              <a:buFont typeface="Noto Sans Symbols"/>
              <a:buChar char="◆"/>
            </a:pPr>
            <a:r>
              <a:rPr b="0" i="1" lang="en-US" sz="2800" u="none" cap="none" strike="noStrike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Парадокс вторжения: Яхве “отдавал” им землю; однако они также были обязаны “взять” ее (</a:t>
            </a:r>
            <a:r>
              <a:rPr i="1" lang="en-US" sz="2800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И</a:t>
            </a:r>
            <a:r>
              <a:rPr b="0" i="1" lang="en-US" sz="2800" u="none" cap="none" strike="noStrike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с Нав 1:11).</a:t>
            </a:r>
            <a:endParaRPr b="0" i="0" sz="28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62" name="Google Shape;1562;p25"/>
          <p:cNvSpPr/>
          <p:nvPr/>
        </p:nvSpPr>
        <p:spPr>
          <a:xfrm>
            <a:off x="6553080" y="6243480"/>
            <a:ext cx="2133720" cy="4572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46800" lIns="90000" spcFirstLastPara="1" rIns="90000" wrap="square" tIns="46800">
            <a:norm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DDDDDD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b="0" i="0" sz="12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6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6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6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6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6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6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rgbClr val="1C1C0D"/>
        </a:solidFill>
      </p:bgPr>
    </p:bg>
    <p:spTree>
      <p:nvGrpSpPr>
        <p:cNvPr id="1566" name="Shape 1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7" name="Google Shape;1567;p26"/>
          <p:cNvSpPr txBox="1"/>
          <p:nvPr>
            <p:ph idx="4294967295" type="title"/>
          </p:nvPr>
        </p:nvSpPr>
        <p:spPr>
          <a:xfrm>
            <a:off x="149400" y="228600"/>
            <a:ext cx="8842320" cy="83808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FFC000"/>
                </a:solidFill>
                <a:latin typeface="Open Sans"/>
                <a:ea typeface="Open Sans"/>
                <a:cs typeface="Open Sans"/>
                <a:sym typeface="Open Sans"/>
              </a:rPr>
              <a:t>СОЦИАЛЬНО-ПОЛИТИЧЕСКОЕ УСТРОЙСТВО ХАНААНА</a:t>
            </a:r>
            <a:endParaRPr b="0" i="0" sz="3200" u="none" cap="none" strike="noStrike">
              <a:solidFill>
                <a:srgbClr val="E0DFB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8" name="Google Shape;1568;p26"/>
          <p:cNvSpPr txBox="1"/>
          <p:nvPr>
            <p:ph idx="4294967295" type="body"/>
          </p:nvPr>
        </p:nvSpPr>
        <p:spPr>
          <a:xfrm>
            <a:off x="304560" y="1142640"/>
            <a:ext cx="8381880" cy="57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34308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FF99"/>
                </a:solidFill>
              </a:rPr>
              <a:t>Амарнские письма 14-го века между ханаанскими городами и фараоном раскрывают картину:</a:t>
            </a:r>
            <a:endParaRPr b="0" i="0" sz="32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35079" lvl="0" marL="343080" marR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CC9900"/>
              </a:buClr>
              <a:buSzPct val="70000"/>
              <a:buFont typeface="Noto Sans Symbols"/>
              <a:buChar char="◆"/>
            </a:pPr>
            <a:r>
              <a:rPr b="0" i="1" lang="en-US" sz="2400" u="none" cap="none" strike="noStrike">
                <a:solidFill>
                  <a:srgbClr val="F8F8F8"/>
                </a:solidFill>
                <a:latin typeface="Arial"/>
                <a:ea typeface="Arial"/>
                <a:cs typeface="Arial"/>
                <a:sym typeface="Arial"/>
              </a:rPr>
              <a:t>Города были вассалами египетского фараона Эхнатона.</a:t>
            </a:r>
            <a:endParaRPr b="0" i="0" sz="24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35079" lvl="0" marL="343080" marR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CC9900"/>
              </a:buClr>
              <a:buSzPct val="70000"/>
              <a:buFont typeface="Noto Sans Symbols"/>
              <a:buChar char="◆"/>
            </a:pPr>
            <a:r>
              <a:rPr b="0" i="1" lang="en-US" sz="2400" u="none" cap="none" strike="noStrike">
                <a:solidFill>
                  <a:srgbClr val="F8F8F8"/>
                </a:solidFill>
                <a:latin typeface="Arial"/>
                <a:ea typeface="Arial"/>
                <a:cs typeface="Arial"/>
                <a:sym typeface="Arial"/>
              </a:rPr>
              <a:t>Каждый царь города-государства считал свое царствование даром своего египетского сюзерена.</a:t>
            </a:r>
            <a:endParaRPr b="0" i="0" sz="24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35079" lvl="0" marL="343080" marR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CC9900"/>
              </a:buClr>
              <a:buSzPct val="70000"/>
              <a:buFont typeface="Noto Sans Symbols"/>
              <a:buChar char="◆"/>
            </a:pPr>
            <a:r>
              <a:rPr i="1" lang="en-US" sz="2400">
                <a:solidFill>
                  <a:srgbClr val="F8F8F8"/>
                </a:solidFill>
              </a:rPr>
              <a:t>В Египет регулярно отправлялись выплаты дани, и если царь-вассал вел себя так, что ставил под угрозу египетские интересы, он мог быть казнен.</a:t>
            </a:r>
            <a:endParaRPr b="0" i="0" sz="24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35079" lvl="0" marL="343080" marR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CC9900"/>
              </a:buClr>
              <a:buSzPct val="70000"/>
              <a:buFont typeface="Noto Sans Symbols"/>
              <a:buChar char="◆"/>
            </a:pPr>
            <a:r>
              <a:rPr i="1" lang="en-US" sz="2400">
                <a:solidFill>
                  <a:srgbClr val="F8F8F8"/>
                </a:solidFill>
              </a:rPr>
              <a:t>Под властью царей городов-государств существовала городская аристократия.</a:t>
            </a:r>
            <a:endParaRPr b="0" i="0" sz="24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35079" lvl="0" marL="343080" marR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CC9900"/>
              </a:buClr>
              <a:buSzPct val="70000"/>
              <a:buFont typeface="Noto Sans Symbols"/>
              <a:buChar char="◆"/>
            </a:pPr>
            <a:r>
              <a:rPr b="0" i="1" lang="en-US" sz="2400" u="none" cap="none" strike="noStrike">
                <a:solidFill>
                  <a:srgbClr val="F8F8F8"/>
                </a:solidFill>
                <a:latin typeface="Arial"/>
                <a:ea typeface="Arial"/>
                <a:cs typeface="Arial"/>
                <a:sym typeface="Arial"/>
              </a:rPr>
              <a:t>Ниже них </a:t>
            </a:r>
            <a:r>
              <a:rPr i="1" lang="en-US" sz="2400">
                <a:solidFill>
                  <a:srgbClr val="F8F8F8"/>
                </a:solidFill>
              </a:rPr>
              <a:t>находились</a:t>
            </a:r>
            <a:r>
              <a:rPr b="0" i="1" lang="en-US" sz="2400" u="none" cap="none" strike="noStrike">
                <a:solidFill>
                  <a:srgbClr val="F8F8F8"/>
                </a:solidFill>
                <a:latin typeface="Arial"/>
                <a:ea typeface="Arial"/>
                <a:cs typeface="Arial"/>
                <a:sym typeface="Arial"/>
              </a:rPr>
              <a:t> фермеры-арендаторы, ремесленники и рабы.</a:t>
            </a:r>
            <a:endParaRPr b="0" i="0" sz="24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35079" lvl="0" marL="343080" marR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CC9900"/>
              </a:buClr>
              <a:buSzPct val="70000"/>
              <a:buFont typeface="Noto Sans Symbols"/>
              <a:buChar char="◆"/>
            </a:pPr>
            <a:r>
              <a:rPr b="0" i="1" lang="en-US" sz="2400" u="none" cap="none" strike="noStrike">
                <a:solidFill>
                  <a:srgbClr val="F8F8F8"/>
                </a:solidFill>
                <a:latin typeface="Arial"/>
                <a:ea typeface="Arial"/>
                <a:cs typeface="Arial"/>
                <a:sym typeface="Arial"/>
              </a:rPr>
              <a:t>На периферии общества находились хапиру, своего рода класс бандитов, которые время от времени нападали на города-государства.</a:t>
            </a:r>
            <a:endParaRPr b="0" i="0" sz="24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69" name="Google Shape;1569;p26"/>
          <p:cNvSpPr/>
          <p:nvPr/>
        </p:nvSpPr>
        <p:spPr>
          <a:xfrm>
            <a:off x="6553080" y="6243480"/>
            <a:ext cx="2133720" cy="4572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46800" lIns="90000" spcFirstLastPara="1" rIns="90000" wrap="square" tIns="46800">
            <a:norm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DDDDDD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b="0" i="0" sz="12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6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6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6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6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6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6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6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6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6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6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6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6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6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6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573" name="Shape 1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4" name="Google Shape;1574;p27"/>
          <p:cNvSpPr txBox="1"/>
          <p:nvPr>
            <p:ph idx="4294967295" type="body"/>
          </p:nvPr>
        </p:nvSpPr>
        <p:spPr>
          <a:xfrm>
            <a:off x="4190760" y="457200"/>
            <a:ext cx="4800600" cy="5867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34308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ОБРАЗЕЦ ПИСЬМА:</a:t>
            </a:r>
            <a:endParaRPr b="0" i="0" sz="36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lnSpc>
                <a:spcPct val="100000"/>
              </a:lnSpc>
              <a:spcBef>
                <a:spcPts val="249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b="1" i="1" lang="en-US" sz="2800"/>
              <a:t>"Война, однако, [о]трядов Хапиру [про]тив меня чрезвычайно сурова, и пусть царь, мой господин, не [пре]небрегает Сумуром, чтобы все не при[со]единились к отрядам Хапиру. ... В[ойн]а [про]тив нас чрезвычайно сурова, и пусть царь не [пре]небрегает своими [го]родами."</a:t>
            </a:r>
            <a:endParaRPr b="0" i="0" sz="28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descr="bar082b01" id="1575" name="Google Shape;1575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240" y="228600"/>
            <a:ext cx="3965400" cy="4498920"/>
          </a:xfrm>
          <a:prstGeom prst="rect">
            <a:avLst/>
          </a:prstGeom>
          <a:noFill/>
          <a:ln>
            <a:noFill/>
          </a:ln>
        </p:spPr>
      </p:pic>
      <p:sp>
        <p:nvSpPr>
          <p:cNvPr id="1576" name="Google Shape;1576;p27"/>
          <p:cNvSpPr/>
          <p:nvPr/>
        </p:nvSpPr>
        <p:spPr>
          <a:xfrm>
            <a:off x="228600" y="5029200"/>
            <a:ext cx="3657600" cy="146556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Амарнское письмо EA 68 красноречиво свидетельствует о недостаточной военной готовности ханаанского города Хеврон.</a:t>
            </a:r>
            <a:endParaRPr b="0" i="0" sz="18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580" name="Shape 1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1" name="Google Shape;1581;p28"/>
          <p:cNvSpPr txBox="1"/>
          <p:nvPr>
            <p:ph idx="4294967295" type="body"/>
          </p:nvPr>
        </p:nvSpPr>
        <p:spPr>
          <a:xfrm>
            <a:off x="75960" y="228600"/>
            <a:ext cx="4800600" cy="6324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3080" lvl="0" marL="34308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644" u="none" cap="none" strike="noStrike">
                <a:solidFill>
                  <a:srgbClr val="FF3300"/>
                </a:solidFill>
                <a:latin typeface="Tahoma"/>
                <a:ea typeface="Tahoma"/>
                <a:cs typeface="Tahoma"/>
                <a:sym typeface="Tahoma"/>
              </a:rPr>
              <a:t>Ханаанские города, из которых отправлялись письма фараону в Египет в период Амарны.</a:t>
            </a:r>
            <a:endParaRPr b="0" i="0" sz="2644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36730" lvl="0" marL="343080" marR="0" rtl="0" algn="l">
              <a:lnSpc>
                <a:spcPct val="90000"/>
              </a:lnSpc>
              <a:spcBef>
                <a:spcPts val="601"/>
              </a:spcBef>
              <a:spcAft>
                <a:spcPts val="0"/>
              </a:spcAft>
              <a:buClr>
                <a:srgbClr val="009900"/>
              </a:buClr>
              <a:buSzPts val="1782"/>
              <a:buFont typeface="Arial"/>
              <a:buChar char="►"/>
            </a:pPr>
            <a:r>
              <a:rPr b="0" i="1" lang="en-US" sz="225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Если принять раннюю дату вторжения, то Иисус Навин вошел бы в Ханаан непосредственно в период Амарны, и можно было бы ожидать конфронтации с египетской армией.</a:t>
            </a:r>
            <a:endParaRPr b="0" i="0" sz="2252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36730" lvl="0" marL="343080" marR="0" rtl="0" algn="l">
              <a:lnSpc>
                <a:spcPct val="90000"/>
              </a:lnSpc>
              <a:spcBef>
                <a:spcPts val="601"/>
              </a:spcBef>
              <a:spcAft>
                <a:spcPts val="0"/>
              </a:spcAft>
              <a:buClr>
                <a:srgbClr val="009900"/>
              </a:buClr>
              <a:buSzPts val="1782"/>
              <a:buFont typeface="Arial"/>
              <a:buChar char="►"/>
            </a:pPr>
            <a:r>
              <a:rPr b="0" i="1" lang="en-US" sz="225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Если принять позднюю дату вторжения, то Иисус Навин вошел в Ханаан после периода Амарны, и неясно, какая часть социально-политической структуры могла остаться нетронутой.</a:t>
            </a:r>
            <a:endParaRPr b="0" i="0" sz="2252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descr="AIS04" id="1582" name="Google Shape;1582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76920" y="0"/>
            <a:ext cx="426852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3" name="Google Shape;1583;p28"/>
          <p:cNvSpPr/>
          <p:nvPr/>
        </p:nvSpPr>
        <p:spPr>
          <a:xfrm>
            <a:off x="6858000" y="609480"/>
            <a:ext cx="76320" cy="76320"/>
          </a:xfrm>
          <a:prstGeom prst="ellipse">
            <a:avLst/>
          </a:prstGeom>
          <a:solidFill>
            <a:srgbClr val="FA3C00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4" name="Google Shape;1584;p28"/>
          <p:cNvSpPr/>
          <p:nvPr/>
        </p:nvSpPr>
        <p:spPr>
          <a:xfrm>
            <a:off x="7467480" y="1066680"/>
            <a:ext cx="76320" cy="76320"/>
          </a:xfrm>
          <a:prstGeom prst="ellipse">
            <a:avLst/>
          </a:prstGeom>
          <a:solidFill>
            <a:srgbClr val="FA3C00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5" name="Google Shape;1585;p28"/>
          <p:cNvSpPr/>
          <p:nvPr/>
        </p:nvSpPr>
        <p:spPr>
          <a:xfrm>
            <a:off x="6629400" y="1371600"/>
            <a:ext cx="76320" cy="76320"/>
          </a:xfrm>
          <a:prstGeom prst="ellipse">
            <a:avLst/>
          </a:prstGeom>
          <a:solidFill>
            <a:srgbClr val="FA3C00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6" name="Google Shape;1586;p28"/>
          <p:cNvSpPr/>
          <p:nvPr/>
        </p:nvSpPr>
        <p:spPr>
          <a:xfrm>
            <a:off x="6858000" y="2057400"/>
            <a:ext cx="76320" cy="76320"/>
          </a:xfrm>
          <a:prstGeom prst="ellipse">
            <a:avLst/>
          </a:prstGeom>
          <a:solidFill>
            <a:srgbClr val="FA3C00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7" name="Google Shape;1587;p28"/>
          <p:cNvSpPr/>
          <p:nvPr/>
        </p:nvSpPr>
        <p:spPr>
          <a:xfrm>
            <a:off x="7010280" y="2209680"/>
            <a:ext cx="76320" cy="76320"/>
          </a:xfrm>
          <a:prstGeom prst="ellipse">
            <a:avLst/>
          </a:prstGeom>
          <a:solidFill>
            <a:srgbClr val="FA3C00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8" name="Google Shape;1588;p28"/>
          <p:cNvSpPr/>
          <p:nvPr/>
        </p:nvSpPr>
        <p:spPr>
          <a:xfrm>
            <a:off x="7162920" y="2362320"/>
            <a:ext cx="75960" cy="75960"/>
          </a:xfrm>
          <a:prstGeom prst="ellipse">
            <a:avLst/>
          </a:prstGeom>
          <a:solidFill>
            <a:srgbClr val="FA3C00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9" name="Google Shape;1589;p28"/>
          <p:cNvSpPr/>
          <p:nvPr/>
        </p:nvSpPr>
        <p:spPr>
          <a:xfrm>
            <a:off x="6629400" y="2438280"/>
            <a:ext cx="76320" cy="76320"/>
          </a:xfrm>
          <a:prstGeom prst="ellipse">
            <a:avLst/>
          </a:prstGeom>
          <a:solidFill>
            <a:srgbClr val="FA3C00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0" name="Google Shape;1590;p28"/>
          <p:cNvSpPr/>
          <p:nvPr/>
        </p:nvSpPr>
        <p:spPr>
          <a:xfrm>
            <a:off x="7010280" y="2819520"/>
            <a:ext cx="76320" cy="75960"/>
          </a:xfrm>
          <a:prstGeom prst="ellipse">
            <a:avLst/>
          </a:prstGeom>
          <a:solidFill>
            <a:srgbClr val="FA3C00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1" name="Google Shape;1591;p28"/>
          <p:cNvSpPr/>
          <p:nvPr/>
        </p:nvSpPr>
        <p:spPr>
          <a:xfrm>
            <a:off x="6095880" y="3200400"/>
            <a:ext cx="76320" cy="76320"/>
          </a:xfrm>
          <a:prstGeom prst="ellipse">
            <a:avLst/>
          </a:prstGeom>
          <a:solidFill>
            <a:srgbClr val="FA3C00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2" name="Google Shape;1592;p28"/>
          <p:cNvSpPr/>
          <p:nvPr/>
        </p:nvSpPr>
        <p:spPr>
          <a:xfrm>
            <a:off x="6248520" y="3581280"/>
            <a:ext cx="75960" cy="76320"/>
          </a:xfrm>
          <a:prstGeom prst="ellipse">
            <a:avLst/>
          </a:prstGeom>
          <a:solidFill>
            <a:srgbClr val="FA3C00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3" name="Google Shape;1593;p28"/>
          <p:cNvSpPr/>
          <p:nvPr/>
        </p:nvSpPr>
        <p:spPr>
          <a:xfrm>
            <a:off x="6781680" y="3809880"/>
            <a:ext cx="76320" cy="76320"/>
          </a:xfrm>
          <a:prstGeom prst="ellipse">
            <a:avLst/>
          </a:prstGeom>
          <a:solidFill>
            <a:srgbClr val="FA3C00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4" name="Google Shape;1594;p28"/>
          <p:cNvSpPr/>
          <p:nvPr/>
        </p:nvSpPr>
        <p:spPr>
          <a:xfrm>
            <a:off x="5638680" y="4114800"/>
            <a:ext cx="76320" cy="76320"/>
          </a:xfrm>
          <a:prstGeom prst="ellipse">
            <a:avLst/>
          </a:prstGeom>
          <a:solidFill>
            <a:srgbClr val="FA3C00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5" name="Google Shape;1595;p28"/>
          <p:cNvSpPr/>
          <p:nvPr/>
        </p:nvSpPr>
        <p:spPr>
          <a:xfrm>
            <a:off x="5334120" y="4495680"/>
            <a:ext cx="75960" cy="76320"/>
          </a:xfrm>
          <a:prstGeom prst="ellipse">
            <a:avLst/>
          </a:prstGeom>
          <a:solidFill>
            <a:srgbClr val="FA3C00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6" name="Google Shape;1596;p28"/>
          <p:cNvSpPr/>
          <p:nvPr/>
        </p:nvSpPr>
        <p:spPr>
          <a:xfrm>
            <a:off x="6019920" y="4267080"/>
            <a:ext cx="75960" cy="76320"/>
          </a:xfrm>
          <a:prstGeom prst="ellipse">
            <a:avLst/>
          </a:prstGeom>
          <a:solidFill>
            <a:srgbClr val="FA3C00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7" name="Google Shape;1597;p28"/>
          <p:cNvSpPr/>
          <p:nvPr/>
        </p:nvSpPr>
        <p:spPr>
          <a:xfrm>
            <a:off x="6400800" y="4114800"/>
            <a:ext cx="76320" cy="76320"/>
          </a:xfrm>
          <a:prstGeom prst="ellipse">
            <a:avLst/>
          </a:prstGeom>
          <a:solidFill>
            <a:srgbClr val="FA3C00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8" name="Google Shape;1598;p28"/>
          <p:cNvSpPr/>
          <p:nvPr/>
        </p:nvSpPr>
        <p:spPr>
          <a:xfrm>
            <a:off x="7467480" y="2286000"/>
            <a:ext cx="76320" cy="76320"/>
          </a:xfrm>
          <a:prstGeom prst="ellipse">
            <a:avLst/>
          </a:prstGeom>
          <a:solidFill>
            <a:srgbClr val="FA3C00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9" name="Google Shape;1599;p28"/>
          <p:cNvSpPr/>
          <p:nvPr/>
        </p:nvSpPr>
        <p:spPr>
          <a:xfrm>
            <a:off x="7543800" y="2438280"/>
            <a:ext cx="76320" cy="76320"/>
          </a:xfrm>
          <a:prstGeom prst="ellipse">
            <a:avLst/>
          </a:prstGeom>
          <a:solidFill>
            <a:srgbClr val="FA3C00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0" name="Google Shape;1600;p28"/>
          <p:cNvSpPr/>
          <p:nvPr/>
        </p:nvSpPr>
        <p:spPr>
          <a:xfrm>
            <a:off x="8305920" y="2133720"/>
            <a:ext cx="75960" cy="75960"/>
          </a:xfrm>
          <a:prstGeom prst="ellipse">
            <a:avLst/>
          </a:prstGeom>
          <a:solidFill>
            <a:srgbClr val="FA3C00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1" name="Google Shape;1601;p28"/>
          <p:cNvSpPr/>
          <p:nvPr/>
        </p:nvSpPr>
        <p:spPr>
          <a:xfrm>
            <a:off x="7924680" y="1600200"/>
            <a:ext cx="76320" cy="76320"/>
          </a:xfrm>
          <a:prstGeom prst="ellipse">
            <a:avLst/>
          </a:prstGeom>
          <a:solidFill>
            <a:srgbClr val="FA3C00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2" name="Google Shape;1602;p28"/>
          <p:cNvSpPr/>
          <p:nvPr/>
        </p:nvSpPr>
        <p:spPr>
          <a:xfrm>
            <a:off x="8763120" y="76320"/>
            <a:ext cx="75960" cy="75960"/>
          </a:xfrm>
          <a:prstGeom prst="ellipse">
            <a:avLst/>
          </a:prstGeom>
          <a:solidFill>
            <a:srgbClr val="FA3C00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3" name="Google Shape;1603;p28"/>
          <p:cNvSpPr/>
          <p:nvPr/>
        </p:nvSpPr>
        <p:spPr>
          <a:xfrm>
            <a:off x="6934320" y="762120"/>
            <a:ext cx="75960" cy="75960"/>
          </a:xfrm>
          <a:prstGeom prst="ellipse">
            <a:avLst/>
          </a:prstGeom>
          <a:solidFill>
            <a:srgbClr val="FA3C00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4" name="Google Shape;1604;p28"/>
          <p:cNvSpPr/>
          <p:nvPr/>
        </p:nvSpPr>
        <p:spPr>
          <a:xfrm>
            <a:off x="7238880" y="76320"/>
            <a:ext cx="76320" cy="75960"/>
          </a:xfrm>
          <a:prstGeom prst="ellipse">
            <a:avLst/>
          </a:prstGeom>
          <a:solidFill>
            <a:srgbClr val="FA3C00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8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8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8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8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8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8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C1C0D"/>
        </a:solidFill>
      </p:bgPr>
    </p:bg>
    <p:spTree>
      <p:nvGrpSpPr>
        <p:cNvPr id="1608" name="Shape 1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S07" id="1609" name="Google Shape;1609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935680"/>
          </a:xfrm>
          <a:prstGeom prst="rect">
            <a:avLst/>
          </a:prstGeom>
          <a:noFill/>
          <a:ln>
            <a:noFill/>
          </a:ln>
        </p:spPr>
      </p:pic>
      <p:sp>
        <p:nvSpPr>
          <p:cNvPr id="1610" name="Google Shape;1610;p29"/>
          <p:cNvSpPr/>
          <p:nvPr/>
        </p:nvSpPr>
        <p:spPr>
          <a:xfrm>
            <a:off x="838080" y="5943600"/>
            <a:ext cx="7543800" cy="82548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DDDDDD"/>
                </a:solidFill>
                <a:latin typeface="Verdana"/>
                <a:ea typeface="Verdana"/>
                <a:cs typeface="Verdana"/>
                <a:sym typeface="Verdana"/>
              </a:rPr>
              <a:t>Река Иордан отделяет </a:t>
            </a:r>
            <a:r>
              <a:rPr b="1" lang="en-US" sz="2400">
                <a:solidFill>
                  <a:srgbClr val="DDDDDD"/>
                </a:solidFill>
                <a:latin typeface="Verdana"/>
                <a:ea typeface="Verdana"/>
                <a:cs typeface="Verdana"/>
                <a:sym typeface="Verdana"/>
              </a:rPr>
              <a:t>З</a:t>
            </a:r>
            <a:r>
              <a:rPr b="1" i="0" lang="en-US" sz="2400" u="none" cap="none" strike="noStrike">
                <a:solidFill>
                  <a:srgbClr val="DDDDDD"/>
                </a:solidFill>
                <a:latin typeface="Verdana"/>
                <a:ea typeface="Verdana"/>
                <a:cs typeface="Verdana"/>
                <a:sym typeface="Verdana"/>
              </a:rPr>
              <a:t>ападную</a:t>
            </a:r>
            <a:r>
              <a:rPr b="1" lang="en-US" sz="2400">
                <a:solidFill>
                  <a:srgbClr val="DDDDDD"/>
                </a:solidFill>
                <a:latin typeface="Verdana"/>
                <a:ea typeface="Verdana"/>
                <a:cs typeface="Verdana"/>
                <a:sym typeface="Verdana"/>
              </a:rPr>
              <a:t> и Восточную</a:t>
            </a:r>
            <a:r>
              <a:rPr b="1" i="0" lang="en-US" sz="2400" u="none" cap="none" strike="noStrike">
                <a:solidFill>
                  <a:srgbClr val="DDDDDD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b="1" lang="en-US" sz="2400">
                <a:solidFill>
                  <a:srgbClr val="DDDDDD"/>
                </a:solidFill>
                <a:latin typeface="Verdana"/>
                <a:ea typeface="Verdana"/>
                <a:cs typeface="Verdana"/>
                <a:sym typeface="Verdana"/>
              </a:rPr>
              <a:t>И</a:t>
            </a:r>
            <a:r>
              <a:rPr b="1" i="0" lang="en-US" sz="2400" u="none" cap="none" strike="noStrike">
                <a:solidFill>
                  <a:srgbClr val="DDDDDD"/>
                </a:solidFill>
                <a:latin typeface="Verdana"/>
                <a:ea typeface="Verdana"/>
                <a:cs typeface="Verdana"/>
                <a:sym typeface="Verdana"/>
              </a:rPr>
              <a:t>ордани</a:t>
            </a:r>
            <a:r>
              <a:rPr b="1" lang="en-US" sz="2400">
                <a:solidFill>
                  <a:srgbClr val="DDDDDD"/>
                </a:solidFill>
                <a:latin typeface="Verdana"/>
                <a:ea typeface="Verdana"/>
                <a:cs typeface="Verdana"/>
                <a:sym typeface="Verdana"/>
              </a:rPr>
              <a:t>ю</a:t>
            </a:r>
            <a:r>
              <a:rPr b="1" i="0" lang="en-US" sz="2400" u="none" cap="none" strike="noStrike">
                <a:solidFill>
                  <a:srgbClr val="DDDDDD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b="0" i="0" sz="24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11" name="Google Shape;1611;p29"/>
          <p:cNvSpPr/>
          <p:nvPr/>
        </p:nvSpPr>
        <p:spPr>
          <a:xfrm>
            <a:off x="6553080" y="6243480"/>
            <a:ext cx="2133720" cy="4572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46800" lIns="90000" spcFirstLastPara="1" rIns="90000" wrap="square" tIns="46800">
            <a:norm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DDDDDD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b="0" i="0" sz="12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2" name="Shape 1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3" name="Google Shape;1393;p3"/>
          <p:cNvSpPr/>
          <p:nvPr/>
        </p:nvSpPr>
        <p:spPr>
          <a:xfrm>
            <a:off x="6553080" y="6243480"/>
            <a:ext cx="2133720" cy="4572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46800" lIns="90000" spcFirstLastPara="1" rIns="90000" wrap="square" tIns="46800">
            <a:norm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DDDDDD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b="0" i="0" sz="12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descr="210221-place-where-moses-lived-his-last-days-and-viewed-promised-land-mount-nebo-jordan[1]" id="1394" name="Google Shape;139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5" name="Google Shape;1395;p3"/>
          <p:cNvSpPr/>
          <p:nvPr/>
        </p:nvSpPr>
        <p:spPr>
          <a:xfrm>
            <a:off x="762120" y="5943600"/>
            <a:ext cx="7772400" cy="82548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Вид на Ханаан с вершины горы Не</a:t>
            </a:r>
            <a:r>
              <a:rPr b="1" lang="en-US" sz="24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в</a:t>
            </a:r>
            <a:r>
              <a:rPr b="1" i="0" lang="en-US" sz="24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о</a:t>
            </a:r>
            <a:endParaRPr b="0" i="0" sz="24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615" name="Shape 1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6" name="Google Shape;1616;p30"/>
          <p:cNvSpPr txBox="1"/>
          <p:nvPr>
            <p:ph idx="4294967295" type="title"/>
          </p:nvPr>
        </p:nvSpPr>
        <p:spPr>
          <a:xfrm>
            <a:off x="304560" y="228600"/>
            <a:ext cx="85374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00" u="none" cap="none" strike="noStrike">
                <a:solidFill>
                  <a:srgbClr val="95934B"/>
                </a:solidFill>
                <a:latin typeface="Open Sans"/>
                <a:ea typeface="Open Sans"/>
                <a:cs typeface="Open Sans"/>
                <a:sym typeface="Open Sans"/>
              </a:rPr>
              <a:t>Иордан и Красное море</a:t>
            </a:r>
            <a:br>
              <a:rPr b="0" i="0" lang="en-US" sz="3900" u="none" cap="none" strike="noStrike"/>
            </a:br>
            <a:r>
              <a:rPr b="0" i="0" lang="en-US" sz="3900" u="none" cap="none" strike="noStrike">
                <a:solidFill>
                  <a:srgbClr val="800000"/>
                </a:solidFill>
                <a:latin typeface="Pacifico"/>
                <a:ea typeface="Pacifico"/>
                <a:cs typeface="Pacifico"/>
                <a:sym typeface="Pacifico"/>
              </a:rPr>
              <a:t>Яхве, ваш Бог, сделал с Иорданом то же, что он сделал с Красным морем</a:t>
            </a:r>
            <a:r>
              <a:rPr b="0" i="0" lang="en-US" sz="3900" u="none" cap="none" strike="noStrike">
                <a:solidFill>
                  <a:srgbClr val="95934B"/>
                </a:solidFill>
                <a:latin typeface="Pacifico"/>
                <a:ea typeface="Pacifico"/>
                <a:cs typeface="Pacifico"/>
                <a:sym typeface="Pacifico"/>
              </a:rPr>
              <a:t> </a:t>
            </a:r>
            <a:r>
              <a:rPr b="0" i="0" lang="en-US" sz="2300" u="none" cap="none" strike="noStrike">
                <a:solidFill>
                  <a:srgbClr val="95934B"/>
                </a:solidFill>
                <a:latin typeface="Arial Narrow"/>
                <a:ea typeface="Arial Narrow"/>
                <a:cs typeface="Arial Narrow"/>
                <a:sym typeface="Arial Narrow"/>
              </a:rPr>
              <a:t>(4:23)</a:t>
            </a:r>
            <a:endParaRPr b="0" i="0" sz="2300" u="none" cap="none" strike="noStrike">
              <a:solidFill>
                <a:srgbClr val="95934B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17" name="Google Shape;1617;p30"/>
          <p:cNvSpPr txBox="1"/>
          <p:nvPr>
            <p:ph idx="4294967295" type="body"/>
          </p:nvPr>
        </p:nvSpPr>
        <p:spPr>
          <a:xfrm>
            <a:off x="151920" y="2209320"/>
            <a:ext cx="4343400" cy="4343400"/>
          </a:xfrm>
          <a:prstGeom prst="rect">
            <a:avLst/>
          </a:prstGeom>
          <a:gradFill>
            <a:gsLst>
              <a:gs pos="0">
                <a:srgbClr val="B89393"/>
              </a:gs>
              <a:gs pos="100000">
                <a:srgbClr val="FFCCCC"/>
              </a:gs>
            </a:gsLst>
            <a:lin ang="18900000" scaled="0"/>
          </a:gradFill>
          <a:ln cap="flat" cmpd="sng" w="126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343080" lvl="0" marL="34308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Красное Море</a:t>
            </a:r>
            <a:endParaRPr b="0" i="0" sz="28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52833" lvl="0" marL="343080" marR="0" rtl="0" algn="l">
              <a:spcBef>
                <a:spcPts val="601"/>
              </a:spcBef>
              <a:spcAft>
                <a:spcPts val="0"/>
              </a:spcAft>
              <a:buClr>
                <a:srgbClr val="009900"/>
              </a:buClr>
              <a:buSzPts val="1920"/>
              <a:buFont typeface="Arial"/>
              <a:buChar char="►"/>
            </a:pPr>
            <a:r>
              <a:rPr b="0" i="1" lang="en-US" sz="2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Побег из Египта</a:t>
            </a:r>
            <a:endParaRPr b="0" i="0" sz="24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52833" lvl="0" marL="343080" marR="0" rtl="0" algn="l">
              <a:spcBef>
                <a:spcPts val="601"/>
              </a:spcBef>
              <a:spcAft>
                <a:spcPts val="0"/>
              </a:spcAft>
              <a:buClr>
                <a:srgbClr val="009900"/>
              </a:buClr>
              <a:buSzPts val="1920"/>
              <a:buFont typeface="Arial"/>
              <a:buChar char="►"/>
            </a:pPr>
            <a:r>
              <a:rPr b="0" i="1" lang="en-US" sz="2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1</a:t>
            </a:r>
            <a:r>
              <a:rPr baseline="30000" i="1" lang="en-US" sz="2400">
                <a:latin typeface="Tahoma"/>
                <a:ea typeface="Tahoma"/>
                <a:cs typeface="Tahoma"/>
                <a:sym typeface="Tahoma"/>
              </a:rPr>
              <a:t>ое</a:t>
            </a:r>
            <a:r>
              <a:rPr b="0" i="1" lang="en-US" sz="2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поколение</a:t>
            </a:r>
            <a:endParaRPr b="0" i="0" sz="24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52833" lvl="0" marL="343080" marR="0" rtl="0" algn="l">
              <a:spcBef>
                <a:spcPts val="601"/>
              </a:spcBef>
              <a:spcAft>
                <a:spcPts val="0"/>
              </a:spcAft>
              <a:buClr>
                <a:srgbClr val="009900"/>
              </a:buClr>
              <a:buSzPts val="1920"/>
              <a:buFont typeface="Arial"/>
              <a:buChar char="►"/>
            </a:pPr>
            <a:r>
              <a:rPr b="0" i="1" lang="en-US" sz="2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Моисей возвысился в глазах Израиля как их лидер</a:t>
            </a:r>
            <a:endParaRPr b="0" i="0" sz="24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52833" lvl="0" marL="343080" marR="0" rtl="0" algn="l">
              <a:spcBef>
                <a:spcPts val="601"/>
              </a:spcBef>
              <a:spcAft>
                <a:spcPts val="0"/>
              </a:spcAft>
              <a:buClr>
                <a:srgbClr val="009900"/>
              </a:buClr>
              <a:buSzPts val="1920"/>
              <a:buFont typeface="Arial"/>
              <a:buChar char="►"/>
            </a:pPr>
            <a:r>
              <a:rPr b="0" i="1" lang="en-US" sz="2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Необходимая церемониальная чистота</a:t>
            </a:r>
            <a:endParaRPr b="0" i="0" sz="24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52833" lvl="0" marL="343080" marR="0" rtl="0" algn="l">
              <a:spcBef>
                <a:spcPts val="601"/>
              </a:spcBef>
              <a:spcAft>
                <a:spcPts val="0"/>
              </a:spcAft>
              <a:buClr>
                <a:srgbClr val="009900"/>
              </a:buClr>
              <a:buSzPts val="1920"/>
              <a:buFont typeface="Arial"/>
              <a:buChar char="►"/>
            </a:pPr>
            <a:r>
              <a:rPr b="0" i="1" lang="en-US" sz="2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Море было разделено</a:t>
            </a:r>
            <a:endParaRPr b="0" i="0" sz="24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52833" lvl="0" marL="343080" marR="0" rtl="0" algn="l">
              <a:spcBef>
                <a:spcPts val="601"/>
              </a:spcBef>
              <a:spcAft>
                <a:spcPts val="0"/>
              </a:spcAft>
              <a:buClr>
                <a:srgbClr val="009900"/>
              </a:buClr>
              <a:buSzPts val="1920"/>
              <a:buFont typeface="Arial"/>
              <a:buChar char="►"/>
            </a:pPr>
            <a:r>
              <a:rPr b="0" i="1" lang="en-US" sz="2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Люди пере</a:t>
            </a:r>
            <a:r>
              <a:rPr i="1" lang="en-US" sz="2400">
                <a:latin typeface="Tahoma"/>
                <a:ea typeface="Tahoma"/>
                <a:cs typeface="Tahoma"/>
                <a:sym typeface="Tahoma"/>
              </a:rPr>
              <a:t>шли </a:t>
            </a:r>
            <a:r>
              <a:rPr b="0" i="1" lang="en-US" sz="2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по сухой земле</a:t>
            </a:r>
            <a:endParaRPr b="0" i="0" sz="24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52833" lvl="0" marL="343080" marR="0" rtl="0" algn="l">
              <a:spcBef>
                <a:spcPts val="601"/>
              </a:spcBef>
              <a:spcAft>
                <a:spcPts val="0"/>
              </a:spcAft>
              <a:buClr>
                <a:srgbClr val="009900"/>
              </a:buClr>
              <a:buSzPts val="1920"/>
              <a:buFont typeface="Arial"/>
              <a:buChar char="►"/>
            </a:pPr>
            <a:r>
              <a:rPr b="0" i="1" lang="en-US" sz="2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10</a:t>
            </a:r>
            <a:r>
              <a:rPr b="0" baseline="30000" i="1" lang="en-US" sz="2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ый</a:t>
            </a:r>
            <a:r>
              <a:rPr b="0" i="1" lang="en-US" sz="2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день 1</a:t>
            </a:r>
            <a:r>
              <a:rPr b="0" baseline="30000" i="1" lang="en-US" sz="2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го</a:t>
            </a:r>
            <a:r>
              <a:rPr b="0" i="1" lang="en-US" sz="2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месяца</a:t>
            </a:r>
            <a:endParaRPr b="0" i="0" sz="24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18" name="Google Shape;1618;p30"/>
          <p:cNvSpPr txBox="1"/>
          <p:nvPr>
            <p:ph idx="4294967295" type="body"/>
          </p:nvPr>
        </p:nvSpPr>
        <p:spPr>
          <a:xfrm>
            <a:off x="4647960" y="2209320"/>
            <a:ext cx="4343400" cy="4343400"/>
          </a:xfrm>
          <a:prstGeom prst="rect">
            <a:avLst/>
          </a:prstGeom>
          <a:gradFill>
            <a:gsLst>
              <a:gs pos="0">
                <a:srgbClr val="FFFF99"/>
              </a:gs>
              <a:gs pos="100000">
                <a:srgbClr val="A9A965"/>
              </a:gs>
            </a:gsLst>
            <a:lin ang="2700000" scaled="0"/>
          </a:gradFill>
          <a:ln cap="flat" cmpd="sng" w="126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343080" lvl="0" marL="34308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Иордан</a:t>
            </a:r>
            <a:endParaRPr b="0" i="0" sz="28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689" lvl="0" marL="343080" marR="0" rtl="0" algn="l">
              <a:spcBef>
                <a:spcPts val="601"/>
              </a:spcBef>
              <a:spcAft>
                <a:spcPts val="0"/>
              </a:spcAft>
              <a:buClr>
                <a:srgbClr val="009900"/>
              </a:buClr>
              <a:buSzPct val="80000"/>
              <a:buFont typeface="Arial"/>
              <a:buChar char="►"/>
            </a:pPr>
            <a:r>
              <a:rPr b="0" i="1" lang="en-US" sz="2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Вторжение в Ханаан</a:t>
            </a:r>
            <a:endParaRPr b="0" i="0" sz="24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689" lvl="0" marL="343080" marR="0" rtl="0" algn="l">
              <a:spcBef>
                <a:spcPts val="601"/>
              </a:spcBef>
              <a:spcAft>
                <a:spcPts val="0"/>
              </a:spcAft>
              <a:buClr>
                <a:srgbClr val="009900"/>
              </a:buClr>
              <a:buSzPct val="80000"/>
              <a:buFont typeface="Arial"/>
              <a:buChar char="►"/>
            </a:pPr>
            <a:r>
              <a:rPr b="0" i="1" lang="en-US" sz="2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2</a:t>
            </a:r>
            <a:r>
              <a:rPr baseline="30000" i="1" lang="en-US" sz="2400">
                <a:latin typeface="Tahoma"/>
                <a:ea typeface="Tahoma"/>
                <a:cs typeface="Tahoma"/>
                <a:sym typeface="Tahoma"/>
              </a:rPr>
              <a:t>ое</a:t>
            </a:r>
            <a:r>
              <a:rPr b="0" i="1" lang="en-US" sz="2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поколение</a:t>
            </a:r>
            <a:endParaRPr b="0" i="0" sz="24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689" lvl="0" marL="343080" marR="0" rtl="0" algn="l">
              <a:spcBef>
                <a:spcPts val="601"/>
              </a:spcBef>
              <a:spcAft>
                <a:spcPts val="0"/>
              </a:spcAft>
              <a:buClr>
                <a:srgbClr val="009900"/>
              </a:buClr>
              <a:buSzPct val="80000"/>
              <a:buFont typeface="Arial"/>
              <a:buChar char="►"/>
            </a:pPr>
            <a:r>
              <a:rPr b="0" i="1" lang="en-US" sz="2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Иисус Навин возвысился в глазах Израиля как их лидер</a:t>
            </a:r>
            <a:endParaRPr b="0" i="0" sz="24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689" lvl="0" marL="343080" marR="0" rtl="0" algn="l">
              <a:spcBef>
                <a:spcPts val="601"/>
              </a:spcBef>
              <a:spcAft>
                <a:spcPts val="0"/>
              </a:spcAft>
              <a:buClr>
                <a:srgbClr val="009900"/>
              </a:buClr>
              <a:buSzPct val="80000"/>
              <a:buFont typeface="Arial"/>
              <a:buChar char="►"/>
            </a:pPr>
            <a:r>
              <a:rPr b="0" i="1" lang="en-US" sz="2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Необходимая церемониальная чистота</a:t>
            </a:r>
            <a:endParaRPr b="0" i="0" sz="24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689" lvl="0" marL="343080" marR="0" rtl="0" algn="l">
              <a:spcBef>
                <a:spcPts val="601"/>
              </a:spcBef>
              <a:spcAft>
                <a:spcPts val="0"/>
              </a:spcAft>
              <a:buClr>
                <a:srgbClr val="009900"/>
              </a:buClr>
              <a:buSzPct val="80000"/>
              <a:buFont typeface="Arial"/>
              <a:buChar char="►"/>
            </a:pPr>
            <a:r>
              <a:rPr b="0" i="1" lang="en-US" sz="2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По</a:t>
            </a:r>
            <a:r>
              <a:rPr i="1" lang="en-US" sz="2400">
                <a:latin typeface="Tahoma"/>
                <a:ea typeface="Tahoma"/>
                <a:cs typeface="Tahoma"/>
                <a:sym typeface="Tahoma"/>
              </a:rPr>
              <a:t>ток</a:t>
            </a:r>
            <a:r>
              <a:rPr b="0" i="1" lang="en-US" sz="2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воды была остановлен</a:t>
            </a:r>
            <a:endParaRPr b="0" i="0" sz="24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689" lvl="0" marL="343080" marR="0" rtl="0" algn="l">
              <a:spcBef>
                <a:spcPts val="601"/>
              </a:spcBef>
              <a:spcAft>
                <a:spcPts val="0"/>
              </a:spcAft>
              <a:buClr>
                <a:srgbClr val="009900"/>
              </a:buClr>
              <a:buSzPct val="80000"/>
              <a:buFont typeface="Arial"/>
              <a:buChar char="►"/>
            </a:pPr>
            <a:r>
              <a:rPr b="0" i="1" lang="en-US" sz="2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Люди пере</a:t>
            </a:r>
            <a:r>
              <a:rPr i="1" lang="en-US" sz="2400">
                <a:latin typeface="Tahoma"/>
                <a:ea typeface="Tahoma"/>
                <a:cs typeface="Tahoma"/>
                <a:sym typeface="Tahoma"/>
              </a:rPr>
              <a:t>шли</a:t>
            </a:r>
            <a:r>
              <a:rPr b="0" i="1" lang="en-US" sz="2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по сухой земле</a:t>
            </a:r>
            <a:endParaRPr b="0" i="0" sz="24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689" lvl="0" marL="343080" marR="0" rtl="0" algn="l">
              <a:spcBef>
                <a:spcPts val="601"/>
              </a:spcBef>
              <a:spcAft>
                <a:spcPts val="0"/>
              </a:spcAft>
              <a:buClr>
                <a:srgbClr val="009900"/>
              </a:buClr>
              <a:buSzPct val="80000"/>
              <a:buFont typeface="Arial"/>
              <a:buChar char="►"/>
            </a:pPr>
            <a:r>
              <a:rPr b="0" i="1" lang="en-US" sz="2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10</a:t>
            </a:r>
            <a:r>
              <a:rPr b="0" baseline="30000" i="1" lang="en-US" sz="2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ый</a:t>
            </a:r>
            <a:r>
              <a:rPr b="0" i="1" lang="en-US" sz="2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день 1</a:t>
            </a:r>
            <a:r>
              <a:rPr b="0" baseline="30000" i="1" lang="en-US" sz="2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го</a:t>
            </a:r>
            <a:r>
              <a:rPr b="0" i="1" lang="en-US" sz="2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месяца</a:t>
            </a:r>
            <a:endParaRPr b="0" i="0" sz="24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1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1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1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1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1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1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1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1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1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1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1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1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1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1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622" name="Shape 1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3" name="Google Shape;1623;p31"/>
          <p:cNvSpPr txBox="1"/>
          <p:nvPr>
            <p:ph idx="4294967295" type="body"/>
          </p:nvPr>
        </p:nvSpPr>
        <p:spPr>
          <a:xfrm>
            <a:off x="304920" y="380880"/>
            <a:ext cx="4038480" cy="6019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7000"/>
          </a:bodyPr>
          <a:lstStyle/>
          <a:p>
            <a:pPr indent="-343080" lvl="0" marL="34308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Переправа через Иордан</a:t>
            </a:r>
            <a:endParaRPr b="0" i="0" sz="28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601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От Рамсеса, Египет, до равнин Моава в Трансиордании израильтяне постоянно перемещались и располагались лагерем в течение 40 лет.</a:t>
            </a:r>
            <a:endParaRPr b="0" i="0" sz="24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601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Теперь они разбивали базовый лагерь в Гилгале, и армия наносила сокрушительные военные удары по всему Ханаану, но всегда возвращалась в базовый лагерь в Гилгале (4:19; 9:6; 10:15, 43; 14:6).</a:t>
            </a:r>
            <a:endParaRPr b="0" i="0" sz="24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601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descr="HBS03" id="1624" name="Google Shape;1624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21240" y="0"/>
            <a:ext cx="462276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5" name="Google Shape;1625;p31"/>
          <p:cNvSpPr/>
          <p:nvPr/>
        </p:nvSpPr>
        <p:spPr>
          <a:xfrm>
            <a:off x="7772400" y="3429000"/>
            <a:ext cx="457200" cy="914400"/>
          </a:xfrm>
          <a:custGeom>
            <a:rect b="b" l="l" r="r" t="t"/>
            <a:pathLst>
              <a:path extrusionOk="0" h="21600" w="21600">
                <a:moveTo>
                  <a:pt x="21600" y="5400"/>
                </a:moveTo>
                <a:lnTo>
                  <a:pt x="5400" y="5400"/>
                </a:lnTo>
                <a:lnTo>
                  <a:pt x="5400" y="0"/>
                </a:lnTo>
                <a:lnTo>
                  <a:pt x="0" y="10800"/>
                </a:lnTo>
                <a:lnTo>
                  <a:pt x="5400" y="21600"/>
                </a:lnTo>
                <a:lnTo>
                  <a:pt x="5400" y="16200"/>
                </a:lnTo>
                <a:lnTo>
                  <a:pt x="21600" y="16200"/>
                </a:lnTo>
                <a:close/>
              </a:path>
            </a:pathLst>
          </a:custGeom>
          <a:solidFill>
            <a:srgbClr val="FF3300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626" name="Google Shape;1626;p31"/>
          <p:cNvSpPr/>
          <p:nvPr/>
        </p:nvSpPr>
        <p:spPr>
          <a:xfrm>
            <a:off x="7391520" y="3809880"/>
            <a:ext cx="152280" cy="152640"/>
          </a:xfrm>
          <a:prstGeom prst="ellipse">
            <a:avLst/>
          </a:prstGeom>
          <a:solidFill>
            <a:srgbClr val="FF3300"/>
          </a:solidFill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7" name="Google Shape;1627;p31"/>
          <p:cNvSpPr/>
          <p:nvPr/>
        </p:nvSpPr>
        <p:spPr>
          <a:xfrm>
            <a:off x="6172200" y="3124080"/>
            <a:ext cx="1600200" cy="98424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FF3300"/>
                </a:solidFill>
                <a:latin typeface="Tahoma"/>
                <a:ea typeface="Tahoma"/>
                <a:cs typeface="Tahoma"/>
                <a:sym typeface="Tahoma"/>
              </a:rPr>
              <a:t>Гилгал, самый </a:t>
            </a:r>
            <a:endParaRPr b="0" i="0" sz="20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60000"/>
              </a:lnSpc>
              <a:spcBef>
                <a:spcPts val="125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FF3300"/>
                </a:solidFill>
                <a:latin typeface="Tahoma"/>
                <a:ea typeface="Tahoma"/>
                <a:cs typeface="Tahoma"/>
                <a:sym typeface="Tahoma"/>
              </a:rPr>
              <a:t>базовый лагерь</a:t>
            </a:r>
            <a:endParaRPr b="0" i="0" sz="20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631" name="Shape 1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2" name="Google Shape;1632;p32"/>
          <p:cNvSpPr txBox="1"/>
          <p:nvPr>
            <p:ph idx="4294967295" type="title"/>
          </p:nvPr>
        </p:nvSpPr>
        <p:spPr>
          <a:xfrm>
            <a:off x="301680" y="228240"/>
            <a:ext cx="854064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00" u="none" cap="none" strike="noStrike">
                <a:solidFill>
                  <a:srgbClr val="95934B"/>
                </a:solidFill>
                <a:latin typeface="Open Sans"/>
                <a:ea typeface="Open Sans"/>
                <a:cs typeface="Open Sans"/>
                <a:sym typeface="Open Sans"/>
              </a:rPr>
              <a:t>Четыре Ритуала подготовки</a:t>
            </a:r>
            <a:endParaRPr b="0" i="0" sz="4400" u="none" cap="none" strike="noStrike">
              <a:solidFill>
                <a:srgbClr val="95934B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33" name="Google Shape;1633;p32"/>
          <p:cNvSpPr txBox="1"/>
          <p:nvPr>
            <p:ph idx="4294967295" type="body"/>
          </p:nvPr>
        </p:nvSpPr>
        <p:spPr>
          <a:xfrm>
            <a:off x="304560" y="1294920"/>
            <a:ext cx="8537400" cy="4953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3080" lvl="0" marL="343080" marR="0" rtl="0" algn="l"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2240"/>
              <a:buFont typeface="Arial"/>
              <a:buChar char="►"/>
            </a:pPr>
            <a:r>
              <a:rPr b="0" i="0" lang="en-US" sz="2800" u="none" cap="none" strike="noStrike">
                <a:solidFill>
                  <a:srgbClr val="333300"/>
                </a:solidFill>
                <a:latin typeface="Tahoma"/>
                <a:ea typeface="Tahoma"/>
                <a:cs typeface="Tahoma"/>
                <a:sym typeface="Tahoma"/>
              </a:rPr>
              <a:t>Очищение (3:5)</a:t>
            </a:r>
            <a:endParaRPr b="0" i="0" sz="28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spcBef>
                <a:spcPts val="700"/>
              </a:spcBef>
              <a:spcAft>
                <a:spcPts val="0"/>
              </a:spcAft>
              <a:buClr>
                <a:srgbClr val="009900"/>
              </a:buClr>
              <a:buSzPts val="2240"/>
              <a:buFont typeface="Arial"/>
              <a:buChar char="►"/>
            </a:pPr>
            <a:r>
              <a:rPr lang="en-US" sz="2800">
                <a:solidFill>
                  <a:srgbClr val="333300"/>
                </a:solidFill>
                <a:latin typeface="Tahoma"/>
                <a:ea typeface="Tahoma"/>
                <a:cs typeface="Tahoma"/>
                <a:sym typeface="Tahoma"/>
              </a:rPr>
              <a:t>Памятное строение из камней</a:t>
            </a:r>
            <a:r>
              <a:rPr b="0" i="0" lang="en-US" sz="2800" u="none" cap="none" strike="noStrike">
                <a:solidFill>
                  <a:srgbClr val="333300"/>
                </a:solidFill>
                <a:latin typeface="Tahoma"/>
                <a:ea typeface="Tahoma"/>
                <a:cs typeface="Tahoma"/>
                <a:sym typeface="Tahoma"/>
              </a:rPr>
              <a:t> (4:4-7, 20-24)</a:t>
            </a:r>
            <a:endParaRPr b="0" i="0" sz="28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spcBef>
                <a:spcPts val="601"/>
              </a:spcBef>
              <a:spcAft>
                <a:spcPts val="0"/>
              </a:spcAft>
              <a:buClr>
                <a:srgbClr val="009900"/>
              </a:buClr>
              <a:buSzPts val="2240"/>
              <a:buFont typeface="Arial"/>
              <a:buChar char="►"/>
            </a:pPr>
            <a:r>
              <a:rPr b="0" i="0" lang="en-US" sz="2800" u="none" cap="none" strike="noStrike">
                <a:solidFill>
                  <a:srgbClr val="333300"/>
                </a:solidFill>
                <a:latin typeface="Tahoma"/>
                <a:ea typeface="Tahoma"/>
                <a:cs typeface="Tahoma"/>
                <a:sym typeface="Tahoma"/>
              </a:rPr>
              <a:t>Обрезание (5:2-9)</a:t>
            </a:r>
            <a:r>
              <a:rPr b="0" i="0" lang="en-US" sz="32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b="0" i="1" lang="en-US" sz="2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Неясно, почему израильтяне не обрезали своих сыновей во время пребывания в пустыне, но, возможно, в свете смертного приговора </a:t>
            </a:r>
            <a:r>
              <a:rPr i="1" lang="en-US" sz="2400">
                <a:latin typeface="Tahoma"/>
                <a:ea typeface="Tahoma"/>
                <a:cs typeface="Tahoma"/>
                <a:sym typeface="Tahoma"/>
              </a:rPr>
              <a:t>в Кадеш-Барнеа они посчитали это излишним.</a:t>
            </a:r>
            <a:endParaRPr i="1" sz="2400"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spcBef>
                <a:spcPts val="601"/>
              </a:spcBef>
              <a:spcAft>
                <a:spcPts val="0"/>
              </a:spcAft>
              <a:buClr>
                <a:srgbClr val="009900"/>
              </a:buClr>
              <a:buSzPts val="2240"/>
              <a:buFont typeface="Arial"/>
              <a:buChar char="►"/>
            </a:pPr>
            <a:r>
              <a:rPr b="0" i="0" lang="en-US" sz="2800" u="none" cap="none" strike="noStrike">
                <a:solidFill>
                  <a:srgbClr val="333300"/>
                </a:solidFill>
                <a:latin typeface="Tahoma"/>
                <a:ea typeface="Tahoma"/>
                <a:cs typeface="Tahoma"/>
                <a:sym typeface="Tahoma"/>
              </a:rPr>
              <a:t>Пасха (5:10; ср. Исх. 12:6) </a:t>
            </a:r>
            <a:r>
              <a:rPr b="0" i="1" lang="en-US" sz="2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С празднованием 1</a:t>
            </a:r>
            <a:r>
              <a:rPr b="0" baseline="30000" i="1" lang="en-US" sz="2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ой</a:t>
            </a:r>
            <a:r>
              <a:rPr i="1" lang="en-US" sz="240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b="0" i="1" lang="en-US" sz="2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Пасхи в новой земле манна прекратилась (5:12; ср. Исх. 16:35).</a:t>
            </a:r>
            <a:endParaRPr b="0" i="0" sz="24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21160" lvl="0" marL="343080" marR="0" rtl="0" algn="l">
              <a:spcBef>
                <a:spcPts val="601"/>
              </a:spcBef>
              <a:spcAft>
                <a:spcPts val="0"/>
              </a:spcAft>
              <a:buClr>
                <a:srgbClr val="009900"/>
              </a:buClr>
              <a:buSzPts val="192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3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3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3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3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637" name="Shape 1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" name="Google Shape;1638;p33"/>
          <p:cNvSpPr txBox="1"/>
          <p:nvPr>
            <p:ph idx="4294967295" type="title"/>
          </p:nvPr>
        </p:nvSpPr>
        <p:spPr>
          <a:xfrm>
            <a:off x="758880" y="76320"/>
            <a:ext cx="427032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95934B"/>
                </a:solidFill>
                <a:latin typeface="Tahoma"/>
                <a:ea typeface="Tahoma"/>
                <a:cs typeface="Tahoma"/>
                <a:sym typeface="Tahoma"/>
              </a:rPr>
              <a:t>Алтарь из Необработанных камней</a:t>
            </a:r>
            <a:br>
              <a:rPr b="0" i="0" lang="en-US" sz="2800" u="none" cap="none" strike="noStrike"/>
            </a:br>
            <a:r>
              <a:rPr b="0" i="0" lang="en-US" sz="2800" u="none" cap="none" strike="noStrike">
                <a:solidFill>
                  <a:srgbClr val="95934B"/>
                </a:solidFill>
                <a:latin typeface="Tahoma"/>
                <a:ea typeface="Tahoma"/>
                <a:cs typeface="Tahoma"/>
                <a:sym typeface="Tahoma"/>
              </a:rPr>
              <a:t>(Арад, Иуда)</a:t>
            </a:r>
            <a:endParaRPr b="0" i="0" sz="2800" u="none" cap="none" strike="noStrike">
              <a:solidFill>
                <a:srgbClr val="95934B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39" name="Google Shape;1639;p33"/>
          <p:cNvSpPr txBox="1"/>
          <p:nvPr>
            <p:ph idx="4294967295" type="body"/>
          </p:nvPr>
        </p:nvSpPr>
        <p:spPr>
          <a:xfrm>
            <a:off x="6092640" y="228600"/>
            <a:ext cx="2670120" cy="64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3080" lvl="0" marL="34308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Хотя памятник из 12 камней (3:12; 4:20) прямо не описывается как алтарь, он вполне мог им быть (ср. Исх. 24:4; </a:t>
            </a:r>
            <a:r>
              <a:rPr lang="en-US" sz="2400"/>
              <a:t>3 Цар</a:t>
            </a: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18:30-31).</a:t>
            </a:r>
            <a:endParaRPr b="0" i="0" sz="24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601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Если это так, то пирамида должна была быть построена из необработанных камней (Исх. 20:25).</a:t>
            </a:r>
            <a:endParaRPr b="0" i="0" sz="24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descr="HBS21" id="1640" name="Google Shape;1640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280" y="1106640"/>
            <a:ext cx="5791320" cy="5630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644" name="Shape 1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5" name="Google Shape;1645;p34"/>
          <p:cNvSpPr txBox="1"/>
          <p:nvPr>
            <p:ph idx="4294967295" type="title"/>
          </p:nvPr>
        </p:nvSpPr>
        <p:spPr>
          <a:xfrm>
            <a:off x="0" y="75960"/>
            <a:ext cx="4572000" cy="2438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400" u="none" cap="none" strike="noStrike">
                <a:solidFill>
                  <a:srgbClr val="800000"/>
                </a:solidFill>
                <a:latin typeface="Pacifico"/>
                <a:ea typeface="Pacifico"/>
                <a:cs typeface="Pacifico"/>
                <a:sym typeface="Pacifico"/>
              </a:rPr>
              <a:t>“</a:t>
            </a:r>
            <a:r>
              <a:rPr lang="en-US" sz="5400">
                <a:solidFill>
                  <a:srgbClr val="800000"/>
                </a:solidFill>
                <a:latin typeface="Pacifico"/>
                <a:ea typeface="Pacifico"/>
                <a:cs typeface="Pacifico"/>
                <a:sym typeface="Pacifico"/>
              </a:rPr>
              <a:t>вновь сделай израильтянам обрезание</a:t>
            </a:r>
            <a:r>
              <a:rPr b="0" i="0" lang="en-US" sz="5400" u="none" cap="none" strike="noStrike">
                <a:solidFill>
                  <a:srgbClr val="800000"/>
                </a:solidFill>
                <a:latin typeface="Pacifico"/>
                <a:ea typeface="Pacifico"/>
                <a:cs typeface="Pacifico"/>
                <a:sym typeface="Pacifico"/>
              </a:rPr>
              <a:t>”</a:t>
            </a:r>
            <a:r>
              <a:rPr b="0" i="0" lang="en-US" sz="4400" u="none" cap="none" strike="noStrike">
                <a:solidFill>
                  <a:srgbClr val="95934B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b="0" i="0" lang="en-US" sz="2800" u="none" cap="none" strike="noStrike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(5:2)</a:t>
            </a:r>
            <a:endParaRPr b="0" i="0" sz="2800" u="none" cap="none" strike="noStrike">
              <a:solidFill>
                <a:srgbClr val="95934B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46" name="Google Shape;1646;p34"/>
          <p:cNvSpPr txBox="1"/>
          <p:nvPr>
            <p:ph idx="4294967295" type="body"/>
          </p:nvPr>
        </p:nvSpPr>
        <p:spPr>
          <a:xfrm>
            <a:off x="304560" y="2286000"/>
            <a:ext cx="4190760" cy="31240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1000" lnSpcReduction="10000"/>
          </a:bodyPr>
          <a:lstStyle/>
          <a:p>
            <a:pPr indent="-343080" lvl="0" marL="34308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Tahoma"/>
                <a:ea typeface="Tahoma"/>
                <a:cs typeface="Tahoma"/>
                <a:sym typeface="Tahoma"/>
              </a:rPr>
              <a:t>Эта странная фраза может означать просто восстановление обрезания, которым пренебрегали, или же подразумевать египетское обрезание, которое включало V-образный надрез на тыльной стороне крайней плоти, позволяющий ей свободно свисать.</a:t>
            </a:r>
            <a:endParaRPr b="0" i="0" sz="24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descr="HBS12" id="1647" name="Google Shape;1647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27520" y="0"/>
            <a:ext cx="440532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8" name="Google Shape;1648;p34"/>
          <p:cNvSpPr/>
          <p:nvPr/>
        </p:nvSpPr>
        <p:spPr>
          <a:xfrm>
            <a:off x="228600" y="5715000"/>
            <a:ext cx="4343400" cy="119124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Самое древнее известное изображение обрезания (24</a:t>
            </a:r>
            <a:r>
              <a:rPr b="1" baseline="30000" i="0" lang="en-US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ый</a:t>
            </a:r>
            <a:r>
              <a:rPr b="1" i="0" lang="en-US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век до н.э.) - это настенный рельеф в египетской гробнице</a:t>
            </a:r>
            <a:endParaRPr b="0" i="0" sz="18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652" name="Shape 1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3" name="Google Shape;1653;p35"/>
          <p:cNvSpPr txBox="1"/>
          <p:nvPr>
            <p:ph idx="4294967295" type="title"/>
          </p:nvPr>
        </p:nvSpPr>
        <p:spPr>
          <a:xfrm>
            <a:off x="304920" y="76320"/>
            <a:ext cx="8686800" cy="761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00" u="none" cap="none" strike="noStrike">
                <a:solidFill>
                  <a:srgbClr val="800000"/>
                </a:solidFill>
                <a:latin typeface="Tahoma"/>
                <a:ea typeface="Tahoma"/>
                <a:cs typeface="Tahoma"/>
                <a:sym typeface="Tahoma"/>
              </a:rPr>
              <a:t>Духовный смысл Обрезания</a:t>
            </a:r>
            <a:endParaRPr b="0" i="0" sz="4000" u="none" cap="none" strike="noStrike">
              <a:solidFill>
                <a:srgbClr val="95934B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54" name="Google Shape;1654;p35"/>
          <p:cNvSpPr txBox="1"/>
          <p:nvPr>
            <p:ph idx="4294967295" type="body"/>
          </p:nvPr>
        </p:nvSpPr>
        <p:spPr>
          <a:xfrm>
            <a:off x="228240" y="838080"/>
            <a:ext cx="8613720" cy="3810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9000"/>
          </a:bodyPr>
          <a:lstStyle/>
          <a:p>
            <a:pPr indent="-343080" lvl="0" marL="34308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FF3300"/>
                </a:solidFill>
                <a:latin typeface="Tahoma"/>
                <a:ea typeface="Tahoma"/>
                <a:cs typeface="Tahoma"/>
                <a:sym typeface="Tahoma"/>
              </a:rPr>
              <a:t>Хотя обрезание широко практиковалось в древнем мире (филистимляне были единственным исключением в Ханаане), обычно оно проводилось как обряд полового созревания.</a:t>
            </a:r>
            <a:endParaRPr b="0" i="0" sz="28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spcBef>
                <a:spcPts val="601"/>
              </a:spcBef>
              <a:spcAft>
                <a:spcPts val="0"/>
              </a:spcAft>
              <a:buClr>
                <a:srgbClr val="009900"/>
              </a:buClr>
              <a:buSzPct val="80000"/>
              <a:buFont typeface="Arial"/>
              <a:buChar char="►"/>
            </a:pPr>
            <a:r>
              <a:rPr b="0" i="1" lang="en-US" sz="2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Однако для израильтян обрезание несло в себе духовный смысл глубокой внутренней приверженности завету — отсюда выражение “Обрежьте свои сердца” (Втор. 10:16; 30:6).</a:t>
            </a:r>
            <a:endParaRPr b="0" i="0" sz="24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spcBef>
                <a:spcPts val="601"/>
              </a:spcBef>
              <a:spcAft>
                <a:spcPts val="0"/>
              </a:spcAft>
              <a:buClr>
                <a:srgbClr val="009900"/>
              </a:buClr>
              <a:buSzPct val="80000"/>
              <a:buFont typeface="Arial"/>
              <a:buChar char="►"/>
            </a:pPr>
            <a:r>
              <a:rPr b="0" i="1" lang="en-US" sz="2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Эта же метафора используется позже (Иак. 4:4; Рим. 2:29).</a:t>
            </a:r>
            <a:endParaRPr b="0" i="0" sz="24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55" name="Google Shape;1655;p35"/>
          <p:cNvSpPr/>
          <p:nvPr/>
        </p:nvSpPr>
        <p:spPr>
          <a:xfrm>
            <a:off x="380880" y="4651200"/>
            <a:ext cx="8382240" cy="30186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9900"/>
          </a:solidFill>
          <a:ln cap="flat" cmpd="sng" w="126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00" u="none" cap="none" strike="noStrike">
                <a:solidFill>
                  <a:srgbClr val="000000"/>
                </a:solidFill>
                <a:latin typeface="Teko"/>
                <a:ea typeface="Teko"/>
                <a:cs typeface="Teko"/>
                <a:sym typeface="Teko"/>
              </a:rPr>
              <a:t>Обрезание было необходимо для выполнения обязательств народа по завету перед вступлением на землю, и они проводили его в соответствии с древним обычаем, используя кремневые ножи (хотя имелась бронза).</a:t>
            </a:r>
            <a:endParaRPr b="0" i="0" sz="27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5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5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5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5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5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5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9" name="Shape 1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0" name="Google Shape;1660;p36"/>
          <p:cNvSpPr txBox="1"/>
          <p:nvPr>
            <p:ph idx="4294967295" type="title"/>
          </p:nvPr>
        </p:nvSpPr>
        <p:spPr>
          <a:xfrm>
            <a:off x="0" y="76320"/>
            <a:ext cx="9144000" cy="76176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00" u="none" cap="none" strike="noStrike">
                <a:solidFill>
                  <a:srgbClr val="FFC000"/>
                </a:solidFill>
                <a:latin typeface="Open Sans"/>
                <a:ea typeface="Open Sans"/>
                <a:cs typeface="Open Sans"/>
                <a:sym typeface="Open Sans"/>
              </a:rPr>
              <a:t>Командующий армией Яхве</a:t>
            </a:r>
            <a:endParaRPr b="0" i="0" sz="4400" u="none" cap="none" strike="noStrike">
              <a:solidFill>
                <a:srgbClr val="E0DFB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1" name="Google Shape;1661;p36"/>
          <p:cNvSpPr txBox="1"/>
          <p:nvPr>
            <p:ph idx="4294967295" type="body"/>
          </p:nvPr>
        </p:nvSpPr>
        <p:spPr>
          <a:xfrm>
            <a:off x="304920" y="914040"/>
            <a:ext cx="8534160" cy="3505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3080" lvl="0" marL="34308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FFFF99"/>
                </a:solidFill>
                <a:latin typeface="Verdana"/>
                <a:ea typeface="Verdana"/>
                <a:cs typeface="Verdana"/>
                <a:sym typeface="Verdana"/>
              </a:rPr>
              <a:t>Предположительно, сверхъестественный воин был </a:t>
            </a:r>
            <a:r>
              <a:rPr b="0" i="1" lang="en-US" sz="2800" u="none" cap="none" strike="noStrike">
                <a:solidFill>
                  <a:srgbClr val="FFFF99"/>
                </a:solidFill>
                <a:latin typeface="Verdana"/>
                <a:ea typeface="Verdana"/>
                <a:cs typeface="Verdana"/>
                <a:sym typeface="Verdana"/>
              </a:rPr>
              <a:t>Малак Яхве</a:t>
            </a:r>
            <a:r>
              <a:rPr b="0" i="0" lang="en-US" sz="2800" u="none" cap="none" strike="noStrike">
                <a:solidFill>
                  <a:srgbClr val="FFFF99"/>
                </a:solidFill>
                <a:latin typeface="Verdana"/>
                <a:ea typeface="Verdana"/>
                <a:cs typeface="Verdana"/>
                <a:sym typeface="Verdana"/>
              </a:rPr>
              <a:t> (Ангел Яхве)</a:t>
            </a:r>
            <a:r>
              <a:rPr b="0" i="1" lang="en-US" sz="2800" u="none" cap="none" strike="noStrike">
                <a:solidFill>
                  <a:srgbClr val="FFFF99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b="0" i="0" sz="28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36730" lvl="0" marL="343080" marR="0" rtl="0" algn="l">
              <a:lnSpc>
                <a:spcPct val="90000"/>
              </a:lnSpc>
              <a:spcBef>
                <a:spcPts val="601"/>
              </a:spcBef>
              <a:spcAft>
                <a:spcPts val="0"/>
              </a:spcAft>
              <a:buClr>
                <a:srgbClr val="CC9900"/>
              </a:buClr>
              <a:buSzPts val="1580"/>
              <a:buFont typeface="Noto Sans Symbols"/>
              <a:buChar char="◆"/>
            </a:pPr>
            <a:r>
              <a:rPr b="0" i="1" lang="en-US" sz="2300" u="none" cap="none" strike="noStrike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Такая теофания (= Сияние Бога, явление Бога) преодолевает разрыв между ЯХВЕ как невидимым Духом и ЯХВЕ как тем, кто раскрывает себя.</a:t>
            </a:r>
            <a:endParaRPr b="0" i="0" sz="23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36730" lvl="0" marL="343080" marR="0" rtl="0" algn="l">
              <a:lnSpc>
                <a:spcPct val="90000"/>
              </a:lnSpc>
              <a:spcBef>
                <a:spcPts val="601"/>
              </a:spcBef>
              <a:spcAft>
                <a:spcPts val="0"/>
              </a:spcAft>
              <a:buClr>
                <a:srgbClr val="CC9900"/>
              </a:buClr>
              <a:buSzPts val="1580"/>
              <a:buFont typeface="Noto Sans Symbols"/>
              <a:buChar char="◆"/>
            </a:pPr>
            <a:r>
              <a:rPr b="0" i="1" lang="en-US" sz="2300" u="none" cap="none" strike="noStrike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То, что он не был ни на той, ни на другой стороне, означает, что небесные воинства не принимают сторону людей — они всегда на стороне Бога. </a:t>
            </a:r>
            <a:r>
              <a:rPr b="0" i="1" lang="en-US" sz="2300" u="sng" cap="none" strike="noStrike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Поэтому люди не должны думать, что они могут привлечь Бога на свою сторону, но они должны позаботиться о том, чтобы быть на стороне Божьих целей (Ис Нав. 5:13-15).</a:t>
            </a:r>
            <a:endParaRPr b="0" i="0" sz="23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62" name="Google Shape;1662;p36"/>
          <p:cNvSpPr/>
          <p:nvPr/>
        </p:nvSpPr>
        <p:spPr>
          <a:xfrm>
            <a:off x="6553080" y="6243480"/>
            <a:ext cx="2133720" cy="4572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46800" lIns="90000" spcFirstLastPara="1" rIns="90000" wrap="square" tIns="46800">
            <a:norm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DDDDDD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b="0" i="0" sz="12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63" name="Google Shape;1663;p36"/>
          <p:cNvSpPr/>
          <p:nvPr/>
        </p:nvSpPr>
        <p:spPr>
          <a:xfrm>
            <a:off x="107100" y="4207025"/>
            <a:ext cx="8798700" cy="24936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4" name="Google Shape;1664;p36"/>
          <p:cNvSpPr/>
          <p:nvPr/>
        </p:nvSpPr>
        <p:spPr>
          <a:xfrm>
            <a:off x="212000" y="4283525"/>
            <a:ext cx="8627094" cy="265356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700">
                <a:solidFill>
                  <a:srgbClr val="003366"/>
                </a:solidFill>
                <a:latin typeface="Verdana"/>
                <a:ea typeface="Verdana"/>
                <a:cs typeface="Verdana"/>
                <a:sym typeface="Verdana"/>
              </a:rPr>
              <a:t>ОПРЕДЕЛЯЮЩИЕ НОРМЫ:</a:t>
            </a:r>
            <a:endParaRPr b="1" sz="2700">
              <a:solidFill>
                <a:srgbClr val="0033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700">
                <a:solidFill>
                  <a:srgbClr val="003366"/>
                </a:solidFill>
                <a:latin typeface="Verdana"/>
                <a:ea typeface="Verdana"/>
                <a:cs typeface="Verdana"/>
                <a:sym typeface="Verdana"/>
              </a:rPr>
              <a:t>ЯХВЕ не может быть видим людьми (Исх. 19:21; 33:20).</a:t>
            </a:r>
            <a:endParaRPr b="1" sz="2700">
              <a:solidFill>
                <a:srgbClr val="0033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>
                <a:solidFill>
                  <a:srgbClr val="003366"/>
                </a:solidFill>
                <a:latin typeface="Verdana"/>
                <a:ea typeface="Verdana"/>
                <a:cs typeface="Verdana"/>
                <a:sym typeface="Verdana"/>
              </a:rPr>
              <a:t>Он проявляет инициативу, чтобы являть себя во временных самораскрытиях в виде Мал'ак Яхве и в других формах.</a:t>
            </a:r>
            <a:endParaRPr b="1" sz="2700">
              <a:solidFill>
                <a:srgbClr val="00336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6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6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6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6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8" name="Shape 1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" name="Google Shape;1669;p37"/>
          <p:cNvSpPr txBox="1"/>
          <p:nvPr>
            <p:ph idx="4294967295" type="body"/>
          </p:nvPr>
        </p:nvSpPr>
        <p:spPr>
          <a:xfrm>
            <a:off x="4648320" y="380520"/>
            <a:ext cx="4194000" cy="59230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3080" lvl="0" marL="343080" rtl="0" algn="l">
              <a:spcBef>
                <a:spcPts val="601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rgbClr val="DDDDDD"/>
                </a:solidFill>
              </a:rPr>
              <a:t>Эта спутниковая фотография Израиля (сделанная с космического шаттла "Челленджер" в 1984 году) показывает основные географические особенности земли, в которую теперь собирались израильтяне.</a:t>
            </a:r>
            <a:endParaRPr sz="2200">
              <a:solidFill>
                <a:srgbClr val="DDDDDD"/>
              </a:solidFill>
            </a:endParaRPr>
          </a:p>
          <a:p>
            <a:pPr indent="-343080" lvl="0" marL="343080" marR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DDDDDD"/>
                </a:solidFill>
              </a:rPr>
              <a:t>Они установят базовый лагерь в Гилгале, и армия будет наносить сокрушительные военные удары по всему Ханаану, но всегда возвращаться в базовый лагерь в Гилгале (Нав. 4:19; 9:6; 10:15, 43; 14:6).</a:t>
            </a:r>
            <a:endParaRPr sz="2200">
              <a:solidFill>
                <a:srgbClr val="DDDDDD"/>
              </a:solidFill>
            </a:endParaRPr>
          </a:p>
          <a:p>
            <a:pPr indent="-343080" lvl="0" marL="343080" marR="0" rtl="0" algn="l"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b="0" i="0" sz="26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3080" lvl="0" marL="343080" marR="0" rtl="0" algn="l">
              <a:spcBef>
                <a:spcPts val="249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3080" lvl="0" marL="343080" marR="0" rtl="0" algn="l">
              <a:spcBef>
                <a:spcPts val="249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descr="HBS01" id="1670" name="Google Shape;1670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434988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71" name="Google Shape;1671;p37"/>
          <p:cNvSpPr/>
          <p:nvPr/>
        </p:nvSpPr>
        <p:spPr>
          <a:xfrm>
            <a:off x="2666880" y="4572000"/>
            <a:ext cx="152640" cy="152280"/>
          </a:xfrm>
          <a:prstGeom prst="ellipse">
            <a:avLst/>
          </a:prstGeom>
          <a:solidFill>
            <a:srgbClr val="FF3300"/>
          </a:solidFill>
          <a:ln cap="flat" cmpd="sng" w="9525">
            <a:solidFill>
              <a:srgbClr val="DDDDDD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2" name="Google Shape;1672;p37"/>
          <p:cNvSpPr/>
          <p:nvPr/>
        </p:nvSpPr>
        <p:spPr>
          <a:xfrm>
            <a:off x="2743200" y="4876920"/>
            <a:ext cx="152280" cy="152280"/>
          </a:xfrm>
          <a:prstGeom prst="ellipse">
            <a:avLst/>
          </a:prstGeom>
          <a:solidFill>
            <a:srgbClr val="FF3300"/>
          </a:solidFill>
          <a:ln cap="flat" cmpd="sng" w="9525">
            <a:solidFill>
              <a:srgbClr val="DDDDDD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3" name="Google Shape;1673;p37"/>
          <p:cNvSpPr/>
          <p:nvPr/>
        </p:nvSpPr>
        <p:spPr>
          <a:xfrm>
            <a:off x="2819520" y="4343400"/>
            <a:ext cx="1295280" cy="39888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FFFF99"/>
                </a:solidFill>
                <a:latin typeface="Verdana"/>
                <a:ea typeface="Verdana"/>
                <a:cs typeface="Verdana"/>
                <a:sym typeface="Verdana"/>
              </a:rPr>
              <a:t>Гилгал</a:t>
            </a:r>
            <a:endParaRPr b="0" i="0" sz="20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74" name="Google Shape;1674;p37"/>
          <p:cNvSpPr/>
          <p:nvPr/>
        </p:nvSpPr>
        <p:spPr>
          <a:xfrm>
            <a:off x="2971800" y="4724280"/>
            <a:ext cx="1295280" cy="39888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FFFF99"/>
                </a:solidFill>
                <a:latin typeface="Verdana"/>
                <a:ea typeface="Verdana"/>
                <a:cs typeface="Verdana"/>
                <a:sym typeface="Verdana"/>
              </a:rPr>
              <a:t>Иерихон</a:t>
            </a:r>
            <a:endParaRPr b="0" i="0" sz="20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75" name="Google Shape;1675;p37"/>
          <p:cNvSpPr/>
          <p:nvPr/>
        </p:nvSpPr>
        <p:spPr>
          <a:xfrm>
            <a:off x="6553080" y="6243480"/>
            <a:ext cx="2133720" cy="4572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46800" lIns="90000" spcFirstLastPara="1" rIns="90000" wrap="square" tIns="46800">
            <a:norm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DDDDDD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b="0" i="0" sz="12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9" name="Shape 1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0" name="Google Shape;1680;p38"/>
          <p:cNvSpPr txBox="1"/>
          <p:nvPr>
            <p:ph idx="4294967295"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00" u="none" cap="none" strike="noStrike">
                <a:solidFill>
                  <a:srgbClr val="FFC000"/>
                </a:solidFill>
                <a:latin typeface="Open Sans"/>
                <a:ea typeface="Open Sans"/>
                <a:cs typeface="Open Sans"/>
                <a:sym typeface="Open Sans"/>
              </a:rPr>
              <a:t>Битва при Иерихоне</a:t>
            </a:r>
            <a:endParaRPr b="0" i="0" sz="4400" u="none" cap="none" strike="noStrike">
              <a:solidFill>
                <a:srgbClr val="E0DFB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1" name="Google Shape;1681;p38"/>
          <p:cNvSpPr txBox="1"/>
          <p:nvPr>
            <p:ph idx="4294967295" type="body"/>
          </p:nvPr>
        </p:nvSpPr>
        <p:spPr>
          <a:xfrm>
            <a:off x="304560" y="1600200"/>
            <a:ext cx="8537400" cy="4952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3080" lvl="0" marL="34308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FFFF99"/>
                </a:solidFill>
                <a:latin typeface="Verdana"/>
                <a:ea typeface="Verdana"/>
                <a:cs typeface="Verdana"/>
                <a:sym typeface="Verdana"/>
              </a:rPr>
              <a:t>В нападении на Иерихон не использовался ни один из распространенных в то время методов захвата укрепленного города, хотя защитники Иерихона готовились к осаде.</a:t>
            </a:r>
            <a:endParaRPr b="0" i="0" sz="32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601"/>
              </a:spcBef>
              <a:spcAft>
                <a:spcPts val="0"/>
              </a:spcAft>
              <a:buClr>
                <a:srgbClr val="CC9900"/>
              </a:buClr>
              <a:buSzPts val="1680"/>
              <a:buFont typeface="Noto Sans Symbols"/>
              <a:buChar char="◆"/>
            </a:pPr>
            <a:r>
              <a:rPr b="0" i="1" lang="en-US" sz="2400" u="none" cap="none" strike="noStrike">
                <a:solidFill>
                  <a:srgbClr val="DDDDDD"/>
                </a:solidFill>
                <a:latin typeface="Verdana"/>
                <a:ea typeface="Verdana"/>
                <a:cs typeface="Verdana"/>
                <a:sym typeface="Verdana"/>
              </a:rPr>
              <a:t>Вместо этого израильская армия обошла город тринадцать раз за семь дней, неся ковчег завета.</a:t>
            </a:r>
            <a:endParaRPr b="0" i="0" sz="24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601"/>
              </a:spcBef>
              <a:spcAft>
                <a:spcPts val="0"/>
              </a:spcAft>
              <a:buClr>
                <a:srgbClr val="CC9900"/>
              </a:buClr>
              <a:buSzPts val="1680"/>
              <a:buFont typeface="Noto Sans Symbols"/>
              <a:buChar char="◆"/>
            </a:pPr>
            <a:r>
              <a:rPr i="1" lang="en-US" sz="2400">
                <a:solidFill>
                  <a:srgbClr val="DDDDDD"/>
                </a:solidFill>
                <a:latin typeface="Verdana"/>
                <a:ea typeface="Verdana"/>
                <a:cs typeface="Verdana"/>
                <a:sym typeface="Verdana"/>
              </a:rPr>
              <a:t>Всё в городе было объявлено херем (запрещено к использованию и предано уничтожению).</a:t>
            </a:r>
            <a:endParaRPr b="0" i="0" sz="24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601"/>
              </a:spcBef>
              <a:spcAft>
                <a:spcPts val="0"/>
              </a:spcAft>
              <a:buClr>
                <a:srgbClr val="CC9900"/>
              </a:buClr>
              <a:buSzPts val="1680"/>
              <a:buFont typeface="Noto Sans Symbols"/>
              <a:buChar char="◆"/>
            </a:pPr>
            <a:r>
              <a:rPr b="0" i="1" lang="en-US" sz="2400" u="none" cap="none" strike="noStrike">
                <a:solidFill>
                  <a:srgbClr val="DDDDDD"/>
                </a:solidFill>
                <a:latin typeface="Verdana"/>
                <a:ea typeface="Verdana"/>
                <a:cs typeface="Verdana"/>
                <a:sym typeface="Verdana"/>
              </a:rPr>
              <a:t>Все жители города были уничтожены (кроме Раав и ее семьи), а сам город сожжен.</a:t>
            </a:r>
            <a:endParaRPr b="0" i="0" sz="24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82" name="Google Shape;1682;p38"/>
          <p:cNvSpPr/>
          <p:nvPr/>
        </p:nvSpPr>
        <p:spPr>
          <a:xfrm>
            <a:off x="6553080" y="6243480"/>
            <a:ext cx="2133720" cy="4572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46800" lIns="90000" spcFirstLastPara="1" rIns="90000" wrap="square" tIns="46800">
            <a:norm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DDDDDD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b="0" i="0" sz="12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8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8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8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8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8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8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8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8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6" name="Shape 1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7" name="Google Shape;1687;p39"/>
          <p:cNvSpPr txBox="1"/>
          <p:nvPr>
            <p:ph idx="4294967295" type="title"/>
          </p:nvPr>
        </p:nvSpPr>
        <p:spPr>
          <a:xfrm>
            <a:off x="54625" y="76325"/>
            <a:ext cx="9080100" cy="9144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00" u="none" cap="none" strike="noStrike">
                <a:solidFill>
                  <a:srgbClr val="FFC000"/>
                </a:solidFill>
                <a:latin typeface="Open Sans"/>
                <a:ea typeface="Open Sans"/>
                <a:cs typeface="Open Sans"/>
                <a:sym typeface="Open Sans"/>
              </a:rPr>
              <a:t>Ковчег как </a:t>
            </a:r>
            <a:r>
              <a:rPr b="1" lang="en-US" sz="4400">
                <a:solidFill>
                  <a:srgbClr val="FFC000"/>
                </a:solidFill>
                <a:latin typeface="Open Sans"/>
                <a:ea typeface="Open Sans"/>
                <a:cs typeface="Open Sans"/>
                <a:sym typeface="Open Sans"/>
              </a:rPr>
              <a:t>талисман</a:t>
            </a:r>
            <a:r>
              <a:rPr b="1" i="0" lang="en-US" sz="4400" u="none" cap="none" strike="noStrike">
                <a:solidFill>
                  <a:srgbClr val="FFC000"/>
                </a:solidFill>
                <a:latin typeface="Open Sans"/>
                <a:ea typeface="Open Sans"/>
                <a:cs typeface="Open Sans"/>
                <a:sym typeface="Open Sans"/>
              </a:rPr>
              <a:t> войны</a:t>
            </a:r>
            <a:endParaRPr b="0" i="0" sz="4400" u="none" cap="none" strike="noStrike">
              <a:solidFill>
                <a:srgbClr val="E0DFB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8" name="Google Shape;1688;p39"/>
          <p:cNvSpPr txBox="1"/>
          <p:nvPr>
            <p:ph idx="4294967295" type="body"/>
          </p:nvPr>
        </p:nvSpPr>
        <p:spPr>
          <a:xfrm>
            <a:off x="151920" y="1142640"/>
            <a:ext cx="4343400" cy="5334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3080" lvl="0" marL="34308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FFFF99"/>
                </a:solidFill>
                <a:latin typeface="Verdana"/>
                <a:ea typeface="Verdana"/>
                <a:cs typeface="Verdana"/>
                <a:sym typeface="Verdana"/>
              </a:rPr>
              <a:t>Посреди израильской армии священники несли ковчег завета, главные силы шли впереди, а арьергард - позади.</a:t>
            </a:r>
            <a:endParaRPr b="0" i="0" sz="28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601"/>
              </a:spcBef>
              <a:spcAft>
                <a:spcPts val="0"/>
              </a:spcAft>
              <a:buClr>
                <a:srgbClr val="CC9900"/>
              </a:buClr>
              <a:buSzPts val="1680"/>
              <a:buFont typeface="Noto Sans Symbols"/>
              <a:buChar char="◆"/>
            </a:pPr>
            <a:r>
              <a:rPr b="0" i="1" lang="en-US" sz="2400" u="none" cap="none" strike="noStrike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Яхве “воссел” на престоле милосердия ковчега.</a:t>
            </a:r>
            <a:endParaRPr b="0" i="0" sz="24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601"/>
              </a:spcBef>
              <a:spcAft>
                <a:spcPts val="0"/>
              </a:spcAft>
              <a:buClr>
                <a:srgbClr val="CC9900"/>
              </a:buClr>
              <a:buSzPts val="1680"/>
              <a:buFont typeface="Noto Sans Symbols"/>
              <a:buChar char="◆"/>
            </a:pPr>
            <a:r>
              <a:rPr b="0" i="1" lang="en-US" sz="2400" u="none" cap="none" strike="noStrike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Начиная с пребывания в пустыне, одним из значений ковчега было то, что Яхве вел свой народ в его войнах (ср. Чис. 10:35-36).</a:t>
            </a:r>
            <a:endParaRPr b="0" i="0" sz="24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descr="Jericho" id="1689" name="Google Shape;1689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41760" y="914400"/>
            <a:ext cx="4592880" cy="594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90" name="Google Shape;1690;p39"/>
          <p:cNvSpPr/>
          <p:nvPr/>
        </p:nvSpPr>
        <p:spPr>
          <a:xfrm>
            <a:off x="4876920" y="4876920"/>
            <a:ext cx="4038480" cy="173988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DDDDDD"/>
                </a:solidFill>
                <a:latin typeface="Verdana"/>
                <a:ea typeface="Verdana"/>
                <a:cs typeface="Verdana"/>
                <a:sym typeface="Verdana"/>
              </a:rPr>
              <a:t>Реконструкция ковчега учеными-раввинами на основе еврейской Библии и ее интерпретации Раши и другими древнееврейскими комментаторами.</a:t>
            </a:r>
            <a:endParaRPr b="0" i="0" sz="18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91" name="Google Shape;1691;p39"/>
          <p:cNvSpPr/>
          <p:nvPr/>
        </p:nvSpPr>
        <p:spPr>
          <a:xfrm>
            <a:off x="6553080" y="6243480"/>
            <a:ext cx="2133720" cy="4572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46800" lIns="90000" spcFirstLastPara="1" rIns="90000" wrap="square" tIns="46800">
            <a:norm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DDDDDD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b="0" i="0" sz="12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8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8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8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8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9" name="Shape 1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0" name="Google Shape;1400;p4"/>
          <p:cNvSpPr txBox="1"/>
          <p:nvPr>
            <p:ph idx="4294967295" type="title"/>
          </p:nvPr>
        </p:nvSpPr>
        <p:spPr>
          <a:xfrm>
            <a:off x="533520" y="274320"/>
            <a:ext cx="8153280" cy="28494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C000"/>
                </a:solidFill>
                <a:latin typeface="Open Sans"/>
                <a:ea typeface="Open Sans"/>
                <a:cs typeface="Open Sans"/>
                <a:sym typeface="Open Sans"/>
              </a:rPr>
              <a:t>П</a:t>
            </a:r>
            <a:r>
              <a:rPr lang="en-US" sz="2800">
                <a:solidFill>
                  <a:srgbClr val="FFC000"/>
                </a:solidFill>
                <a:latin typeface="Open Sans"/>
                <a:ea typeface="Open Sans"/>
                <a:cs typeface="Open Sans"/>
                <a:sym typeface="Open Sans"/>
              </a:rPr>
              <a:t>овествования Ветхого Завета  об истории Израиля п</a:t>
            </a:r>
            <a:r>
              <a:rPr lang="en-US" sz="2800">
                <a:solidFill>
                  <a:srgbClr val="FFC000"/>
                </a:solidFill>
                <a:latin typeface="Open Sans"/>
                <a:ea typeface="Open Sans"/>
                <a:cs typeface="Open Sans"/>
                <a:sym typeface="Open Sans"/>
              </a:rPr>
              <a:t>осле</a:t>
            </a:r>
            <a:r>
              <a:rPr b="0" i="0" lang="en-US" sz="2800" u="none" cap="none" strike="noStrike">
                <a:solidFill>
                  <a:srgbClr val="FFC000"/>
                </a:solidFill>
                <a:latin typeface="Open Sans"/>
                <a:ea typeface="Open Sans"/>
                <a:cs typeface="Open Sans"/>
                <a:sym typeface="Open Sans"/>
              </a:rPr>
              <a:t> исхода из Египта и </a:t>
            </a:r>
            <a:r>
              <a:rPr lang="en-US" sz="2800">
                <a:solidFill>
                  <a:srgbClr val="FFC000"/>
                </a:solidFill>
                <a:latin typeface="Open Sans"/>
                <a:ea typeface="Open Sans"/>
                <a:cs typeface="Open Sans"/>
                <a:sym typeface="Open Sans"/>
              </a:rPr>
              <a:t>лидерства </a:t>
            </a:r>
            <a:r>
              <a:rPr lang="en-US" sz="2800">
                <a:solidFill>
                  <a:srgbClr val="FFC000"/>
                </a:solidFill>
                <a:latin typeface="Open Sans"/>
                <a:ea typeface="Open Sans"/>
                <a:cs typeface="Open Sans"/>
                <a:sym typeface="Open Sans"/>
              </a:rPr>
              <a:t>Моисея в пустыне относятся к</a:t>
            </a:r>
            <a:r>
              <a:rPr b="0" i="0" lang="en-US" sz="2800" u="none" cap="none" strike="noStrike">
                <a:solidFill>
                  <a:srgbClr val="FFC000"/>
                </a:solidFill>
                <a:latin typeface="Open Sans"/>
                <a:ea typeface="Open Sans"/>
                <a:cs typeface="Open Sans"/>
                <a:sym typeface="Open Sans"/>
              </a:rPr>
              <a:t> исполнени</a:t>
            </a:r>
            <a:r>
              <a:rPr lang="en-US" sz="2800">
                <a:solidFill>
                  <a:srgbClr val="FFC000"/>
                </a:solidFill>
                <a:latin typeface="Open Sans"/>
                <a:ea typeface="Open Sans"/>
                <a:cs typeface="Open Sans"/>
                <a:sym typeface="Open Sans"/>
              </a:rPr>
              <a:t>ю</a:t>
            </a:r>
            <a:r>
              <a:rPr b="0" i="0" lang="en-US" sz="2800" u="none" cap="none" strike="noStrike">
                <a:solidFill>
                  <a:srgbClr val="FFC000"/>
                </a:solidFill>
                <a:latin typeface="Open Sans"/>
                <a:ea typeface="Open Sans"/>
                <a:cs typeface="Open Sans"/>
                <a:sym typeface="Open Sans"/>
              </a:rPr>
              <a:t> заветных обещаний о земле .</a:t>
            </a:r>
            <a:r>
              <a:rPr lang="en-US" sz="2800">
                <a:solidFill>
                  <a:srgbClr val="FFC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0" i="0" lang="en-US" sz="2800" u="none" cap="none" strike="noStrike">
                <a:solidFill>
                  <a:srgbClr val="FFC000"/>
                </a:solidFill>
                <a:latin typeface="Open Sans"/>
                <a:ea typeface="Open Sans"/>
                <a:cs typeface="Open Sans"/>
                <a:sym typeface="Open Sans"/>
              </a:rPr>
              <a:t>Эта история делится на четыре больших блока:</a:t>
            </a:r>
            <a:r>
              <a:rPr b="0" i="0" lang="en-US" sz="3200" u="none" cap="none" strike="noStrike">
                <a:solidFill>
                  <a:srgbClr val="FFC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b="0" i="0" sz="3200" u="none" cap="none" strike="noStrike">
              <a:solidFill>
                <a:srgbClr val="E0DFB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01" name="Google Shape;1401;p4"/>
          <p:cNvCxnSpPr/>
          <p:nvPr/>
        </p:nvCxnSpPr>
        <p:spPr>
          <a:xfrm>
            <a:off x="190443" y="5971050"/>
            <a:ext cx="8763000" cy="0"/>
          </a:xfrm>
          <a:prstGeom prst="straightConnector1">
            <a:avLst/>
          </a:prstGeom>
          <a:noFill/>
          <a:ln cap="flat" cmpd="sng" w="57225">
            <a:solidFill>
              <a:srgbClr val="DDDDDD"/>
            </a:solidFill>
            <a:prstDash val="solid"/>
            <a:miter lim="8000"/>
            <a:headEnd len="med" w="med" type="triangle"/>
            <a:tailEnd len="med" w="med" type="triangle"/>
          </a:ln>
        </p:spPr>
      </p:cxnSp>
      <p:sp>
        <p:nvSpPr>
          <p:cNvPr id="1402" name="Google Shape;1402;p4"/>
          <p:cNvSpPr/>
          <p:nvPr/>
        </p:nvSpPr>
        <p:spPr>
          <a:xfrm>
            <a:off x="228600" y="6067076"/>
            <a:ext cx="8915400" cy="457218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DDDDDD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b="0" i="0" lang="en-US" sz="1800" u="none" cap="none" strike="noStrike">
                <a:solidFill>
                  <a:srgbClr val="DDDDDD"/>
                </a:solidFill>
                <a:latin typeface="Tahoma"/>
                <a:ea typeface="Tahoma"/>
                <a:cs typeface="Tahoma"/>
                <a:sym typeface="Tahoma"/>
              </a:rPr>
              <a:t>1200       1100  1000     900      800      700      600       500    400 гг. до н. э.</a:t>
            </a:r>
            <a:endParaRPr b="0" i="0" sz="18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1403" name="Google Shape;1403;p4"/>
          <p:cNvCxnSpPr/>
          <p:nvPr/>
        </p:nvCxnSpPr>
        <p:spPr>
          <a:xfrm rot="10800000">
            <a:off x="1676520" y="3504960"/>
            <a:ext cx="0" cy="2361960"/>
          </a:xfrm>
          <a:prstGeom prst="straightConnector1">
            <a:avLst/>
          </a:prstGeom>
          <a:noFill/>
          <a:ln cap="flat" cmpd="sng" w="9525">
            <a:solidFill>
              <a:srgbClr val="DDDDDD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1404" name="Google Shape;1404;p4"/>
          <p:cNvCxnSpPr/>
          <p:nvPr/>
        </p:nvCxnSpPr>
        <p:spPr>
          <a:xfrm rot="10800000">
            <a:off x="2743200" y="3504960"/>
            <a:ext cx="0" cy="2361960"/>
          </a:xfrm>
          <a:prstGeom prst="straightConnector1">
            <a:avLst/>
          </a:prstGeom>
          <a:noFill/>
          <a:ln cap="flat" cmpd="sng" w="9525">
            <a:solidFill>
              <a:srgbClr val="DDDDDD"/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1405" name="Google Shape;1405;p4"/>
          <p:cNvCxnSpPr/>
          <p:nvPr/>
        </p:nvCxnSpPr>
        <p:spPr>
          <a:xfrm rot="10800000">
            <a:off x="6781680" y="3657600"/>
            <a:ext cx="0" cy="2209680"/>
          </a:xfrm>
          <a:prstGeom prst="straightConnector1">
            <a:avLst/>
          </a:prstGeom>
          <a:noFill/>
          <a:ln cap="flat" cmpd="sng" w="9525">
            <a:solidFill>
              <a:srgbClr val="DDDDDD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1406" name="Google Shape;1406;p4"/>
          <p:cNvSpPr/>
          <p:nvPr/>
        </p:nvSpPr>
        <p:spPr>
          <a:xfrm>
            <a:off x="380875" y="2999525"/>
            <a:ext cx="1219374" cy="1381698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DDDDDD"/>
                </a:solidFill>
                <a:latin typeface="Teko"/>
                <a:ea typeface="Teko"/>
                <a:cs typeface="Teko"/>
                <a:sym typeface="Teko"/>
              </a:rPr>
              <a:t>Завоевание</a:t>
            </a:r>
            <a:r>
              <a:rPr lang="en-US" sz="1800">
                <a:solidFill>
                  <a:srgbClr val="DDDDDD"/>
                </a:solidFill>
                <a:latin typeface="Teko"/>
                <a:ea typeface="Teko"/>
                <a:cs typeface="Teko"/>
                <a:sym typeface="Teko"/>
              </a:rPr>
              <a:t> и обустройство</a:t>
            </a:r>
            <a:endParaRPr b="0" i="0" sz="18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07" name="Google Shape;1407;p4"/>
          <p:cNvSpPr/>
          <p:nvPr/>
        </p:nvSpPr>
        <p:spPr>
          <a:xfrm>
            <a:off x="1755313" y="2884513"/>
            <a:ext cx="909090" cy="98388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DDDDDD"/>
                </a:solidFill>
                <a:latin typeface="Teko"/>
                <a:ea typeface="Teko"/>
                <a:cs typeface="Teko"/>
                <a:sym typeface="Teko"/>
              </a:rPr>
              <a:t>Объединённая</a:t>
            </a:r>
            <a:r>
              <a:rPr lang="en-US" sz="1800">
                <a:solidFill>
                  <a:srgbClr val="DDDDDD"/>
                </a:solidFill>
                <a:latin typeface="Teko"/>
                <a:ea typeface="Teko"/>
                <a:cs typeface="Teko"/>
                <a:sym typeface="Teko"/>
              </a:rPr>
              <a:t> </a:t>
            </a:r>
            <a:r>
              <a:rPr lang="en-US" sz="1800">
                <a:solidFill>
                  <a:srgbClr val="DDDDDD"/>
                </a:solidFill>
                <a:latin typeface="Teko"/>
                <a:ea typeface="Teko"/>
                <a:cs typeface="Teko"/>
                <a:sym typeface="Teko"/>
              </a:rPr>
              <a:t>монархия</a:t>
            </a:r>
            <a:endParaRPr b="0" i="0" sz="18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08" name="Google Shape;1408;p4"/>
          <p:cNvSpPr/>
          <p:nvPr/>
        </p:nvSpPr>
        <p:spPr>
          <a:xfrm>
            <a:off x="3276625" y="3648413"/>
            <a:ext cx="2971620" cy="398898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DDDDDD"/>
                </a:solidFill>
                <a:latin typeface="Teko"/>
                <a:ea typeface="Teko"/>
                <a:cs typeface="Teko"/>
                <a:sym typeface="Teko"/>
              </a:rPr>
              <a:t>Разделенн</a:t>
            </a:r>
            <a:r>
              <a:rPr lang="en-US" sz="1800">
                <a:solidFill>
                  <a:srgbClr val="DDDDDD"/>
                </a:solidFill>
                <a:latin typeface="Teko"/>
                <a:ea typeface="Teko"/>
                <a:cs typeface="Teko"/>
                <a:sym typeface="Teko"/>
              </a:rPr>
              <a:t>ая монархия</a:t>
            </a:r>
            <a:endParaRPr b="0" i="0" sz="18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09" name="Google Shape;1409;p4"/>
          <p:cNvSpPr/>
          <p:nvPr/>
        </p:nvSpPr>
        <p:spPr>
          <a:xfrm>
            <a:off x="7238850" y="3416550"/>
            <a:ext cx="1447956" cy="1259118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DDDDDD"/>
                </a:solidFill>
                <a:latin typeface="Teko"/>
                <a:ea typeface="Teko"/>
                <a:cs typeface="Teko"/>
                <a:sym typeface="Teko"/>
              </a:rPr>
              <a:t>Изгнание </a:t>
            </a:r>
            <a:r>
              <a:rPr lang="en-US" sz="1800">
                <a:solidFill>
                  <a:srgbClr val="DDDDDD"/>
                </a:solidFill>
                <a:latin typeface="Teko"/>
                <a:ea typeface="Teko"/>
                <a:cs typeface="Teko"/>
                <a:sym typeface="Teko"/>
              </a:rPr>
              <a:t>и в</a:t>
            </a:r>
            <a:r>
              <a:rPr b="0" i="0" lang="en-US" sz="1800" u="none" cap="none" strike="noStrike">
                <a:solidFill>
                  <a:srgbClr val="DDDDDD"/>
                </a:solidFill>
                <a:latin typeface="Teko"/>
                <a:ea typeface="Teko"/>
                <a:cs typeface="Teko"/>
                <a:sym typeface="Teko"/>
              </a:rPr>
              <a:t>озвращение</a:t>
            </a:r>
            <a:endParaRPr b="0" i="0" sz="18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10" name="Google Shape;1410;p4"/>
          <p:cNvSpPr/>
          <p:nvPr/>
        </p:nvSpPr>
        <p:spPr>
          <a:xfrm>
            <a:off x="380880" y="4495680"/>
            <a:ext cx="1295640" cy="1143000"/>
          </a:xfrm>
          <a:prstGeom prst="rect">
            <a:avLst/>
          </a:prstGeom>
          <a:solidFill>
            <a:srgbClr val="C00000"/>
          </a:solidFill>
          <a:ln cap="flat" cmpd="sng" w="9525">
            <a:solidFill>
              <a:srgbClr val="DDDDDD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1" name="Google Shape;1411;p4"/>
          <p:cNvSpPr/>
          <p:nvPr/>
        </p:nvSpPr>
        <p:spPr>
          <a:xfrm>
            <a:off x="1676520" y="4495680"/>
            <a:ext cx="1066680" cy="1143000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rgbClr val="DDDDDD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2" name="Google Shape;1412;p4"/>
          <p:cNvSpPr/>
          <p:nvPr/>
        </p:nvSpPr>
        <p:spPr>
          <a:xfrm>
            <a:off x="2743200" y="5105520"/>
            <a:ext cx="4038480" cy="533160"/>
          </a:xfrm>
          <a:prstGeom prst="rect">
            <a:avLst/>
          </a:prstGeom>
          <a:solidFill>
            <a:srgbClr val="FFC000"/>
          </a:solidFill>
          <a:ln cap="flat" cmpd="sng" w="9525">
            <a:solidFill>
              <a:srgbClr val="DDDDDD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3" name="Google Shape;1413;p4"/>
          <p:cNvSpPr/>
          <p:nvPr/>
        </p:nvSpPr>
        <p:spPr>
          <a:xfrm>
            <a:off x="2743200" y="4495680"/>
            <a:ext cx="2514600" cy="609840"/>
          </a:xfrm>
          <a:prstGeom prst="rect">
            <a:avLst/>
          </a:prstGeom>
          <a:solidFill>
            <a:srgbClr val="FF6600"/>
          </a:solidFill>
          <a:ln cap="flat" cmpd="sng" w="9525">
            <a:solidFill>
              <a:srgbClr val="DDDDDD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4" name="Google Shape;1414;p4"/>
          <p:cNvSpPr/>
          <p:nvPr/>
        </p:nvSpPr>
        <p:spPr>
          <a:xfrm flipH="1" rot="10800000">
            <a:off x="7315200" y="5104800"/>
            <a:ext cx="1066680" cy="533160"/>
          </a:xfrm>
          <a:prstGeom prst="rect">
            <a:avLst/>
          </a:prstGeom>
          <a:solidFill>
            <a:srgbClr val="FFC000"/>
          </a:solidFill>
          <a:ln cap="flat" cmpd="sng" w="9525">
            <a:solidFill>
              <a:srgbClr val="DDDDDD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5" name="Google Shape;1415;p4"/>
          <p:cNvSpPr/>
          <p:nvPr/>
        </p:nvSpPr>
        <p:spPr>
          <a:xfrm>
            <a:off x="533520" y="4648320"/>
            <a:ext cx="1066680" cy="98388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DDDDDD"/>
                </a:solidFill>
                <a:latin typeface="Tahoma"/>
                <a:ea typeface="Tahoma"/>
                <a:cs typeface="Tahoma"/>
                <a:sym typeface="Tahoma"/>
              </a:rPr>
              <a:t>12</a:t>
            </a:r>
            <a:endParaRPr b="0" i="0" sz="20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125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DDDDDD"/>
                </a:solidFill>
                <a:latin typeface="Tahoma"/>
                <a:ea typeface="Tahoma"/>
                <a:cs typeface="Tahoma"/>
                <a:sym typeface="Tahoma"/>
              </a:rPr>
              <a:t>колен</a:t>
            </a:r>
            <a:endParaRPr b="0" i="0" sz="20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16" name="Google Shape;1416;p4"/>
          <p:cNvSpPr/>
          <p:nvPr/>
        </p:nvSpPr>
        <p:spPr>
          <a:xfrm>
            <a:off x="1676520" y="4648320"/>
            <a:ext cx="1066680" cy="98388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DDDDDD"/>
                </a:solidFill>
                <a:latin typeface="Tahoma"/>
                <a:ea typeface="Tahoma"/>
                <a:cs typeface="Tahoma"/>
                <a:sym typeface="Tahoma"/>
              </a:rPr>
              <a:t>12</a:t>
            </a:r>
            <a:endParaRPr b="0" i="0" sz="20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125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DDDDDD"/>
                </a:solidFill>
                <a:latin typeface="Tahoma"/>
                <a:ea typeface="Tahoma"/>
                <a:cs typeface="Tahoma"/>
                <a:sym typeface="Tahoma"/>
              </a:rPr>
              <a:t>колен</a:t>
            </a:r>
            <a:endParaRPr b="0" i="0" sz="20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17" name="Google Shape;1417;p4"/>
          <p:cNvSpPr/>
          <p:nvPr/>
        </p:nvSpPr>
        <p:spPr>
          <a:xfrm>
            <a:off x="2819520" y="4572000"/>
            <a:ext cx="2514600" cy="7038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700" u="none" cap="none" strike="noStrike">
                <a:solidFill>
                  <a:srgbClr val="DDDDDD"/>
                </a:solidFill>
                <a:latin typeface="Tahoma"/>
                <a:ea typeface="Tahoma"/>
                <a:cs typeface="Tahoma"/>
                <a:sym typeface="Tahoma"/>
              </a:rPr>
              <a:t>Израиль (10 колен)</a:t>
            </a:r>
            <a:endParaRPr b="0" i="0" sz="17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18" name="Google Shape;1418;p4"/>
          <p:cNvSpPr/>
          <p:nvPr/>
        </p:nvSpPr>
        <p:spPr>
          <a:xfrm>
            <a:off x="2895657" y="5153252"/>
            <a:ext cx="3733560" cy="398898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DDDDDD"/>
                </a:solidFill>
                <a:latin typeface="Tahoma"/>
                <a:ea typeface="Tahoma"/>
                <a:cs typeface="Tahoma"/>
                <a:sym typeface="Tahoma"/>
              </a:rPr>
              <a:t>Иуда (2 колена)</a:t>
            </a:r>
            <a:endParaRPr b="0" i="0" sz="18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19" name="Google Shape;1419;p4"/>
          <p:cNvSpPr/>
          <p:nvPr/>
        </p:nvSpPr>
        <p:spPr>
          <a:xfrm>
            <a:off x="7315200" y="5165640"/>
            <a:ext cx="1066680" cy="39888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DDDDDD"/>
                </a:solidFill>
                <a:latin typeface="Tahoma"/>
                <a:ea typeface="Tahoma"/>
                <a:cs typeface="Tahoma"/>
                <a:sym typeface="Tahoma"/>
              </a:rPr>
              <a:t>Иуда</a:t>
            </a:r>
            <a:endParaRPr b="0" i="0" sz="20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20" name="Google Shape;1420;p4"/>
          <p:cNvSpPr/>
          <p:nvPr/>
        </p:nvSpPr>
        <p:spPr>
          <a:xfrm>
            <a:off x="6553080" y="6243480"/>
            <a:ext cx="2133720" cy="4572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46800" lIns="90000" spcFirstLastPara="1" rIns="90000" wrap="square" tIns="46800">
            <a:norm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DDDDDD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b="0" i="0" sz="12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1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1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0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5" name="Shape 1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6" name="Google Shape;1696;p40"/>
          <p:cNvSpPr txBox="1"/>
          <p:nvPr>
            <p:ph idx="4294967295" type="title"/>
          </p:nvPr>
        </p:nvSpPr>
        <p:spPr>
          <a:xfrm>
            <a:off x="75960" y="228240"/>
            <a:ext cx="3809880" cy="6858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FC000"/>
                </a:solidFill>
                <a:latin typeface="Open Sans"/>
                <a:ea typeface="Open Sans"/>
                <a:cs typeface="Open Sans"/>
                <a:sym typeface="Open Sans"/>
              </a:rPr>
              <a:t>Дом Раав</a:t>
            </a:r>
            <a:endParaRPr b="0" i="0" sz="3600" u="none" cap="none" strike="noStrike">
              <a:solidFill>
                <a:srgbClr val="E0DFB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7" name="Google Shape;1697;p40"/>
          <p:cNvSpPr txBox="1"/>
          <p:nvPr>
            <p:ph idx="4294967295" type="body"/>
          </p:nvPr>
        </p:nvSpPr>
        <p:spPr>
          <a:xfrm>
            <a:off x="228240" y="1066320"/>
            <a:ext cx="3810000" cy="57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10000"/>
          </a:bodyPr>
          <a:lstStyle/>
          <a:p>
            <a:pPr indent="-343080" lvl="0" marL="34308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</a:pPr>
            <a:r>
              <a:rPr b="1" i="1" lang="en-US" sz="2000">
                <a:solidFill>
                  <a:srgbClr val="DDDDDD"/>
                </a:solidFill>
              </a:rPr>
              <a:t>Дом Раав в Иерихоне</a:t>
            </a:r>
            <a:endParaRPr b="1" i="1" sz="2000">
              <a:solidFill>
                <a:srgbClr val="DDDDDD"/>
              </a:solidFill>
            </a:endParaRPr>
          </a:p>
          <a:p>
            <a:pPr indent="-343080" lvl="0" marL="34308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</a:pPr>
            <a:r>
              <a:rPr b="1" i="1" lang="en-US" sz="2000">
                <a:solidFill>
                  <a:srgbClr val="DDDDDD"/>
                </a:solidFill>
              </a:rPr>
              <a:t>описывается как находящийся</a:t>
            </a:r>
            <a:endParaRPr b="1" i="1" sz="2000">
              <a:solidFill>
                <a:srgbClr val="DDDDDD"/>
              </a:solidFill>
            </a:endParaRPr>
          </a:p>
          <a:p>
            <a:pPr indent="-343080" lvl="0" marL="34308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</a:pPr>
            <a:r>
              <a:rPr b="1" i="1" lang="en-US" sz="2000">
                <a:solidFill>
                  <a:srgbClr val="DDDDDD"/>
                </a:solidFill>
              </a:rPr>
              <a:t>«в городской стене и в стене»</a:t>
            </a:r>
            <a:endParaRPr b="1" i="1" sz="2000">
              <a:solidFill>
                <a:srgbClr val="DDDDDD"/>
              </a:solidFill>
            </a:endParaRPr>
          </a:p>
          <a:p>
            <a:pPr indent="-343080" lvl="0" marL="34308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</a:pPr>
            <a:r>
              <a:rPr b="1" i="1" lang="en-US" sz="2000">
                <a:solidFill>
                  <a:srgbClr val="DDDDDD"/>
                </a:solidFill>
              </a:rPr>
              <a:t>(Ис. Нав. 2:15), что, вероятно,</a:t>
            </a:r>
            <a:endParaRPr b="1" i="1" sz="2000">
              <a:solidFill>
                <a:srgbClr val="DDDDDD"/>
              </a:solidFill>
            </a:endParaRPr>
          </a:p>
          <a:p>
            <a:pPr indent="-343080" lvl="0" marL="34308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</a:pPr>
            <a:r>
              <a:rPr b="1" i="1" lang="en-US" sz="2000">
                <a:solidFill>
                  <a:srgbClr val="DDDDDD"/>
                </a:solidFill>
              </a:rPr>
              <a:t>относится к стене,</a:t>
            </a:r>
            <a:endParaRPr b="1" i="1" sz="2000">
              <a:solidFill>
                <a:srgbClr val="DDDDDD"/>
              </a:solidFill>
            </a:endParaRPr>
          </a:p>
          <a:p>
            <a:pPr indent="-343080" lvl="0" marL="34308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55000"/>
              <a:buNone/>
            </a:pPr>
            <a:r>
              <a:rPr b="1" i="1" lang="en-US" sz="2000">
                <a:solidFill>
                  <a:srgbClr val="DDDDDD"/>
                </a:solidFill>
              </a:rPr>
              <a:t>состоящей из казематов.</a:t>
            </a:r>
            <a:endParaRPr b="1" i="1" sz="2000">
              <a:solidFill>
                <a:srgbClr val="DDDDDD"/>
              </a:solidFill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None/>
            </a:pPr>
            <a:r>
              <a:rPr b="1" i="1" lang="en-US" sz="2000" u="none" cap="none" strike="noStrike">
                <a:solidFill>
                  <a:srgbClr val="DDDDDD"/>
                </a:solidFill>
                <a:latin typeface="Arial"/>
                <a:ea typeface="Arial"/>
                <a:cs typeface="Arial"/>
                <a:sym typeface="Arial"/>
              </a:rPr>
              <a:t>Конструкция состояла из двух параллельных стен на расстоянии примерно 5-7 футов друг от друга, причем внешняя стена была самой толстой и соединялась поперечными сечениями через равные промежутки, создавая серию казематов или камер. </a:t>
            </a:r>
            <a:endParaRPr b="0" i="0" sz="20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None/>
            </a:pPr>
            <a:r>
              <a:rPr b="1" i="1" lang="en-US" sz="2000" u="none" cap="none" strike="noStrike">
                <a:solidFill>
                  <a:srgbClr val="DDDDDD"/>
                </a:solidFill>
                <a:latin typeface="Arial"/>
                <a:ea typeface="Arial"/>
                <a:cs typeface="Arial"/>
                <a:sym typeface="Arial"/>
              </a:rPr>
              <a:t>Казематы обычно заполнялись щебнем для придания дополнительной массы, но иногда казематы использовались под складские помещения или даже жилые дома.</a:t>
            </a:r>
            <a:endParaRPr b="0" i="0" sz="20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98" name="Google Shape;1698;p40"/>
          <p:cNvSpPr txBox="1"/>
          <p:nvPr/>
        </p:nvSpPr>
        <p:spPr>
          <a:xfrm>
            <a:off x="4648320" y="1599840"/>
            <a:ext cx="4038480" cy="453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bar085c01" id="1699" name="Google Shape;1699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49880" y="0"/>
            <a:ext cx="479412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0" name="Google Shape;1700;p40"/>
          <p:cNvSpPr/>
          <p:nvPr/>
        </p:nvSpPr>
        <p:spPr>
          <a:xfrm>
            <a:off x="6553080" y="6243480"/>
            <a:ext cx="2133720" cy="4572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46800" lIns="90000" spcFirstLastPara="1" rIns="90000" wrap="square" tIns="46800">
            <a:norm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DDDDDD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b="0" i="0" sz="12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4" name="Shape 1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5" name="Google Shape;1705;p41"/>
          <p:cNvSpPr txBox="1"/>
          <p:nvPr>
            <p:ph idx="4294967295" type="body"/>
          </p:nvPr>
        </p:nvSpPr>
        <p:spPr>
          <a:xfrm>
            <a:off x="5029200" y="304920"/>
            <a:ext cx="3813120" cy="62481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3080" lvl="0" marL="34308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DDDDDD"/>
                </a:solidFill>
                <a:latin typeface="Verdana"/>
                <a:ea typeface="Verdana"/>
                <a:cs typeface="Verdana"/>
                <a:sym typeface="Verdana"/>
              </a:rPr>
              <a:t>Р</a:t>
            </a:r>
            <a:r>
              <a:rPr b="0" i="0" lang="en-US" sz="2400" u="none" cap="none" strike="noStrike">
                <a:solidFill>
                  <a:srgbClr val="DDDDDD"/>
                </a:solidFill>
                <a:latin typeface="Verdana"/>
                <a:ea typeface="Verdana"/>
                <a:cs typeface="Verdana"/>
                <a:sym typeface="Verdana"/>
              </a:rPr>
              <a:t>итон (сосуд для питья) среднего бронзового века, раскопанный в Иерихоне в </a:t>
            </a:r>
            <a:r>
              <a:rPr lang="en-US" sz="2400">
                <a:solidFill>
                  <a:srgbClr val="DDDDDD"/>
                </a:solidFill>
                <a:latin typeface="Verdana"/>
                <a:ea typeface="Verdana"/>
                <a:cs typeface="Verdana"/>
                <a:sym typeface="Verdana"/>
              </a:rPr>
              <a:t>17</a:t>
            </a:r>
            <a:r>
              <a:rPr baseline="30000" lang="en-US" sz="2400">
                <a:solidFill>
                  <a:srgbClr val="DDDDDD"/>
                </a:solidFill>
                <a:latin typeface="Verdana"/>
                <a:ea typeface="Verdana"/>
                <a:cs typeface="Verdana"/>
                <a:sym typeface="Verdana"/>
              </a:rPr>
              <a:t>ом </a:t>
            </a:r>
            <a:r>
              <a:rPr b="0" i="0" lang="en-US" sz="2400" u="none" cap="none" strike="noStrike">
                <a:solidFill>
                  <a:srgbClr val="DDDDDD"/>
                </a:solidFill>
                <a:latin typeface="Verdana"/>
                <a:ea typeface="Verdana"/>
                <a:cs typeface="Verdana"/>
                <a:sym typeface="Verdana"/>
              </a:rPr>
              <a:t>веке до нашей эры.</a:t>
            </a:r>
            <a:endParaRPr b="0" i="0" sz="24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3080" lvl="0" marL="343080" marR="0" rtl="0" algn="l">
              <a:spcBef>
                <a:spcPts val="601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DDDDDD"/>
                </a:solidFill>
                <a:latin typeface="Verdana"/>
                <a:ea typeface="Verdana"/>
                <a:cs typeface="Verdana"/>
                <a:sym typeface="Verdana"/>
              </a:rPr>
              <a:t>Изображение, вероятно, представляет ханаанское мужское божество (или, возможно, ханаанского </a:t>
            </a:r>
            <a:r>
              <a:rPr lang="en-US" sz="2400">
                <a:solidFill>
                  <a:srgbClr val="DDDDDD"/>
                </a:solidFill>
                <a:latin typeface="Verdana"/>
                <a:ea typeface="Verdana"/>
                <a:cs typeface="Verdana"/>
                <a:sym typeface="Verdana"/>
              </a:rPr>
              <a:t>вельможу</a:t>
            </a:r>
            <a:r>
              <a:rPr b="0" i="0" lang="en-US" sz="2400" u="none" cap="none" strike="noStrike">
                <a:solidFill>
                  <a:srgbClr val="DDDDDD"/>
                </a:solidFill>
                <a:latin typeface="Verdana"/>
                <a:ea typeface="Verdana"/>
                <a:cs typeface="Verdana"/>
                <a:sym typeface="Verdana"/>
              </a:rPr>
              <a:t>).</a:t>
            </a:r>
            <a:endParaRPr b="0" i="0" sz="24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3080" lvl="0" marL="343080" marR="0" rtl="0" algn="l">
              <a:spcBef>
                <a:spcPts val="601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DDDDDD"/>
                </a:solidFill>
                <a:latin typeface="Verdana"/>
                <a:ea typeface="Verdana"/>
                <a:cs typeface="Verdana"/>
                <a:sym typeface="Verdana"/>
              </a:rPr>
              <a:t>Борода и ярко выраженный нос типичны для египетских изображений ханаанских царей.</a:t>
            </a:r>
            <a:endParaRPr b="0" i="0" sz="24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descr="BAS98" id="1706" name="Google Shape;1706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4692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7" name="Google Shape;1707;p41"/>
          <p:cNvSpPr/>
          <p:nvPr/>
        </p:nvSpPr>
        <p:spPr>
          <a:xfrm>
            <a:off x="6553080" y="6243480"/>
            <a:ext cx="2133720" cy="4572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46800" lIns="90000" spcFirstLastPara="1" rIns="90000" wrap="square" tIns="46800">
            <a:norm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DDDDDD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b="0" i="0" sz="12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1" name="Shape 1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2" name="Google Shape;1712;p42"/>
          <p:cNvSpPr txBox="1"/>
          <p:nvPr>
            <p:ph idx="4294967295" type="title"/>
          </p:nvPr>
        </p:nvSpPr>
        <p:spPr>
          <a:xfrm>
            <a:off x="304560" y="0"/>
            <a:ext cx="8537400" cy="83808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FFC000"/>
                </a:solidFill>
                <a:latin typeface="Open Sans"/>
                <a:ea typeface="Open Sans"/>
                <a:cs typeface="Open Sans"/>
                <a:sym typeface="Open Sans"/>
              </a:rPr>
              <a:t>Грех Ахана</a:t>
            </a:r>
            <a:endParaRPr b="0" i="0" sz="4000" u="none" cap="none" strike="noStrike">
              <a:solidFill>
                <a:srgbClr val="E0DFB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3" name="Google Shape;1713;p42"/>
          <p:cNvSpPr txBox="1"/>
          <p:nvPr>
            <p:ph idx="4294967295" type="body"/>
          </p:nvPr>
        </p:nvSpPr>
        <p:spPr>
          <a:xfrm>
            <a:off x="304560" y="914400"/>
            <a:ext cx="8537400" cy="2666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3080" lvl="0" marL="34308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FFFF99"/>
                </a:solidFill>
                <a:latin typeface="Verdana"/>
                <a:ea typeface="Verdana"/>
                <a:cs typeface="Verdana"/>
                <a:sym typeface="Verdana"/>
              </a:rPr>
              <a:t>В битве при Иерихоне один из израильских солдат нарушил запрет (7:1; ср. 6:18-19).</a:t>
            </a:r>
            <a:endParaRPr b="0" i="0" sz="32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53036" lvl="0" marL="34308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CC9900"/>
              </a:buClr>
              <a:buSzPts val="1960"/>
              <a:buFont typeface="Noto Sans Symbols"/>
              <a:buChar char="◆"/>
            </a:pPr>
            <a:r>
              <a:rPr b="0" i="1" lang="en-US" sz="2800" u="none" cap="none" strike="noStrike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Он взял месопотамский плащ, слиток золота и немного серебра и спрятал их в свое</a:t>
            </a:r>
            <a:r>
              <a:rPr i="1" lang="en-US" sz="2800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м</a:t>
            </a:r>
            <a:r>
              <a:rPr b="0" i="1" lang="en-US" sz="2800" u="none" cap="none" strike="noStrike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 шатре.</a:t>
            </a:r>
            <a:endParaRPr b="0" i="0" sz="28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53036" lvl="0" marL="34308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CC9900"/>
              </a:buClr>
              <a:buSzPts val="1960"/>
              <a:buFont typeface="Noto Sans Symbols"/>
              <a:buChar char="◆"/>
            </a:pPr>
            <a:r>
              <a:rPr b="0" i="1" lang="en-US" sz="2800" u="none" cap="none" strike="noStrike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Это действие, в свою очередь, </a:t>
            </a:r>
            <a:r>
              <a:rPr i="1" lang="en-US" sz="2800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осквернило</a:t>
            </a:r>
            <a:r>
              <a:rPr b="0" i="1" lang="en-US" sz="2800" u="none" cap="none" strike="noStrike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 весь лагерь.</a:t>
            </a:r>
            <a:endParaRPr b="0" i="0" sz="28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14" name="Google Shape;1714;p42"/>
          <p:cNvSpPr/>
          <p:nvPr/>
        </p:nvSpPr>
        <p:spPr>
          <a:xfrm>
            <a:off x="304920" y="3538656"/>
            <a:ext cx="8534160" cy="3506058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660033"/>
          </a:solidFill>
          <a:ln cap="flat" cmpd="sng" w="38150">
            <a:solidFill>
              <a:srgbClr val="DDDDDD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FFFF99"/>
                </a:solidFill>
                <a:latin typeface="Teko"/>
                <a:ea typeface="Teko"/>
                <a:cs typeface="Teko"/>
                <a:sym typeface="Teko"/>
              </a:rPr>
              <a:t>Культовые законы Торы о чистоте и нечистоте были таковы, что нечистота была динамичной (то есть она могла передаваться людям и предметам). Следовательно, если солдат нарушал запрет, тем самым оскверняя себя, эта нечистота распространялась на весь лагерь (ср. </a:t>
            </a:r>
            <a:r>
              <a:rPr lang="en-US" sz="3200">
                <a:solidFill>
                  <a:srgbClr val="FFFF99"/>
                </a:solidFill>
                <a:latin typeface="Teko"/>
                <a:ea typeface="Teko"/>
                <a:cs typeface="Teko"/>
                <a:sym typeface="Teko"/>
              </a:rPr>
              <a:t>Аг </a:t>
            </a:r>
            <a:r>
              <a:rPr b="0" i="0" lang="en-US" sz="3200" u="none" cap="none" strike="noStrike">
                <a:solidFill>
                  <a:srgbClr val="FFFF99"/>
                </a:solidFill>
                <a:latin typeface="Teko"/>
                <a:ea typeface="Teko"/>
                <a:cs typeface="Teko"/>
                <a:sym typeface="Teko"/>
              </a:rPr>
              <a:t>2:10-13).</a:t>
            </a:r>
            <a:endParaRPr b="0" i="0" sz="32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1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1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1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1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8" name="Shape 1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9" name="Google Shape;1719;p43"/>
          <p:cNvSpPr txBox="1"/>
          <p:nvPr>
            <p:ph idx="4294967295" type="title"/>
          </p:nvPr>
        </p:nvSpPr>
        <p:spPr>
          <a:xfrm>
            <a:off x="606600" y="228240"/>
            <a:ext cx="4117680" cy="106668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Месопотамский халат на фигуре в натуральную величину, раскопанной во дворце Зимри-Лим, Мари</a:t>
            </a:r>
            <a:endParaRPr b="0" i="0" sz="2000" u="none" cap="none" strike="noStrike">
              <a:solidFill>
                <a:srgbClr val="E0DFB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MAS36" id="1720" name="Google Shape;1720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2440" y="0"/>
            <a:ext cx="437688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S55" id="1721" name="Google Shape;1721;p43"/>
          <p:cNvPicPr preferRelativeResize="0"/>
          <p:nvPr/>
        </p:nvPicPr>
        <p:blipFill rotWithShape="1">
          <a:blip r:embed="rId4">
            <a:alphaModFix/>
          </a:blip>
          <a:srcRect b="0" l="0" r="0" t="-541"/>
          <a:stretch/>
        </p:blipFill>
        <p:spPr>
          <a:xfrm>
            <a:off x="457200" y="1600200"/>
            <a:ext cx="3794040" cy="3886200"/>
          </a:xfrm>
          <a:prstGeom prst="rect">
            <a:avLst/>
          </a:prstGeom>
          <a:noFill/>
          <a:ln>
            <a:noFill/>
          </a:ln>
        </p:spPr>
      </p:pic>
      <p:sp>
        <p:nvSpPr>
          <p:cNvPr id="1722" name="Google Shape;1722;p43"/>
          <p:cNvSpPr/>
          <p:nvPr/>
        </p:nvSpPr>
        <p:spPr>
          <a:xfrm>
            <a:off x="380880" y="5486400"/>
            <a:ext cx="4343400" cy="131364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FFFF99"/>
                </a:solidFill>
                <a:latin typeface="Verdana"/>
                <a:ea typeface="Verdana"/>
                <a:cs typeface="Verdana"/>
                <a:sym typeface="Verdana"/>
              </a:rPr>
              <a:t>Золотая чаша, найденная при раскопках в Месопотамии, иллюстрирует высокое качество кузнечного дела в бронзовом веке</a:t>
            </a:r>
            <a:r>
              <a:rPr b="1" i="0" lang="en-US" sz="2000" u="none" cap="none" strike="noStrike">
                <a:solidFill>
                  <a:srgbClr val="DDDDDD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b="0" i="0" sz="20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23" name="Google Shape;1723;p43"/>
          <p:cNvSpPr/>
          <p:nvPr/>
        </p:nvSpPr>
        <p:spPr>
          <a:xfrm>
            <a:off x="6553080" y="6243480"/>
            <a:ext cx="2133720" cy="4572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46800" lIns="90000" spcFirstLastPara="1" rIns="90000" wrap="square" tIns="46800">
            <a:norm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DDDDDD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b="0" i="0" sz="12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7" name="Shape 1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8" name="Google Shape;1728;p44"/>
          <p:cNvSpPr txBox="1"/>
          <p:nvPr>
            <p:ph idx="4294967295"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00" u="none" cap="none" strike="noStrike">
                <a:solidFill>
                  <a:srgbClr val="FFC000"/>
                </a:solidFill>
                <a:latin typeface="Open Sans"/>
                <a:ea typeface="Open Sans"/>
                <a:cs typeface="Open Sans"/>
                <a:sym typeface="Open Sans"/>
              </a:rPr>
              <a:t>Суд и казнь Ахана</a:t>
            </a:r>
            <a:endParaRPr b="0" i="0" sz="4400" u="none" cap="none" strike="noStrike">
              <a:solidFill>
                <a:srgbClr val="E0DFB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9" name="Google Shape;1729;p44"/>
          <p:cNvSpPr txBox="1"/>
          <p:nvPr>
            <p:ph idx="4294967295"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3000"/>
          </a:bodyPr>
          <a:lstStyle/>
          <a:p>
            <a:pPr indent="-343080" lvl="0" marL="34308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FFFF99"/>
                </a:solidFill>
                <a:latin typeface="Verdana"/>
                <a:ea typeface="Verdana"/>
                <a:cs typeface="Verdana"/>
                <a:sym typeface="Verdana"/>
              </a:rPr>
              <a:t>Когда первое нападение на Гай, небольшой соседний город, привело к катастрофе и поражению, Яхве открыл Иисусу Навину, что запрет в Иерихоне был нарушен (7:10-12).</a:t>
            </a:r>
            <a:endParaRPr b="0" i="0" sz="32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CC9900"/>
              </a:buClr>
              <a:buSzPct val="70000"/>
              <a:buFont typeface="Noto Sans Symbols"/>
              <a:buChar char="◆"/>
            </a:pPr>
            <a:r>
              <a:rPr b="0" i="1" lang="en-US" sz="2800" u="none" cap="none" strike="noStrike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Совершив это нарушение, Ахан также нарушил различные другие заповеди — воровство, ложь и корыстолюбие (7:11, 21).</a:t>
            </a:r>
            <a:endParaRPr b="0" i="0" sz="28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CC9900"/>
              </a:buClr>
              <a:buSzPct val="70000"/>
              <a:buFont typeface="Noto Sans Symbols"/>
              <a:buChar char="◆"/>
            </a:pPr>
            <a:r>
              <a:rPr b="0" i="1" lang="en-US" sz="2800" u="none" cap="none" strike="noStrike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Задача выявления нарушителя проходила по трем концентрическим кругам — племенам, кланам и семьям.</a:t>
            </a:r>
            <a:endParaRPr b="0" i="0" sz="28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CC9900"/>
              </a:buClr>
              <a:buSzPct val="70000"/>
              <a:buFont typeface="Noto Sans Symbols"/>
              <a:buChar char="◆"/>
            </a:pPr>
            <a:r>
              <a:rPr b="0" i="1" lang="en-US" sz="2800" u="none" cap="none" strike="noStrike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Преступника постигла бы та же участь, что и Иерихон, — казнь и сожжение.</a:t>
            </a:r>
            <a:endParaRPr b="0" i="0" sz="28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30" name="Google Shape;1730;p44"/>
          <p:cNvSpPr/>
          <p:nvPr/>
        </p:nvSpPr>
        <p:spPr>
          <a:xfrm>
            <a:off x="6553080" y="6243480"/>
            <a:ext cx="2133720" cy="4572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46800" lIns="90000" spcFirstLastPara="1" rIns="90000" wrap="square" tIns="46800">
            <a:norm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DDDDDD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b="0" i="0" sz="12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2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2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2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2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2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2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4" name="Shape 1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5" name="Google Shape;1735;p45"/>
          <p:cNvSpPr txBox="1"/>
          <p:nvPr>
            <p:ph idx="4294967295"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FFC000"/>
                </a:solidFill>
                <a:latin typeface="Open Sans"/>
                <a:ea typeface="Open Sans"/>
                <a:cs typeface="Open Sans"/>
                <a:sym typeface="Open Sans"/>
              </a:rPr>
              <a:t>Вторая Атака </a:t>
            </a:r>
            <a:r>
              <a:rPr b="1" lang="en-US" sz="4000">
                <a:solidFill>
                  <a:srgbClr val="FFC000"/>
                </a:solidFill>
                <a:latin typeface="Open Sans"/>
                <a:ea typeface="Open Sans"/>
                <a:cs typeface="Open Sans"/>
                <a:sym typeface="Open Sans"/>
              </a:rPr>
              <a:t>на Гай</a:t>
            </a:r>
            <a:endParaRPr b="0" i="0" sz="4000" u="none" cap="none" strike="noStrike">
              <a:solidFill>
                <a:srgbClr val="E0DFB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6" name="Google Shape;1736;p45"/>
          <p:cNvSpPr txBox="1"/>
          <p:nvPr>
            <p:ph idx="4294967295"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3080" lvl="0" marL="34308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FFFF99"/>
                </a:solidFill>
                <a:latin typeface="Verdana"/>
                <a:ea typeface="Verdana"/>
                <a:cs typeface="Verdana"/>
                <a:sym typeface="Verdana"/>
              </a:rPr>
              <a:t>Вторая атака на </a:t>
            </a:r>
            <a:r>
              <a:rPr lang="en-US" sz="3200">
                <a:solidFill>
                  <a:srgbClr val="FFFF99"/>
                </a:solidFill>
                <a:latin typeface="Verdana"/>
                <a:ea typeface="Verdana"/>
                <a:cs typeface="Verdana"/>
                <a:sym typeface="Verdana"/>
              </a:rPr>
              <a:t>Гай</a:t>
            </a:r>
            <a:r>
              <a:rPr b="0" i="0" lang="en-US" sz="3200" u="none" cap="none" strike="noStrike">
                <a:solidFill>
                  <a:srgbClr val="FFFF99"/>
                </a:solidFill>
                <a:latin typeface="Verdana"/>
                <a:ea typeface="Verdana"/>
                <a:cs typeface="Verdana"/>
                <a:sym typeface="Verdana"/>
              </a:rPr>
              <a:t> включала в себя приманку и засаду.</a:t>
            </a:r>
            <a:endParaRPr b="0" i="0" sz="32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3080" lvl="0" marL="34308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CC9900"/>
              </a:buClr>
              <a:buSzPts val="1960"/>
              <a:buFont typeface="Noto Sans Symbols"/>
              <a:buChar char="◆"/>
            </a:pPr>
            <a:r>
              <a:rPr b="0" i="1" lang="en-US" sz="2800" u="none" cap="none" strike="noStrike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Приманкой был прямой поход на город.</a:t>
            </a:r>
            <a:endParaRPr b="0" i="0" sz="28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3080" lvl="0" marL="34308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CC9900"/>
              </a:buClr>
              <a:buSzPts val="1960"/>
              <a:buFont typeface="Noto Sans Symbols"/>
              <a:buChar char="◆"/>
            </a:pPr>
            <a:r>
              <a:rPr b="0" i="1" lang="en-US" sz="2800" u="none" cap="none" strike="noStrike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Засада состояла из другого отряда, укрытого за городом.</a:t>
            </a:r>
            <a:endParaRPr b="0" i="0" sz="28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37" name="Google Shape;1737;p45"/>
          <p:cNvSpPr/>
          <p:nvPr/>
        </p:nvSpPr>
        <p:spPr>
          <a:xfrm>
            <a:off x="304920" y="4267080"/>
            <a:ext cx="8534160" cy="222696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996600"/>
          </a:solidFill>
          <a:ln cap="flat" cmpd="sng" w="9525">
            <a:solidFill>
              <a:srgbClr val="DDDDDD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DDDDDD"/>
                </a:solidFill>
                <a:latin typeface="Verdana"/>
                <a:ea typeface="Verdana"/>
                <a:cs typeface="Verdana"/>
                <a:sym typeface="Verdana"/>
              </a:rPr>
              <a:t>Приманка выманила армию </a:t>
            </a:r>
            <a:r>
              <a:rPr b="1" lang="en-US" sz="2800">
                <a:solidFill>
                  <a:srgbClr val="DDDDDD"/>
                </a:solidFill>
                <a:latin typeface="Verdana"/>
                <a:ea typeface="Verdana"/>
                <a:cs typeface="Verdana"/>
                <a:sym typeface="Verdana"/>
              </a:rPr>
              <a:t>Гая</a:t>
            </a:r>
            <a:r>
              <a:rPr b="1" i="0" lang="en-US" sz="2800" u="none" cap="none" strike="noStrike">
                <a:solidFill>
                  <a:srgbClr val="DDDDDD"/>
                </a:solidFill>
                <a:latin typeface="Verdana"/>
                <a:ea typeface="Verdana"/>
                <a:cs typeface="Verdana"/>
                <a:sym typeface="Verdana"/>
              </a:rPr>
              <a:t> наружу, а затем засада проскользнула сзади, чтобы заманить их в ловушку между двумя израильскими войсками без возможности отступления. </a:t>
            </a:r>
            <a:r>
              <a:rPr b="1" lang="en-US" sz="2800">
                <a:solidFill>
                  <a:srgbClr val="DDDDDD"/>
                </a:solidFill>
                <a:latin typeface="Verdana"/>
                <a:ea typeface="Verdana"/>
                <a:cs typeface="Verdana"/>
                <a:sym typeface="Verdana"/>
              </a:rPr>
              <a:t>Гай</a:t>
            </a:r>
            <a:r>
              <a:rPr b="1" i="0" lang="en-US" sz="2800" u="none" cap="none" strike="noStrike">
                <a:solidFill>
                  <a:srgbClr val="DDDDDD"/>
                </a:solidFill>
                <a:latin typeface="Verdana"/>
                <a:ea typeface="Verdana"/>
                <a:cs typeface="Verdana"/>
                <a:sym typeface="Verdana"/>
              </a:rPr>
              <a:t> был сожжен, его </a:t>
            </a:r>
            <a:r>
              <a:rPr b="1" lang="en-US" sz="2800">
                <a:solidFill>
                  <a:srgbClr val="DDDDDD"/>
                </a:solidFill>
                <a:latin typeface="Verdana"/>
                <a:ea typeface="Verdana"/>
                <a:cs typeface="Verdana"/>
                <a:sym typeface="Verdana"/>
              </a:rPr>
              <a:t>царь</a:t>
            </a:r>
            <a:r>
              <a:rPr b="1" i="0" lang="en-US" sz="2800" u="none" cap="none" strike="noStrike">
                <a:solidFill>
                  <a:srgbClr val="DDDDDD"/>
                </a:solidFill>
                <a:latin typeface="Verdana"/>
                <a:ea typeface="Verdana"/>
                <a:cs typeface="Verdana"/>
                <a:sym typeface="Verdana"/>
              </a:rPr>
              <a:t> повешен, и выживших не осталось.</a:t>
            </a:r>
            <a:endParaRPr b="0" i="0" sz="28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38" name="Google Shape;1738;p45"/>
          <p:cNvSpPr/>
          <p:nvPr/>
        </p:nvSpPr>
        <p:spPr>
          <a:xfrm>
            <a:off x="6553080" y="6243480"/>
            <a:ext cx="2133720" cy="4572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46800" lIns="90000" spcFirstLastPara="1" rIns="90000" wrap="square" tIns="46800">
            <a:norm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DDDDDD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b="0" i="0" sz="12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3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3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3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3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2" name="Shape 1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3" name="Google Shape;1743;p46"/>
          <p:cNvSpPr txBox="1"/>
          <p:nvPr>
            <p:ph idx="4294967295" type="title"/>
          </p:nvPr>
        </p:nvSpPr>
        <p:spPr>
          <a:xfrm>
            <a:off x="304560" y="228600"/>
            <a:ext cx="8537400" cy="9144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FFC000"/>
                </a:solidFill>
                <a:latin typeface="Open Sans"/>
                <a:ea typeface="Open Sans"/>
                <a:cs typeface="Open Sans"/>
                <a:sym typeface="Open Sans"/>
              </a:rPr>
              <a:t>Обновление завета</a:t>
            </a:r>
            <a:r>
              <a:rPr b="1" i="0" lang="en-US" sz="4000" u="none" cap="none" strike="noStrike">
                <a:solidFill>
                  <a:srgbClr val="FFC000"/>
                </a:solidFill>
                <a:latin typeface="Open Sans"/>
                <a:ea typeface="Open Sans"/>
                <a:cs typeface="Open Sans"/>
                <a:sym typeface="Open Sans"/>
              </a:rPr>
              <a:t> на горе </a:t>
            </a:r>
            <a:r>
              <a:rPr b="1" lang="en-US" sz="4000">
                <a:solidFill>
                  <a:srgbClr val="FFC000"/>
                </a:solidFill>
                <a:latin typeface="Open Sans"/>
                <a:ea typeface="Open Sans"/>
                <a:cs typeface="Open Sans"/>
                <a:sym typeface="Open Sans"/>
              </a:rPr>
              <a:t>Гевал</a:t>
            </a:r>
            <a:endParaRPr b="0" i="0" sz="4000" u="none" cap="none" strike="noStrike">
              <a:solidFill>
                <a:srgbClr val="E0DFB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4" name="Google Shape;1744;p46"/>
          <p:cNvSpPr txBox="1"/>
          <p:nvPr>
            <p:ph idx="4294967295" type="body"/>
          </p:nvPr>
        </p:nvSpPr>
        <p:spPr>
          <a:xfrm>
            <a:off x="304560" y="1219320"/>
            <a:ext cx="8537400" cy="54100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343080" lvl="0" marL="34308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FFFF99"/>
                </a:solidFill>
                <a:latin typeface="Verdana"/>
                <a:ea typeface="Verdana"/>
                <a:cs typeface="Verdana"/>
                <a:sym typeface="Verdana"/>
              </a:rPr>
              <a:t>Незадолго до своей смерти Моисей дал указания построить оштукатуренный алтарь, на котором можно было бы записать слова Торы (Втор. 27:1-8).</a:t>
            </a:r>
            <a:endParaRPr b="0" i="0" sz="32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CC9900"/>
              </a:buClr>
              <a:buSzPts val="1960"/>
              <a:buFont typeface="Noto Sans Symbols"/>
              <a:buChar char="◆"/>
            </a:pPr>
            <a:r>
              <a:rPr b="0" i="1" lang="en-US" sz="2800" u="none" cap="none" strike="noStrike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Этот алтарь должен был быть построен после того, как будет перейден Иордан.</a:t>
            </a:r>
            <a:endParaRPr b="0" i="0" sz="28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CC9900"/>
              </a:buClr>
              <a:buSzPts val="1960"/>
              <a:buFont typeface="Noto Sans Symbols"/>
              <a:buChar char="◆"/>
            </a:pPr>
            <a:r>
              <a:rPr b="0" i="1" lang="en-US" sz="2800" u="none" cap="none" strike="noStrike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Он должен был быть установлен на горе Гевал, одной из двух гор, охранявших перевал в Сихеме.</a:t>
            </a:r>
            <a:endParaRPr b="0" i="0" sz="28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CC9900"/>
              </a:buClr>
              <a:buSzPts val="1960"/>
              <a:buFont typeface="Noto Sans Symbols"/>
              <a:buChar char="◆"/>
            </a:pPr>
            <a:r>
              <a:rPr b="0" i="1" lang="en-US" sz="2800" u="none" cap="none" strike="noStrike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Алтарь должен был быть построен из не</a:t>
            </a:r>
            <a:r>
              <a:rPr i="1" lang="en-US" sz="2800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тесаных</a:t>
            </a:r>
            <a:r>
              <a:rPr b="0" i="1" lang="en-US" sz="2800" u="none" cap="none" strike="noStrike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 полевых камней.</a:t>
            </a:r>
            <a:endParaRPr b="0" i="0" sz="28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CC9900"/>
              </a:buClr>
              <a:buSzPts val="1960"/>
              <a:buFont typeface="Noto Sans Symbols"/>
              <a:buChar char="◆"/>
            </a:pPr>
            <a:r>
              <a:rPr b="0" i="1" lang="en-US" sz="2800" u="none" cap="none" strike="noStrike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Здесь израильтяне должны были приносить всесожжения и писать слова Торы на оштукатуренных камнях.</a:t>
            </a:r>
            <a:endParaRPr b="0" i="0" sz="28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CC9900"/>
              </a:buClr>
              <a:buSzPts val="1960"/>
              <a:buFont typeface="Noto Sans Symbols"/>
              <a:buChar char="◆"/>
            </a:pPr>
            <a:r>
              <a:rPr b="0" i="1" lang="en-US" sz="2800" u="none" cap="none" strike="noStrike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Они должны были произносить благословения и проклятия завета (Втор. 27:12 и далее).</a:t>
            </a:r>
            <a:endParaRPr b="0" i="0" sz="28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45" name="Google Shape;1745;p46"/>
          <p:cNvSpPr/>
          <p:nvPr/>
        </p:nvSpPr>
        <p:spPr>
          <a:xfrm>
            <a:off x="6553080" y="6243480"/>
            <a:ext cx="2133720" cy="4572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46800" lIns="90000" spcFirstLastPara="1" rIns="90000" wrap="square" tIns="46800">
            <a:norm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DDDDDD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b="0" i="0" sz="12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4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4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4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4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4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4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4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4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4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4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4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4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9" name="Shape 1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0" name="Google Shape;1750;p47"/>
          <p:cNvSpPr txBox="1"/>
          <p:nvPr>
            <p:ph idx="4294967295" type="body"/>
          </p:nvPr>
        </p:nvSpPr>
        <p:spPr>
          <a:xfrm>
            <a:off x="5409720" y="1905120"/>
            <a:ext cx="29718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343080" lvl="0" marL="34308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DDDDDD"/>
                </a:solidFill>
                <a:latin typeface="Verdana"/>
                <a:ea typeface="Verdana"/>
                <a:cs typeface="Verdana"/>
                <a:sym typeface="Verdana"/>
              </a:rPr>
              <a:t>Гора </a:t>
            </a:r>
            <a:r>
              <a:rPr b="1" lang="en-US" sz="2400">
                <a:solidFill>
                  <a:srgbClr val="DDDDDD"/>
                </a:solidFill>
                <a:latin typeface="Verdana"/>
                <a:ea typeface="Verdana"/>
                <a:cs typeface="Verdana"/>
                <a:sym typeface="Verdana"/>
              </a:rPr>
              <a:t>Гев</a:t>
            </a:r>
            <a:r>
              <a:rPr b="1" i="0" lang="en-US" sz="2400" u="none" cap="none" strike="noStrike">
                <a:solidFill>
                  <a:srgbClr val="DDDDDD"/>
                </a:solidFill>
                <a:latin typeface="Verdana"/>
                <a:ea typeface="Verdana"/>
                <a:cs typeface="Verdana"/>
                <a:sym typeface="Verdana"/>
              </a:rPr>
              <a:t>ал</a:t>
            </a:r>
            <a:endParaRPr b="0" i="0" sz="24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3080" lvl="0" marL="343080" marR="0" rtl="0" algn="l">
              <a:spcBef>
                <a:spcPts val="601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3080" lvl="0" marL="343080" marR="0" rtl="0" algn="l">
              <a:spcBef>
                <a:spcPts val="601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DDDDDD"/>
                </a:solidFill>
                <a:latin typeface="Verdana"/>
                <a:ea typeface="Verdana"/>
                <a:cs typeface="Verdana"/>
                <a:sym typeface="Verdana"/>
              </a:rPr>
              <a:t>Га</a:t>
            </a:r>
            <a:r>
              <a:rPr b="1" i="0" lang="en-US" sz="2400" u="none" cap="none" strike="noStrike">
                <a:solidFill>
                  <a:srgbClr val="DDDDDD"/>
                </a:solidFill>
                <a:latin typeface="Verdana"/>
                <a:ea typeface="Verdana"/>
                <a:cs typeface="Verdana"/>
                <a:sym typeface="Verdana"/>
              </a:rPr>
              <a:t>й (к востоку от Вефиля)</a:t>
            </a:r>
            <a:endParaRPr b="0" i="0" sz="24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3080" lvl="0" marL="343080" marR="0" rtl="0" algn="l">
              <a:spcBef>
                <a:spcPts val="601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3080" lvl="0" marL="343080" marR="0" rtl="0" algn="l">
              <a:spcBef>
                <a:spcPts val="601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DDDDDD"/>
                </a:solidFill>
                <a:latin typeface="Verdana"/>
                <a:ea typeface="Verdana"/>
                <a:cs typeface="Verdana"/>
                <a:sym typeface="Verdana"/>
              </a:rPr>
              <a:t>Иерихон</a:t>
            </a:r>
            <a:endParaRPr b="0" i="0" sz="24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descr="HBS03" id="1751" name="Google Shape;1751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0"/>
            <a:ext cx="4684680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52" name="Google Shape;1752;p47"/>
          <p:cNvCxnSpPr/>
          <p:nvPr/>
        </p:nvCxnSpPr>
        <p:spPr>
          <a:xfrm flipH="1">
            <a:off x="3308400" y="2133720"/>
            <a:ext cx="2178000" cy="914400"/>
          </a:xfrm>
          <a:prstGeom prst="straightConnector1">
            <a:avLst/>
          </a:prstGeom>
          <a:noFill/>
          <a:ln cap="flat" cmpd="sng" w="38150">
            <a:solidFill>
              <a:srgbClr val="FF3300"/>
            </a:solidFill>
            <a:prstDash val="solid"/>
            <a:miter lim="8000"/>
            <a:headEnd len="sm" w="sm" type="none"/>
            <a:tailEnd len="med" w="med" type="triangle"/>
          </a:ln>
        </p:spPr>
      </p:cxnSp>
      <p:cxnSp>
        <p:nvCxnSpPr>
          <p:cNvPr id="1753" name="Google Shape;1753;p47"/>
          <p:cNvCxnSpPr/>
          <p:nvPr/>
        </p:nvCxnSpPr>
        <p:spPr>
          <a:xfrm flipH="1">
            <a:off x="3308400" y="3048120"/>
            <a:ext cx="2101680" cy="914400"/>
          </a:xfrm>
          <a:prstGeom prst="straightConnector1">
            <a:avLst/>
          </a:prstGeom>
          <a:noFill/>
          <a:ln cap="flat" cmpd="sng" w="38150">
            <a:solidFill>
              <a:srgbClr val="FF3300"/>
            </a:solidFill>
            <a:prstDash val="solid"/>
            <a:miter lim="8000"/>
            <a:headEnd len="sm" w="sm" type="none"/>
            <a:tailEnd len="med" w="med" type="triangle"/>
          </a:ln>
        </p:spPr>
      </p:cxnSp>
      <p:cxnSp>
        <p:nvCxnSpPr>
          <p:cNvPr id="1754" name="Google Shape;1754;p47"/>
          <p:cNvCxnSpPr/>
          <p:nvPr/>
        </p:nvCxnSpPr>
        <p:spPr>
          <a:xfrm flipH="1">
            <a:off x="3657600" y="3886200"/>
            <a:ext cx="1828800" cy="228600"/>
          </a:xfrm>
          <a:prstGeom prst="straightConnector1">
            <a:avLst/>
          </a:prstGeom>
          <a:noFill/>
          <a:ln cap="flat" cmpd="sng" w="38150">
            <a:solidFill>
              <a:srgbClr val="FF3300"/>
            </a:solidFill>
            <a:prstDash val="solid"/>
            <a:miter lim="8000"/>
            <a:headEnd len="sm" w="sm" type="none"/>
            <a:tailEnd len="med" w="med" type="triangle"/>
          </a:ln>
        </p:spPr>
      </p:cxnSp>
      <p:sp>
        <p:nvSpPr>
          <p:cNvPr id="1755" name="Google Shape;1755;p47"/>
          <p:cNvSpPr/>
          <p:nvPr/>
        </p:nvSpPr>
        <p:spPr>
          <a:xfrm>
            <a:off x="3505320" y="4114800"/>
            <a:ext cx="75960" cy="76320"/>
          </a:xfrm>
          <a:prstGeom prst="ellipse">
            <a:avLst/>
          </a:prstGeom>
          <a:solidFill>
            <a:srgbClr val="FF3300"/>
          </a:solidFill>
          <a:ln cap="flat" cmpd="sng" w="9525">
            <a:solidFill>
              <a:srgbClr val="DDDDDD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6" name="Google Shape;1756;p47"/>
          <p:cNvSpPr/>
          <p:nvPr/>
        </p:nvSpPr>
        <p:spPr>
          <a:xfrm>
            <a:off x="3048120" y="3124080"/>
            <a:ext cx="75960" cy="76320"/>
          </a:xfrm>
          <a:prstGeom prst="ellipse">
            <a:avLst/>
          </a:prstGeom>
          <a:solidFill>
            <a:srgbClr val="FF3300"/>
          </a:solidFill>
          <a:ln cap="flat" cmpd="sng" w="9525">
            <a:solidFill>
              <a:srgbClr val="DDDDDD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7" name="Google Shape;1757;p47"/>
          <p:cNvSpPr/>
          <p:nvPr/>
        </p:nvSpPr>
        <p:spPr>
          <a:xfrm>
            <a:off x="3016080" y="3962520"/>
            <a:ext cx="260640" cy="222120"/>
          </a:xfrm>
          <a:prstGeom prst="ellipse">
            <a:avLst/>
          </a:prstGeom>
          <a:solidFill>
            <a:srgbClr val="FF3300"/>
          </a:solidFill>
          <a:ln cap="flat" cmpd="sng" w="9525">
            <a:solidFill>
              <a:srgbClr val="DDDDDD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8" name="Google Shape;1758;p47"/>
          <p:cNvSpPr/>
          <p:nvPr/>
        </p:nvSpPr>
        <p:spPr>
          <a:xfrm>
            <a:off x="3321000" y="4038480"/>
            <a:ext cx="260280" cy="222480"/>
          </a:xfrm>
          <a:prstGeom prst="ellipse">
            <a:avLst/>
          </a:prstGeom>
          <a:solidFill>
            <a:srgbClr val="FF3300"/>
          </a:solidFill>
          <a:ln cap="flat" cmpd="sng" w="9525">
            <a:solidFill>
              <a:srgbClr val="DDDDDD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9" name="Google Shape;1759;p47"/>
          <p:cNvSpPr/>
          <p:nvPr/>
        </p:nvSpPr>
        <p:spPr>
          <a:xfrm>
            <a:off x="2978280" y="3048120"/>
            <a:ext cx="260280" cy="222120"/>
          </a:xfrm>
          <a:prstGeom prst="ellipse">
            <a:avLst/>
          </a:prstGeom>
          <a:solidFill>
            <a:srgbClr val="FF3300"/>
          </a:solidFill>
          <a:ln cap="flat" cmpd="sng" w="9525">
            <a:solidFill>
              <a:srgbClr val="DDDDDD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0" name="Google Shape;1760;p47"/>
          <p:cNvSpPr/>
          <p:nvPr/>
        </p:nvSpPr>
        <p:spPr>
          <a:xfrm>
            <a:off x="6553080" y="6243480"/>
            <a:ext cx="2133720" cy="4572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46800" lIns="90000" spcFirstLastPara="1" rIns="90000" wrap="square" tIns="46800">
            <a:norm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DDDDDD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b="0" i="0" sz="12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4" name="Shape 1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5" name="Google Shape;1765;p48"/>
          <p:cNvSpPr txBox="1"/>
          <p:nvPr>
            <p:ph idx="4294967295"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FFC000"/>
                </a:solidFill>
                <a:latin typeface="Open Sans"/>
                <a:ea typeface="Open Sans"/>
                <a:cs typeface="Open Sans"/>
                <a:sym typeface="Open Sans"/>
              </a:rPr>
              <a:t>Церемония благословения и проклятия</a:t>
            </a:r>
            <a:endParaRPr b="0" i="0" sz="4000" u="none" cap="none" strike="noStrike">
              <a:solidFill>
                <a:srgbClr val="E0DFB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6" name="Google Shape;1766;p48"/>
          <p:cNvSpPr txBox="1"/>
          <p:nvPr>
            <p:ph idx="4294967295"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3080" lvl="0" marL="34308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FFFF99"/>
                </a:solidFill>
                <a:latin typeface="Verdana"/>
                <a:ea typeface="Verdana"/>
                <a:cs typeface="Verdana"/>
                <a:sym typeface="Verdana"/>
              </a:rPr>
              <a:t>Как и велел Моисей, Иисус Навин расположил народ на склонах двух гор.</a:t>
            </a:r>
            <a:endParaRPr b="0" i="0" sz="32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9303" lvl="0" marL="34308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CC9900"/>
              </a:buClr>
              <a:buSzPts val="1960"/>
              <a:buFont typeface="Noto Sans Symbols"/>
              <a:buChar char="◆"/>
            </a:pPr>
            <a:r>
              <a:rPr b="0" i="1" lang="en-US" sz="2800" u="none" cap="none" strike="noStrike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Израильтяне и пришельцы были разделены так, что шесть колен стояли на склоне горы Гевал (3 077 футов) и шесть - на склоне горы Гаризим (2 849 футов).</a:t>
            </a:r>
            <a:endParaRPr b="0" i="0" sz="28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9303" lvl="0" marL="34308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CC9900"/>
              </a:buClr>
              <a:buSzPts val="1960"/>
              <a:buFont typeface="Noto Sans Symbols"/>
              <a:buChar char="◆"/>
            </a:pPr>
            <a:r>
              <a:rPr b="0" i="1" lang="en-US" sz="2800" u="none" cap="none" strike="noStrike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В долине между двумя горами стояли священники и ковчег завета.</a:t>
            </a:r>
            <a:endParaRPr b="0" i="0" sz="28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9303" lvl="0" marL="34308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CC9900"/>
              </a:buClr>
              <a:buSzPts val="1960"/>
              <a:buFont typeface="Noto Sans Symbols"/>
              <a:buChar char="◆"/>
            </a:pPr>
            <a:r>
              <a:rPr b="0" i="1" lang="en-US" sz="2800" u="none" cap="none" strike="noStrike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Перед ними Иисус Навин заставил левитов прочитать благословения и проклятия завета (ср. Вт. 27-28), на что народ воскликнул “Аминь”.</a:t>
            </a:r>
            <a:endParaRPr b="0" i="0" sz="28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67" name="Google Shape;1767;p48"/>
          <p:cNvSpPr/>
          <p:nvPr/>
        </p:nvSpPr>
        <p:spPr>
          <a:xfrm>
            <a:off x="6553080" y="6243480"/>
            <a:ext cx="2133720" cy="4572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46800" lIns="90000" spcFirstLastPara="1" rIns="90000" wrap="square" tIns="46800">
            <a:norm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DDDDDD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b="0" i="0" sz="12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6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6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6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6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6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6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1" name="Shape 1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2" name="Google Shape;1772;p49"/>
          <p:cNvSpPr txBox="1"/>
          <p:nvPr>
            <p:ph idx="4294967295" type="title"/>
          </p:nvPr>
        </p:nvSpPr>
        <p:spPr>
          <a:xfrm>
            <a:off x="457200" y="0"/>
            <a:ext cx="8229600" cy="113976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00" u="none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Алтарь на горе </a:t>
            </a:r>
            <a:r>
              <a:rPr b="1" lang="en-US" sz="4400">
                <a:solidFill>
                  <a:srgbClr val="FFC000"/>
                </a:solidFill>
              </a:rPr>
              <a:t>Гев</a:t>
            </a:r>
            <a:r>
              <a:rPr b="1" i="0" lang="en-US" sz="4400" u="none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ал</a:t>
            </a:r>
            <a:endParaRPr b="0" i="0" sz="4400" u="none" cap="none" strike="noStrike">
              <a:solidFill>
                <a:srgbClr val="E0DFB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3" name="Google Shape;1773;p49"/>
          <p:cNvSpPr txBox="1"/>
          <p:nvPr>
            <p:ph idx="4294967295" type="body"/>
          </p:nvPr>
        </p:nvSpPr>
        <p:spPr>
          <a:xfrm>
            <a:off x="228240" y="1143000"/>
            <a:ext cx="861372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343080" lvl="0" marL="34308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FFFF99"/>
                </a:solidFill>
                <a:latin typeface="Verdana"/>
                <a:ea typeface="Verdana"/>
                <a:cs typeface="Verdana"/>
                <a:sym typeface="Verdana"/>
              </a:rPr>
              <a:t>В 1980 году археолог Адам Зерталь обнаружил сооружение из полевых камней на вершине горы </a:t>
            </a:r>
            <a:r>
              <a:rPr b="1" lang="en-US" sz="2800">
                <a:solidFill>
                  <a:srgbClr val="FFFF99"/>
                </a:solidFill>
                <a:latin typeface="Verdana"/>
                <a:ea typeface="Verdana"/>
                <a:cs typeface="Verdana"/>
                <a:sym typeface="Verdana"/>
              </a:rPr>
              <a:t>Гев</a:t>
            </a:r>
            <a:r>
              <a:rPr b="1" i="0" lang="en-US" sz="2800" u="none" cap="none" strike="noStrike">
                <a:solidFill>
                  <a:srgbClr val="FFFF99"/>
                </a:solidFill>
                <a:latin typeface="Verdana"/>
                <a:ea typeface="Verdana"/>
                <a:cs typeface="Verdana"/>
                <a:sym typeface="Verdana"/>
              </a:rPr>
              <a:t>ал, </a:t>
            </a:r>
            <a:r>
              <a:rPr b="1" lang="en-US" sz="2800">
                <a:solidFill>
                  <a:srgbClr val="FFFF99"/>
                </a:solidFill>
                <a:latin typeface="Verdana"/>
                <a:ea typeface="Verdana"/>
                <a:cs typeface="Verdana"/>
                <a:sym typeface="Verdana"/>
              </a:rPr>
              <a:t>датировав его примерно 1200 годом до нашей эры</a:t>
            </a:r>
            <a:endParaRPr b="1" sz="2800">
              <a:solidFill>
                <a:srgbClr val="FFFF9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9480" lvl="0" marL="343080" marR="0" rtl="0" algn="l">
              <a:spcBef>
                <a:spcPts val="601"/>
              </a:spcBef>
              <a:spcAft>
                <a:spcPts val="0"/>
              </a:spcAft>
              <a:buClr>
                <a:srgbClr val="CC9900"/>
              </a:buClr>
              <a:buSzPts val="1680"/>
              <a:buFont typeface="Noto Sans Symbols"/>
              <a:buChar char="◆"/>
            </a:pPr>
            <a:r>
              <a:rPr b="0" i="1" lang="en-US" sz="2400" u="none" cap="none" strike="noStrike">
                <a:solidFill>
                  <a:srgbClr val="DDDDDD"/>
                </a:solidFill>
                <a:latin typeface="Verdana"/>
                <a:ea typeface="Verdana"/>
                <a:cs typeface="Verdana"/>
                <a:sym typeface="Verdana"/>
              </a:rPr>
              <a:t>Наличие обожженных костей коров, овец и коз и отсутствие домашней керамики или других видов костей, используемых в пищу, позволяют предположить, что это было ритуальное место.</a:t>
            </a:r>
            <a:endParaRPr b="0" i="0" sz="24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9480" lvl="0" marL="343080" marR="0" rtl="0" algn="l">
              <a:spcBef>
                <a:spcPts val="601"/>
              </a:spcBef>
              <a:spcAft>
                <a:spcPts val="0"/>
              </a:spcAft>
              <a:buClr>
                <a:srgbClr val="CC9900"/>
              </a:buClr>
              <a:buSzPts val="1680"/>
              <a:buFont typeface="Noto Sans Symbols"/>
              <a:buChar char="◆"/>
            </a:pPr>
            <a:r>
              <a:rPr b="0" i="1" lang="en-US" sz="2400" u="none" cap="none" strike="noStrike">
                <a:solidFill>
                  <a:srgbClr val="DDDDDD"/>
                </a:solidFill>
                <a:latin typeface="Verdana"/>
                <a:ea typeface="Verdana"/>
                <a:cs typeface="Verdana"/>
                <a:sym typeface="Verdana"/>
              </a:rPr>
              <a:t>Стены из необработанных полевых камней, уложенные квадратом прямо на скальную породу и заполненные слоями камня, земли и пепла, указывают на то, что это сооружение было алтарем.</a:t>
            </a:r>
            <a:endParaRPr b="0" i="0" sz="24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9480" lvl="0" marL="343080" marR="0" rtl="0" algn="l">
              <a:spcBef>
                <a:spcPts val="601"/>
              </a:spcBef>
              <a:spcAft>
                <a:spcPts val="0"/>
              </a:spcAft>
              <a:buClr>
                <a:srgbClr val="CC9900"/>
              </a:buClr>
              <a:buSzPts val="1680"/>
              <a:buFont typeface="Noto Sans Symbols"/>
              <a:buChar char="◆"/>
            </a:pPr>
            <a:r>
              <a:rPr b="0" i="1" lang="en-US" sz="2400" u="none" cap="none" strike="noStrike">
                <a:solidFill>
                  <a:srgbClr val="DDDDDD"/>
                </a:solidFill>
                <a:latin typeface="Verdana"/>
                <a:ea typeface="Verdana"/>
                <a:cs typeface="Verdana"/>
                <a:sym typeface="Verdana"/>
              </a:rPr>
              <a:t>Хотя Зерталь и не был принят всеми учеными, он пришел к выводу, что это мог быть тот самый алтарь, который Иисус Навин построил на горе </a:t>
            </a:r>
            <a:r>
              <a:rPr i="1" lang="en-US" sz="2400">
                <a:solidFill>
                  <a:srgbClr val="DDDDDD"/>
                </a:solidFill>
                <a:latin typeface="Verdana"/>
                <a:ea typeface="Verdana"/>
                <a:cs typeface="Verdana"/>
                <a:sym typeface="Verdana"/>
              </a:rPr>
              <a:t>Гев</a:t>
            </a:r>
            <a:r>
              <a:rPr b="0" i="1" lang="en-US" sz="2400" u="none" cap="none" strike="noStrike">
                <a:solidFill>
                  <a:srgbClr val="DDDDDD"/>
                </a:solidFill>
                <a:latin typeface="Verdana"/>
                <a:ea typeface="Verdana"/>
                <a:cs typeface="Verdana"/>
                <a:sym typeface="Verdana"/>
              </a:rPr>
              <a:t>ал.</a:t>
            </a:r>
            <a:endParaRPr b="0" i="0" sz="24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74" name="Google Shape;1774;p49"/>
          <p:cNvSpPr/>
          <p:nvPr/>
        </p:nvSpPr>
        <p:spPr>
          <a:xfrm>
            <a:off x="6553080" y="6243480"/>
            <a:ext cx="2133720" cy="4572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46800" lIns="90000" spcFirstLastPara="1" rIns="90000" wrap="square" tIns="46800">
            <a:norm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DDDDDD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b="0" i="0" sz="12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7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7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7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7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7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7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7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7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4" name="Shape 1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5" name="Google Shape;1425;p5"/>
          <p:cNvSpPr txBox="1"/>
          <p:nvPr>
            <p:ph idx="4294967295" type="title"/>
          </p:nvPr>
        </p:nvSpPr>
        <p:spPr>
          <a:xfrm>
            <a:off x="457200" y="277920"/>
            <a:ext cx="8229600" cy="155088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00" u="none" cap="none" strike="noStrike">
                <a:solidFill>
                  <a:srgbClr val="FFC000"/>
                </a:solidFill>
                <a:latin typeface="Open Sans"/>
                <a:ea typeface="Open Sans"/>
                <a:cs typeface="Open Sans"/>
                <a:sym typeface="Open Sans"/>
              </a:rPr>
              <a:t>Структура</a:t>
            </a:r>
            <a:br>
              <a:rPr b="0" i="0" lang="en-US" sz="4400" u="none" cap="none" strike="noStrike"/>
            </a:br>
            <a:r>
              <a:rPr b="0" i="0" lang="en-US" sz="3200" u="none" cap="none" strike="noStrike">
                <a:solidFill>
                  <a:srgbClr val="FFFF99"/>
                </a:solidFill>
                <a:latin typeface="Overlock"/>
                <a:ea typeface="Overlock"/>
                <a:cs typeface="Overlock"/>
                <a:sym typeface="Overlock"/>
              </a:rPr>
              <a:t>Книга Иисуса Навина легко делится на два основных раздела</a:t>
            </a:r>
            <a:endParaRPr b="0" i="0" sz="3200" u="none" cap="none" strike="noStrike">
              <a:solidFill>
                <a:srgbClr val="E0DFB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6" name="Google Shape;1426;p5"/>
          <p:cNvSpPr txBox="1"/>
          <p:nvPr>
            <p:ph idx="4294967295" type="body"/>
          </p:nvPr>
        </p:nvSpPr>
        <p:spPr>
          <a:xfrm>
            <a:off x="191880" y="2133720"/>
            <a:ext cx="4343400" cy="4495680"/>
          </a:xfrm>
          <a:prstGeom prst="rect">
            <a:avLst/>
          </a:prstGeom>
          <a:gradFill>
            <a:gsLst>
              <a:gs pos="0">
                <a:srgbClr val="535120"/>
              </a:gs>
              <a:gs pos="100000">
                <a:srgbClr val="928F3D"/>
              </a:gs>
            </a:gsLst>
            <a:lin ang="5400000" scaled="0"/>
          </a:gradFill>
          <a:ln cap="flat" cmpd="sng" w="12600">
            <a:solidFill>
              <a:srgbClr val="DDDDDD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34308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FA3C00"/>
                </a:solidFill>
                <a:latin typeface="Teko"/>
                <a:ea typeface="Teko"/>
                <a:cs typeface="Teko"/>
                <a:sym typeface="Teko"/>
              </a:rPr>
              <a:t>В</a:t>
            </a:r>
            <a:r>
              <a:rPr lang="en-US" sz="3200">
                <a:solidFill>
                  <a:srgbClr val="FA3C00"/>
                </a:solidFill>
                <a:latin typeface="Teko"/>
                <a:ea typeface="Teko"/>
                <a:cs typeface="Teko"/>
                <a:sym typeface="Teko"/>
              </a:rPr>
              <a:t>хождение в</a:t>
            </a:r>
            <a:r>
              <a:rPr b="0" i="0" lang="en-US" sz="3200" u="none" cap="none" strike="noStrike">
                <a:solidFill>
                  <a:srgbClr val="FA3C00"/>
                </a:solidFill>
                <a:latin typeface="Teko"/>
                <a:ea typeface="Teko"/>
                <a:cs typeface="Teko"/>
                <a:sym typeface="Teko"/>
              </a:rPr>
              <a:t> землю (1-12)</a:t>
            </a:r>
            <a:endParaRPr b="0" i="0" sz="32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5747" lvl="0" marL="343080" marR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CC9900"/>
              </a:buClr>
              <a:buSzPct val="70000"/>
              <a:buFont typeface="Noto Sans Symbols"/>
              <a:buChar char="◆"/>
            </a:pPr>
            <a:r>
              <a:rPr b="1" i="1" lang="en-US" sz="2400" u="none" cap="none" strike="noStrike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Переправа через Иордан (1, 3-4)</a:t>
            </a:r>
            <a:endParaRPr b="0" i="0" sz="24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5747" lvl="0" marL="343080" marR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CC9900"/>
              </a:buClr>
              <a:buSzPct val="70000"/>
              <a:buFont typeface="Noto Sans Symbols"/>
              <a:buChar char="◆"/>
            </a:pPr>
            <a:r>
              <a:rPr b="1" i="1" lang="en-US" sz="2400" u="none" cap="none" strike="noStrike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Иерихон (2, 5-7)</a:t>
            </a:r>
            <a:endParaRPr b="0" i="0" sz="24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5747" lvl="0" marL="343080" marR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CC9900"/>
              </a:buClr>
              <a:buSzPct val="70000"/>
              <a:buFont typeface="Noto Sans Symbols"/>
              <a:buChar char="◆"/>
            </a:pPr>
            <a:r>
              <a:rPr b="1" i="1" lang="en-US" sz="2400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Гай </a:t>
            </a:r>
            <a:r>
              <a:rPr b="1" i="1" lang="en-US" sz="2400" u="none" cap="none" strike="noStrike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(7:1-8:29)</a:t>
            </a:r>
            <a:endParaRPr b="0" i="0" sz="24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5747" lvl="0" marL="343080" marR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CC9900"/>
              </a:buClr>
              <a:buSzPct val="70000"/>
              <a:buFont typeface="Noto Sans Symbols"/>
              <a:buChar char="◆"/>
            </a:pPr>
            <a:r>
              <a:rPr b="1" i="1" lang="en-US" sz="2400" u="none" cap="none" strike="noStrike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Обновление Завета (8:30-35)</a:t>
            </a:r>
            <a:endParaRPr b="0" i="0" sz="24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5747" lvl="0" marL="343080" marR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CC9900"/>
              </a:buClr>
              <a:buSzPct val="70000"/>
              <a:buFont typeface="Noto Sans Symbols"/>
              <a:buChar char="◆"/>
            </a:pPr>
            <a:r>
              <a:rPr b="1" i="1" lang="en-US" sz="2400" u="none" cap="none" strike="noStrike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Гаваонитский договор (9)</a:t>
            </a:r>
            <a:endParaRPr b="0" i="0" sz="24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5747" lvl="0" marL="343080" marR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CC9900"/>
              </a:buClr>
              <a:buSzPct val="70000"/>
              <a:buFont typeface="Noto Sans Symbols"/>
              <a:buChar char="◆"/>
            </a:pPr>
            <a:r>
              <a:rPr b="1" i="1" lang="en-US" sz="2400" u="none" cap="none" strike="noStrike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Южная кампания (10)</a:t>
            </a:r>
            <a:endParaRPr b="0" i="0" sz="24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5747" lvl="0" marL="343080" marR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CC9900"/>
              </a:buClr>
              <a:buSzPct val="70000"/>
              <a:buFont typeface="Noto Sans Symbols"/>
              <a:buChar char="◆"/>
            </a:pPr>
            <a:r>
              <a:rPr b="1" i="1" lang="en-US" sz="2400" u="none" cap="none" strike="noStrike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Северная кампания (11:1-15)</a:t>
            </a:r>
            <a:endParaRPr b="0" i="0" sz="24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5747" lvl="0" marL="343080" marR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CC9900"/>
              </a:buClr>
              <a:buSzPct val="70000"/>
              <a:buFont typeface="Noto Sans Symbols"/>
              <a:buChar char="◆"/>
            </a:pPr>
            <a:r>
              <a:rPr b="1" i="1" lang="en-US" sz="2400" u="none" cap="none" strike="noStrike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Краткое изложение завоевания (11:16-12:24)</a:t>
            </a:r>
            <a:endParaRPr b="0" i="0" sz="24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47068" lvl="0" marL="343080" marR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CC9900"/>
              </a:buClr>
              <a:buSzPct val="700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27" name="Google Shape;1427;p5"/>
          <p:cNvSpPr txBox="1"/>
          <p:nvPr>
            <p:ph idx="4294967295" type="body"/>
          </p:nvPr>
        </p:nvSpPr>
        <p:spPr>
          <a:xfrm>
            <a:off x="4647960" y="2133720"/>
            <a:ext cx="4267080" cy="4495680"/>
          </a:xfrm>
          <a:prstGeom prst="rect">
            <a:avLst/>
          </a:prstGeom>
          <a:gradFill>
            <a:gsLst>
              <a:gs pos="0">
                <a:srgbClr val="3A3917"/>
              </a:gs>
              <a:gs pos="100000">
                <a:srgbClr val="69672E"/>
              </a:gs>
            </a:gsLst>
            <a:lin ang="5400000" scaled="0"/>
          </a:gradFill>
          <a:ln cap="flat" cmpd="sng" w="12600">
            <a:solidFill>
              <a:srgbClr val="DDDDDD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 fontScale="93000" lnSpcReduction="10000"/>
          </a:bodyPr>
          <a:lstStyle/>
          <a:p>
            <a:pPr indent="-34308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FA3C00"/>
                </a:solidFill>
                <a:latin typeface="Teko"/>
                <a:ea typeface="Teko"/>
                <a:cs typeface="Teko"/>
                <a:sym typeface="Teko"/>
              </a:rPr>
              <a:t>Раздел земли (13-24)</a:t>
            </a:r>
            <a:endParaRPr b="0" i="0" sz="32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36729" lvl="0" marL="343080" marR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CC9900"/>
              </a:buClr>
              <a:buSzPct val="68592"/>
              <a:buFont typeface="Noto Sans Symbols"/>
              <a:buChar char="◆"/>
            </a:pPr>
            <a:r>
              <a:rPr b="1" i="1" lang="en-US" sz="2292" u="none" cap="none" strike="noStrike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Незавершенное завоевание (13:1-7)</a:t>
            </a:r>
            <a:endParaRPr b="0" i="0" sz="2292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36729" lvl="0" marL="343080" marR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CC9900"/>
              </a:buClr>
              <a:buSzPct val="68592"/>
              <a:buFont typeface="Noto Sans Symbols"/>
              <a:buChar char="◆"/>
            </a:pPr>
            <a:r>
              <a:rPr b="1" i="1" lang="en-US" sz="2292" u="none" cap="none" strike="noStrike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Раздел земли между израильскими кланами (13:8-19:51)</a:t>
            </a:r>
            <a:endParaRPr b="0" i="0" sz="2292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36729" lvl="0" marL="343080" marR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CC9900"/>
              </a:buClr>
              <a:buSzPct val="68592"/>
              <a:buFont typeface="Noto Sans Symbols"/>
              <a:buChar char="◆"/>
            </a:pPr>
            <a:r>
              <a:rPr b="1" i="1" lang="en-US" sz="2292" u="none" cap="none" strike="noStrike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Города-убежища (20:1-9)</a:t>
            </a:r>
            <a:endParaRPr b="0" i="0" sz="2292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36729" lvl="0" marL="343080" marR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CC9900"/>
              </a:buClr>
              <a:buSzPct val="68592"/>
              <a:buFont typeface="Noto Sans Symbols"/>
              <a:buChar char="◆"/>
            </a:pPr>
            <a:r>
              <a:rPr b="1" i="1" lang="en-US" sz="2292" u="none" cap="none" strike="noStrike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Города Левитов (21:1-45)</a:t>
            </a:r>
            <a:endParaRPr b="0" i="0" sz="2292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36729" lvl="0" marL="343080" marR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CC9900"/>
              </a:buClr>
              <a:buSzPct val="68592"/>
              <a:buFont typeface="Noto Sans Symbols"/>
              <a:buChar char="◆"/>
            </a:pPr>
            <a:r>
              <a:rPr b="1" i="1" lang="en-US" sz="2292" u="none" cap="none" strike="noStrike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Возвращение трансиорданских кланов (22)</a:t>
            </a:r>
            <a:endParaRPr b="0" i="0" sz="2292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36729" lvl="0" marL="343080" marR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CC9900"/>
              </a:buClr>
              <a:buSzPct val="68592"/>
              <a:buFont typeface="Noto Sans Symbols"/>
              <a:buChar char="◆"/>
            </a:pPr>
            <a:r>
              <a:rPr b="1" i="1" lang="en-US" sz="2292" u="none" cap="none" strike="noStrike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Прощание Иисуса Навина, обновление Завета и смерть (23-24)</a:t>
            </a:r>
            <a:endParaRPr b="0" i="0" sz="2292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2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2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2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2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2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2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2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2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6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26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2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2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2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2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2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2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8" name="Shape 1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r085a03" id="1779" name="Google Shape;1779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719280"/>
            <a:ext cx="9144000" cy="6138720"/>
          </a:xfrm>
          <a:prstGeom prst="rect">
            <a:avLst/>
          </a:prstGeom>
          <a:noFill/>
          <a:ln>
            <a:noFill/>
          </a:ln>
        </p:spPr>
      </p:pic>
      <p:sp>
        <p:nvSpPr>
          <p:cNvPr id="1780" name="Google Shape;1780;p50"/>
          <p:cNvSpPr/>
          <p:nvPr/>
        </p:nvSpPr>
        <p:spPr>
          <a:xfrm>
            <a:off x="76320" y="152280"/>
            <a:ext cx="8915400" cy="45972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Панорамный вид с юго-востока на каменную инсталляцию.</a:t>
            </a:r>
            <a:endParaRPr b="0" i="0" sz="24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81" name="Google Shape;1781;p50"/>
          <p:cNvSpPr/>
          <p:nvPr/>
        </p:nvSpPr>
        <p:spPr>
          <a:xfrm>
            <a:off x="6553080" y="6243480"/>
            <a:ext cx="2133720" cy="4572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46800" lIns="90000" spcFirstLastPara="1" rIns="90000" wrap="square" tIns="46800">
            <a:norm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DDDDDD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b="0" i="0" sz="12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785" name="Shape 1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6" name="Google Shape;1786;p51"/>
          <p:cNvSpPr txBox="1"/>
          <p:nvPr>
            <p:ph idx="4294967295" type="title"/>
          </p:nvPr>
        </p:nvSpPr>
        <p:spPr>
          <a:xfrm>
            <a:off x="228240" y="76320"/>
            <a:ext cx="8613720" cy="838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95934B"/>
                </a:solidFill>
                <a:latin typeface="Open Sans"/>
                <a:ea typeface="Open Sans"/>
                <a:cs typeface="Open Sans"/>
                <a:sym typeface="Open Sans"/>
              </a:rPr>
              <a:t>Древние Ближневосточные договоры</a:t>
            </a:r>
            <a:endParaRPr b="0" i="0" sz="4000" u="none" cap="none" strike="noStrike">
              <a:solidFill>
                <a:srgbClr val="95934B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87" name="Google Shape;1787;p51"/>
          <p:cNvSpPr txBox="1"/>
          <p:nvPr>
            <p:ph idx="4294967295" type="body"/>
          </p:nvPr>
        </p:nvSpPr>
        <p:spPr>
          <a:xfrm>
            <a:off x="304560" y="990360"/>
            <a:ext cx="8537400" cy="5562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343080" lvl="0" marL="34308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333300"/>
                </a:solidFill>
                <a:latin typeface="Tahoma"/>
                <a:ea typeface="Tahoma"/>
                <a:cs typeface="Tahoma"/>
                <a:sym typeface="Tahoma"/>
              </a:rPr>
              <a:t>Международные договоры — скрепленные клятвой политические соглашения — были составной частью древней ближневосточной культуры с 3</a:t>
            </a:r>
            <a:r>
              <a:rPr b="0" baseline="30000" i="0" lang="en-US" sz="3200" u="none" cap="none" strike="noStrike">
                <a:solidFill>
                  <a:srgbClr val="333300"/>
                </a:solidFill>
                <a:latin typeface="Tahoma"/>
                <a:ea typeface="Tahoma"/>
                <a:cs typeface="Tahoma"/>
                <a:sym typeface="Tahoma"/>
              </a:rPr>
              <a:t>его</a:t>
            </a:r>
            <a:r>
              <a:rPr b="0" i="0" lang="en-US" sz="3200" u="none" cap="none" strike="noStrike">
                <a:solidFill>
                  <a:srgbClr val="333300"/>
                </a:solidFill>
                <a:latin typeface="Tahoma"/>
                <a:ea typeface="Tahoma"/>
                <a:cs typeface="Tahoma"/>
                <a:sym typeface="Tahoma"/>
              </a:rPr>
              <a:t> до 1</a:t>
            </a:r>
            <a:r>
              <a:rPr b="0" baseline="30000" i="0" lang="en-US" sz="3200" u="none" cap="none" strike="noStrike">
                <a:solidFill>
                  <a:srgbClr val="333300"/>
                </a:solidFill>
                <a:latin typeface="Tahoma"/>
                <a:ea typeface="Tahoma"/>
                <a:cs typeface="Tahoma"/>
                <a:sym typeface="Tahoma"/>
              </a:rPr>
              <a:t>го</a:t>
            </a:r>
            <a:r>
              <a:rPr b="0" i="0" lang="en-US" sz="3200" u="none" cap="none" strike="noStrike">
                <a:solidFill>
                  <a:srgbClr val="333300"/>
                </a:solidFill>
                <a:latin typeface="Tahoma"/>
                <a:ea typeface="Tahoma"/>
                <a:cs typeface="Tahoma"/>
                <a:sym typeface="Tahoma"/>
              </a:rPr>
              <a:t> тысячелетия до нашей эры.</a:t>
            </a:r>
            <a:endParaRPr b="0" i="0" sz="32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9900"/>
              </a:buClr>
              <a:buSzPts val="2240"/>
              <a:buFont typeface="Arial"/>
              <a:buChar char="►"/>
            </a:pPr>
            <a:r>
              <a:rPr b="0" i="1" lang="en-US" sz="28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Письменные договоры были начертаны на глине или металле, а копии хранились в храмах божеств.</a:t>
            </a:r>
            <a:endParaRPr b="0" i="0" sz="28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9900"/>
              </a:buClr>
              <a:buSzPts val="2240"/>
              <a:buFont typeface="Arial"/>
              <a:buChar char="►"/>
            </a:pPr>
            <a:r>
              <a:rPr b="0" i="1" lang="en-US" sz="28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Считалось, что божества являются гарантами таких договоров.</a:t>
            </a:r>
            <a:endParaRPr b="0" i="0" sz="28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9900"/>
              </a:buClr>
              <a:buSzPts val="2240"/>
              <a:buFont typeface="Arial"/>
              <a:buChar char="►"/>
            </a:pPr>
            <a:r>
              <a:rPr b="0" i="1" lang="en-US" sz="28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Как правило, такие договоры были двух типов: паритетные и вассально-сюзеренские.</a:t>
            </a:r>
            <a:endParaRPr b="0" i="0" sz="28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85840" lvl="1" marL="743040" marR="0" rtl="0" algn="l">
              <a:lnSpc>
                <a:spcPct val="90000"/>
              </a:lnSpc>
              <a:spcBef>
                <a:spcPts val="601"/>
              </a:spcBef>
              <a:spcAft>
                <a:spcPts val="0"/>
              </a:spcAft>
              <a:buClr>
                <a:srgbClr val="808000"/>
              </a:buClr>
              <a:buSzPts val="2400"/>
              <a:buFont typeface="Noto Sans Symbols"/>
              <a:buChar char="▪"/>
            </a:pPr>
            <a:r>
              <a:rPr b="0" i="1" lang="en-US" sz="24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Паритетные договоры были направлены на установление ненападения и стабильности.</a:t>
            </a:r>
            <a:endParaRPr b="0" i="0" sz="24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85840" lvl="1" marL="743040" marR="0" rtl="0" algn="l">
              <a:lnSpc>
                <a:spcPct val="90000"/>
              </a:lnSpc>
              <a:spcBef>
                <a:spcPts val="601"/>
              </a:spcBef>
              <a:spcAft>
                <a:spcPts val="0"/>
              </a:spcAft>
              <a:buClr>
                <a:srgbClr val="808000"/>
              </a:buClr>
              <a:buSzPts val="2400"/>
              <a:buFont typeface="Noto Sans Symbols"/>
              <a:buChar char="▪"/>
            </a:pPr>
            <a:r>
              <a:rPr b="0" i="1" lang="en-US" sz="24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Договоры между вассалом и сюзереном были направлены на укрепление гегемонии сюзерена, в то время как интересы вассала были явно подчиненными.</a:t>
            </a:r>
            <a:endParaRPr b="0" i="0" sz="24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8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8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8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8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8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8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8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8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8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8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8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8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1" name="Shape 1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" name="Google Shape;1792;p52"/>
          <p:cNvSpPr txBox="1"/>
          <p:nvPr>
            <p:ph idx="4294967295"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00" u="none" cap="none" strike="noStrike">
                <a:solidFill>
                  <a:srgbClr val="FFC000"/>
                </a:solidFill>
                <a:latin typeface="Open Sans"/>
                <a:ea typeface="Open Sans"/>
                <a:cs typeface="Open Sans"/>
                <a:sym typeface="Open Sans"/>
              </a:rPr>
              <a:t>Гаваонитский договор</a:t>
            </a:r>
            <a:endParaRPr b="0" i="0" sz="4400" u="none" cap="none" strike="noStrike">
              <a:solidFill>
                <a:srgbClr val="E0DFB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3" name="Google Shape;1793;p52"/>
          <p:cNvSpPr txBox="1"/>
          <p:nvPr>
            <p:ph idx="4294967295" type="body"/>
          </p:nvPr>
        </p:nvSpPr>
        <p:spPr>
          <a:xfrm>
            <a:off x="304560" y="1599840"/>
            <a:ext cx="8537400" cy="4876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3080" lvl="0" marL="34308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FFFF99"/>
                </a:solidFill>
                <a:latin typeface="Verdana"/>
                <a:ea typeface="Verdana"/>
                <a:cs typeface="Verdana"/>
                <a:sym typeface="Verdana"/>
              </a:rPr>
              <a:t>Проблема с Гаваонитским договором заключалась в том, что он был запрещен (Втор. 7:2).</a:t>
            </a:r>
            <a:endParaRPr b="0" i="0" sz="32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3080" lvl="0" marL="343080" marR="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CC9900"/>
              </a:buClr>
              <a:buSzPts val="1960"/>
              <a:buFont typeface="Noto Sans Symbols"/>
              <a:buChar char="◆"/>
            </a:pPr>
            <a:r>
              <a:rPr b="0" i="1" lang="en-US" sz="2800" u="none" cap="none" strike="noStrike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Полагая, что гаваонитяне не были хананеями и не жили в пределах территории, предназначенной для уничтожения, Иисус Навин согласился на мирную коалицию (очевидно, в форме сюзерена-вассала).</a:t>
            </a:r>
            <a:endParaRPr b="0" i="0" sz="28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3080" lvl="0" marL="343080" marR="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CC9900"/>
              </a:buClr>
              <a:buSzPts val="1960"/>
              <a:buFont typeface="Noto Sans Symbols"/>
              <a:buChar char="◆"/>
            </a:pPr>
            <a:r>
              <a:rPr b="0" i="1" lang="en-US" sz="2800" u="none" cap="none" strike="noStrike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Хотя позже обман был раскрыт,</a:t>
            </a:r>
            <a:r>
              <a:rPr i="1" lang="en-US" sz="2800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клятва перед Яхве уже была дана и не подлежала отмене</a:t>
            </a:r>
            <a:endParaRPr i="1" sz="2800">
              <a:solidFill>
                <a:srgbClr val="DDDDDD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43080" lvl="0" marL="343080" marR="0" rtl="0" algn="l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CC9900"/>
              </a:buClr>
              <a:buSzPts val="1960"/>
              <a:buFont typeface="Noto Sans Symbols"/>
              <a:buChar char="◆"/>
            </a:pPr>
            <a:r>
              <a:rPr b="0" i="1" lang="en-US" sz="2800" u="none" cap="none" strike="noStrike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То, что эта клятва была священной, очевидно из того, что много лет спустя, когда Саул попытался уничтожить гаваонитян, Яхве вынудил Давида разобраться с нарушением Саулом договора Иисуса Навина (2 Цар. 21: 1 и далее).</a:t>
            </a:r>
            <a:endParaRPr b="0" i="0" sz="28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94" name="Google Shape;1794;p52"/>
          <p:cNvSpPr/>
          <p:nvPr/>
        </p:nvSpPr>
        <p:spPr>
          <a:xfrm>
            <a:off x="6553080" y="6243480"/>
            <a:ext cx="2133720" cy="4572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46800" lIns="90000" spcFirstLastPara="1" rIns="90000" wrap="square" tIns="46800">
            <a:norm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DDDDDD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b="0" i="0" sz="12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9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9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9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9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9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9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9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9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8" name="Shape 1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9" name="Google Shape;1799;p53"/>
          <p:cNvSpPr txBox="1"/>
          <p:nvPr>
            <p:ph idx="4294967295" type="body"/>
          </p:nvPr>
        </p:nvSpPr>
        <p:spPr>
          <a:xfrm>
            <a:off x="5029200" y="3200040"/>
            <a:ext cx="3906720" cy="2895480"/>
          </a:xfrm>
          <a:prstGeom prst="rect">
            <a:avLst/>
          </a:prstGeom>
          <a:solidFill>
            <a:srgbClr val="FFFF99"/>
          </a:solidFill>
          <a:ln cap="flat" cmpd="sng" w="9525">
            <a:solidFill>
              <a:srgbClr val="DDDDDD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3080" lvl="0" marL="34308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1C1C0D"/>
                </a:solidFill>
                <a:latin typeface="Arial Narrow"/>
                <a:ea typeface="Arial Narrow"/>
                <a:cs typeface="Arial Narrow"/>
                <a:sym typeface="Arial Narrow"/>
              </a:rPr>
              <a:t>Разрушив Иерихон и Гай, а гаваонитские города заключили договор с Израилем, Иисус Навин вбил клин в самое сердце Ханаана.</a:t>
            </a:r>
            <a:endParaRPr b="0" i="0" sz="23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601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1C1C0D"/>
                </a:solidFill>
                <a:latin typeface="Arial Narrow"/>
                <a:ea typeface="Arial Narrow"/>
                <a:cs typeface="Arial Narrow"/>
                <a:sym typeface="Arial Narrow"/>
              </a:rPr>
              <a:t>Неудивительно, что города южного Ханаана объединили силы, чтобы противостоять им.</a:t>
            </a:r>
            <a:endParaRPr b="0" i="0" sz="23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descr="HBS03" id="1800" name="Google Shape;1800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468468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01" name="Google Shape;1801;p53"/>
          <p:cNvSpPr/>
          <p:nvPr/>
        </p:nvSpPr>
        <p:spPr>
          <a:xfrm>
            <a:off x="5257800" y="228600"/>
            <a:ext cx="2057400" cy="26424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DDDDDD"/>
                </a:solidFill>
                <a:latin typeface="Verdana"/>
                <a:ea typeface="Verdana"/>
                <a:cs typeface="Verdana"/>
                <a:sym typeface="Verdana"/>
              </a:rPr>
              <a:t>Гаваон</a:t>
            </a:r>
            <a:endParaRPr b="0" i="0" sz="20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75000"/>
              </a:lnSpc>
              <a:spcBef>
                <a:spcPts val="125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DDDDDD"/>
                </a:solidFill>
                <a:latin typeface="Verdana"/>
                <a:ea typeface="Verdana"/>
                <a:cs typeface="Verdana"/>
                <a:sym typeface="Verdana"/>
              </a:rPr>
              <a:t>Кефира</a:t>
            </a:r>
            <a:endParaRPr b="0" i="0" sz="20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75000"/>
              </a:lnSpc>
              <a:spcBef>
                <a:spcPts val="125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DDDDDD"/>
                </a:solidFill>
                <a:latin typeface="Verdana"/>
                <a:ea typeface="Verdana"/>
                <a:cs typeface="Verdana"/>
                <a:sym typeface="Verdana"/>
              </a:rPr>
              <a:t>Беерот</a:t>
            </a:r>
            <a:endParaRPr b="0" i="0" sz="20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75000"/>
              </a:lnSpc>
              <a:spcBef>
                <a:spcPts val="125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DDDDDD"/>
                </a:solidFill>
                <a:latin typeface="Verdana"/>
                <a:ea typeface="Verdana"/>
                <a:cs typeface="Verdana"/>
                <a:sym typeface="Verdana"/>
              </a:rPr>
              <a:t>Кириат-Иарим</a:t>
            </a:r>
            <a:endParaRPr b="0" i="0" sz="20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75000"/>
              </a:lnSpc>
              <a:spcBef>
                <a:spcPts val="499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75000"/>
              </a:lnSpc>
              <a:spcBef>
                <a:spcPts val="125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DDDDDD"/>
                </a:solidFill>
                <a:latin typeface="Verdana"/>
                <a:ea typeface="Verdana"/>
                <a:cs typeface="Verdana"/>
                <a:sym typeface="Verdana"/>
              </a:rPr>
              <a:t>Иерихон</a:t>
            </a:r>
            <a:endParaRPr b="0" i="0" sz="20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75000"/>
              </a:lnSpc>
              <a:spcBef>
                <a:spcPts val="125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DDDDDD"/>
                </a:solidFill>
                <a:latin typeface="Verdana"/>
                <a:ea typeface="Verdana"/>
                <a:cs typeface="Verdana"/>
                <a:sym typeface="Verdana"/>
              </a:rPr>
              <a:t>Гай</a:t>
            </a:r>
            <a:endParaRPr b="0" i="0" sz="20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02" name="Google Shape;1802;p53"/>
          <p:cNvSpPr/>
          <p:nvPr/>
        </p:nvSpPr>
        <p:spPr>
          <a:xfrm>
            <a:off x="5181480" y="228600"/>
            <a:ext cx="76320" cy="1752480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cubicBezTo>
                  <a:pt x="16200" y="0"/>
                  <a:pt x="10800" y="744"/>
                  <a:pt x="10800" y="1487"/>
                </a:cubicBezTo>
                <a:lnTo>
                  <a:pt x="10800" y="9313"/>
                </a:lnTo>
                <a:cubicBezTo>
                  <a:pt x="10800" y="10057"/>
                  <a:pt x="5400" y="10800"/>
                  <a:pt x="0" y="10800"/>
                </a:cubicBezTo>
                <a:cubicBezTo>
                  <a:pt x="5400" y="10800"/>
                  <a:pt x="10800" y="11544"/>
                  <a:pt x="10800" y="12287"/>
                </a:cubicBezTo>
                <a:lnTo>
                  <a:pt x="10800" y="20113"/>
                </a:lnTo>
                <a:cubicBezTo>
                  <a:pt x="10800" y="20857"/>
                  <a:pt x="16200" y="21600"/>
                  <a:pt x="21600" y="21600"/>
                </a:cubicBezTo>
              </a:path>
            </a:pathLst>
          </a:custGeom>
          <a:noFill/>
          <a:ln cap="flat" cmpd="sng" w="28425">
            <a:solidFill>
              <a:srgbClr val="DDDDDD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3" name="Google Shape;1803;p53"/>
          <p:cNvSpPr/>
          <p:nvPr/>
        </p:nvSpPr>
        <p:spPr>
          <a:xfrm>
            <a:off x="2362320" y="4114800"/>
            <a:ext cx="152280" cy="152280"/>
          </a:xfrm>
          <a:prstGeom prst="ellipse">
            <a:avLst/>
          </a:prstGeom>
          <a:solidFill>
            <a:srgbClr val="FF3300"/>
          </a:solidFill>
          <a:ln cap="flat" cmpd="sng" w="9525">
            <a:solidFill>
              <a:srgbClr val="DDDDDD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4" name="Google Shape;1804;p53"/>
          <p:cNvSpPr/>
          <p:nvPr/>
        </p:nvSpPr>
        <p:spPr>
          <a:xfrm>
            <a:off x="2438280" y="4038480"/>
            <a:ext cx="152640" cy="152640"/>
          </a:xfrm>
          <a:prstGeom prst="ellipse">
            <a:avLst/>
          </a:prstGeom>
          <a:solidFill>
            <a:srgbClr val="FF3300"/>
          </a:solidFill>
          <a:ln cap="flat" cmpd="sng" w="9525">
            <a:solidFill>
              <a:srgbClr val="DDDDDD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5" name="Google Shape;1805;p53"/>
          <p:cNvSpPr/>
          <p:nvPr/>
        </p:nvSpPr>
        <p:spPr>
          <a:xfrm>
            <a:off x="2209680" y="4114800"/>
            <a:ext cx="152640" cy="152280"/>
          </a:xfrm>
          <a:prstGeom prst="ellipse">
            <a:avLst/>
          </a:prstGeom>
          <a:solidFill>
            <a:srgbClr val="FF3300"/>
          </a:solidFill>
          <a:ln cap="flat" cmpd="sng" w="9525">
            <a:solidFill>
              <a:srgbClr val="DDDDDD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6" name="Google Shape;1806;p53"/>
          <p:cNvSpPr/>
          <p:nvPr/>
        </p:nvSpPr>
        <p:spPr>
          <a:xfrm>
            <a:off x="2286000" y="4038480"/>
            <a:ext cx="152280" cy="152640"/>
          </a:xfrm>
          <a:prstGeom prst="ellipse">
            <a:avLst/>
          </a:prstGeom>
          <a:solidFill>
            <a:srgbClr val="FF3300"/>
          </a:solidFill>
          <a:ln cap="flat" cmpd="sng" w="9525">
            <a:solidFill>
              <a:srgbClr val="DDDDDD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807" name="Google Shape;1807;p53"/>
          <p:cNvCxnSpPr/>
          <p:nvPr/>
        </p:nvCxnSpPr>
        <p:spPr>
          <a:xfrm flipH="1">
            <a:off x="2666880" y="990720"/>
            <a:ext cx="2362320" cy="2971800"/>
          </a:xfrm>
          <a:prstGeom prst="straightConnector1">
            <a:avLst/>
          </a:prstGeom>
          <a:noFill/>
          <a:ln cap="flat" cmpd="sng" w="57225">
            <a:solidFill>
              <a:srgbClr val="9B997B"/>
            </a:solidFill>
            <a:prstDash val="solid"/>
            <a:miter lim="8000"/>
            <a:headEnd len="sm" w="sm" type="none"/>
            <a:tailEnd len="med" w="med" type="triangle"/>
          </a:ln>
        </p:spPr>
      </p:cxnSp>
      <p:sp>
        <p:nvSpPr>
          <p:cNvPr id="1808" name="Google Shape;1808;p53"/>
          <p:cNvSpPr/>
          <p:nvPr/>
        </p:nvSpPr>
        <p:spPr>
          <a:xfrm>
            <a:off x="2971800" y="4114800"/>
            <a:ext cx="152280" cy="152280"/>
          </a:xfrm>
          <a:prstGeom prst="ellipse">
            <a:avLst/>
          </a:prstGeom>
          <a:solidFill>
            <a:srgbClr val="FF3300"/>
          </a:solidFill>
          <a:ln cap="flat" cmpd="sng" w="9525">
            <a:solidFill>
              <a:srgbClr val="DDDDDD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9" name="Google Shape;1809;p53"/>
          <p:cNvSpPr/>
          <p:nvPr/>
        </p:nvSpPr>
        <p:spPr>
          <a:xfrm>
            <a:off x="2819520" y="4038480"/>
            <a:ext cx="152280" cy="152640"/>
          </a:xfrm>
          <a:prstGeom prst="ellipse">
            <a:avLst/>
          </a:prstGeom>
          <a:solidFill>
            <a:srgbClr val="FF3300"/>
          </a:solidFill>
          <a:ln cap="flat" cmpd="sng" w="9525">
            <a:solidFill>
              <a:srgbClr val="DDDDDD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0" name="Google Shape;1810;p53"/>
          <p:cNvSpPr/>
          <p:nvPr/>
        </p:nvSpPr>
        <p:spPr>
          <a:xfrm>
            <a:off x="5181480" y="2133720"/>
            <a:ext cx="76320" cy="685800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cubicBezTo>
                  <a:pt x="16200" y="0"/>
                  <a:pt x="10800" y="900"/>
                  <a:pt x="10800" y="1800"/>
                </a:cubicBezTo>
                <a:lnTo>
                  <a:pt x="10800" y="9000"/>
                </a:lnTo>
                <a:cubicBezTo>
                  <a:pt x="10800" y="9900"/>
                  <a:pt x="5400" y="10800"/>
                  <a:pt x="0" y="10800"/>
                </a:cubicBezTo>
                <a:cubicBezTo>
                  <a:pt x="5400" y="10800"/>
                  <a:pt x="10800" y="11700"/>
                  <a:pt x="10800" y="12600"/>
                </a:cubicBezTo>
                <a:lnTo>
                  <a:pt x="10800" y="19800"/>
                </a:lnTo>
                <a:cubicBezTo>
                  <a:pt x="10800" y="20700"/>
                  <a:pt x="16200" y="21600"/>
                  <a:pt x="21600" y="21600"/>
                </a:cubicBezTo>
              </a:path>
            </a:pathLst>
          </a:custGeom>
          <a:noFill/>
          <a:ln cap="flat" cmpd="sng" w="28425">
            <a:solidFill>
              <a:srgbClr val="DDDDDD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811" name="Google Shape;1811;p53"/>
          <p:cNvCxnSpPr/>
          <p:nvPr/>
        </p:nvCxnSpPr>
        <p:spPr>
          <a:xfrm flipH="1">
            <a:off x="3047760" y="2133720"/>
            <a:ext cx="2057400" cy="1904760"/>
          </a:xfrm>
          <a:prstGeom prst="straightConnector1">
            <a:avLst/>
          </a:prstGeom>
          <a:noFill/>
          <a:ln cap="flat" cmpd="sng" w="57225">
            <a:solidFill>
              <a:srgbClr val="9B997B"/>
            </a:solidFill>
            <a:prstDash val="solid"/>
            <a:miter lim="8000"/>
            <a:headEnd len="sm" w="sm" type="none"/>
            <a:tailEnd len="med" w="med" type="triangle"/>
          </a:ln>
        </p:spPr>
      </p:cxnSp>
      <p:sp>
        <p:nvSpPr>
          <p:cNvPr id="1812" name="Google Shape;1812;p53"/>
          <p:cNvSpPr/>
          <p:nvPr/>
        </p:nvSpPr>
        <p:spPr>
          <a:xfrm>
            <a:off x="6553080" y="6243480"/>
            <a:ext cx="2133720" cy="4572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46800" lIns="90000" spcFirstLastPara="1" rIns="90000" wrap="square" tIns="46800">
            <a:norm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DDDDDD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b="0" i="0" sz="12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6" name="Shape 1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7" name="Google Shape;1817;p54"/>
          <p:cNvSpPr txBox="1"/>
          <p:nvPr>
            <p:ph idx="4294967295" type="title"/>
          </p:nvPr>
        </p:nvSpPr>
        <p:spPr>
          <a:xfrm>
            <a:off x="0" y="228240"/>
            <a:ext cx="9144000" cy="106668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FFC000"/>
                </a:solidFill>
                <a:latin typeface="Open Sans"/>
                <a:ea typeface="Open Sans"/>
                <a:cs typeface="Open Sans"/>
                <a:sym typeface="Open Sans"/>
              </a:rPr>
              <a:t>Южная Ханаанская коалиция</a:t>
            </a:r>
            <a:endParaRPr b="0" i="0" sz="4000" u="none" cap="none" strike="noStrike">
              <a:solidFill>
                <a:srgbClr val="E0DFB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8" name="Google Shape;1818;p54"/>
          <p:cNvSpPr txBox="1"/>
          <p:nvPr>
            <p:ph idx="4294967295"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3080" lvl="0" marL="34308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FFFF99"/>
                </a:solidFill>
                <a:latin typeface="Verdana"/>
                <a:ea typeface="Verdana"/>
                <a:cs typeface="Verdana"/>
                <a:sym typeface="Verdana"/>
              </a:rPr>
              <a:t>Пять ханаанских городов объединили свои силы для нападения на Гаваон: Иерусалим, Хеврон, </a:t>
            </a:r>
            <a:r>
              <a:rPr lang="en-US" sz="3200">
                <a:solidFill>
                  <a:srgbClr val="FFFF99"/>
                </a:solidFill>
                <a:latin typeface="Verdana"/>
                <a:ea typeface="Verdana"/>
                <a:cs typeface="Verdana"/>
                <a:sym typeface="Verdana"/>
              </a:rPr>
              <a:t>Ярмут</a:t>
            </a:r>
            <a:r>
              <a:rPr b="0" i="0" lang="en-US" sz="3200" u="none" cap="none" strike="noStrike">
                <a:solidFill>
                  <a:srgbClr val="FFFF99"/>
                </a:solidFill>
                <a:latin typeface="Verdana"/>
                <a:ea typeface="Verdana"/>
                <a:cs typeface="Verdana"/>
                <a:sym typeface="Verdana"/>
              </a:rPr>
              <a:t>, Лахиш и Эглон.</a:t>
            </a:r>
            <a:endParaRPr b="0" i="0" sz="32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3080" lvl="0" marL="34308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CC9900"/>
              </a:buClr>
              <a:buSzPts val="1960"/>
              <a:buFont typeface="Noto Sans Symbols"/>
              <a:buChar char="◆"/>
            </a:pPr>
            <a:r>
              <a:rPr b="0" i="1" lang="en-US" sz="2800" u="none" cap="none" strike="noStrike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Из них и Иерусалим, и Лахиш непосредственно упоминаются в Амарнских письмах.</a:t>
            </a:r>
            <a:endParaRPr b="0" i="0" sz="28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3080" lvl="0" marL="34308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CC9900"/>
              </a:buClr>
              <a:buSzPts val="1960"/>
              <a:buFont typeface="Noto Sans Symbols"/>
              <a:buChar char="◆"/>
            </a:pPr>
            <a:r>
              <a:rPr b="0" i="1" lang="en-US" sz="2800" u="none" cap="none" strike="noStrike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Адони-</a:t>
            </a:r>
            <a:r>
              <a:rPr i="1" lang="en-US" sz="2800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Ц</a:t>
            </a:r>
            <a:r>
              <a:rPr b="0" i="1" lang="en-US" sz="2800" u="none" cap="none" strike="noStrike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едек (= мой господь праведен), лидер коалиции и царь Иерусалима, возможно, был царем-священником, как Мелхиседек, более ранний правитель Иерусалима, который встретил Авраама (Бытие 14:18).</a:t>
            </a:r>
            <a:endParaRPr b="0" i="0" sz="28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19" name="Google Shape;1819;p54"/>
          <p:cNvSpPr/>
          <p:nvPr/>
        </p:nvSpPr>
        <p:spPr>
          <a:xfrm>
            <a:off x="6553080" y="6243480"/>
            <a:ext cx="2133720" cy="4572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46800" lIns="90000" spcFirstLastPara="1" rIns="90000" wrap="square" tIns="46800">
            <a:norm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DDDDDD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b="0" i="0" sz="12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1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1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1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1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3" name="Shape 1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4" name="Google Shape;1824;p55"/>
          <p:cNvSpPr txBox="1"/>
          <p:nvPr>
            <p:ph idx="4294967295" type="body"/>
          </p:nvPr>
        </p:nvSpPr>
        <p:spPr>
          <a:xfrm>
            <a:off x="6705360" y="2209680"/>
            <a:ext cx="2438280" cy="42674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34308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	Это ступенчатое каменное сооружение было построено на обломках </a:t>
            </a:r>
            <a:r>
              <a:rPr b="1" i="1" lang="en-US" sz="2400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Урусалима </a:t>
            </a:r>
            <a:r>
              <a:rPr b="1" lang="en-US" sz="2400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(так назывался Иерусалим в египетских текстах)</a:t>
            </a:r>
            <a:r>
              <a:rPr b="1" i="1" lang="en-US" sz="2400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b="1" i="0" lang="en-US" sz="2400" u="none" cap="none" strike="noStrike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13</a:t>
            </a:r>
            <a:r>
              <a:rPr b="1" baseline="30000" i="0" lang="en-US" sz="2400" u="none" cap="none" strike="noStrike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го</a:t>
            </a:r>
            <a:r>
              <a:rPr b="1" i="0" lang="en-US" sz="2400" u="none" cap="none" strike="noStrike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 века до нашей эры </a:t>
            </a:r>
            <a:endParaRPr b="0" i="0" sz="20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descr="JAS12" id="1825" name="Google Shape;1825;p55"/>
          <p:cNvPicPr preferRelativeResize="0"/>
          <p:nvPr/>
        </p:nvPicPr>
        <p:blipFill rotWithShape="1">
          <a:blip r:embed="rId3">
            <a:alphaModFix/>
          </a:blip>
          <a:srcRect b="-47" l="0" r="0" t="0"/>
          <a:stretch/>
        </p:blipFill>
        <p:spPr>
          <a:xfrm>
            <a:off x="0" y="27000"/>
            <a:ext cx="7010280" cy="683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26" name="Google Shape;1826;p55"/>
          <p:cNvSpPr/>
          <p:nvPr/>
        </p:nvSpPr>
        <p:spPr>
          <a:xfrm>
            <a:off x="6895800" y="165950"/>
            <a:ext cx="2057400" cy="2043738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FFC000"/>
                </a:solidFill>
                <a:latin typeface="Impact"/>
                <a:ea typeface="Impact"/>
                <a:cs typeface="Impact"/>
                <a:sym typeface="Impact"/>
              </a:rPr>
              <a:t>ХАНАНЕЙСКИЙ ИЕРУСАЛИМ</a:t>
            </a:r>
            <a:endParaRPr b="0" i="0" sz="32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27" name="Google Shape;1827;p55"/>
          <p:cNvSpPr/>
          <p:nvPr/>
        </p:nvSpPr>
        <p:spPr>
          <a:xfrm>
            <a:off x="6553080" y="6243480"/>
            <a:ext cx="2133720" cy="4572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46800" lIns="90000" spcFirstLastPara="1" rIns="90000" wrap="square" tIns="46800">
            <a:norm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DDDDDD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b="0" i="0" sz="12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1" name="Shape 1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" name="Google Shape;1832;p56"/>
          <p:cNvSpPr txBox="1"/>
          <p:nvPr>
            <p:ph idx="4294967295" type="title"/>
          </p:nvPr>
        </p:nvSpPr>
        <p:spPr>
          <a:xfrm>
            <a:off x="304560" y="76320"/>
            <a:ext cx="8537400" cy="83808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00" u="none" cap="none" strike="noStrike">
                <a:solidFill>
                  <a:srgbClr val="FFC000"/>
                </a:solidFill>
                <a:latin typeface="Open Sans"/>
                <a:ea typeface="Open Sans"/>
                <a:cs typeface="Open Sans"/>
                <a:sym typeface="Open Sans"/>
              </a:rPr>
              <a:t>Битва при Гаваоне</a:t>
            </a:r>
            <a:endParaRPr b="0" i="0" sz="4400" u="none" cap="none" strike="noStrike">
              <a:solidFill>
                <a:srgbClr val="E0DFB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3" name="Google Shape;1833;p56"/>
          <p:cNvSpPr txBox="1"/>
          <p:nvPr>
            <p:ph idx="4294967295" type="body"/>
          </p:nvPr>
        </p:nvSpPr>
        <p:spPr>
          <a:xfrm>
            <a:off x="304560" y="990360"/>
            <a:ext cx="8537400" cy="5562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3080" lvl="0" marL="34308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FFFF99"/>
                </a:solidFill>
                <a:latin typeface="Verdana"/>
                <a:ea typeface="Verdana"/>
                <a:cs typeface="Verdana"/>
                <a:sym typeface="Verdana"/>
              </a:rPr>
              <a:t>Когда беглец из Гаваона взмолился о помощи, Иисус Навин форсированным маршем повел израильскую армию из Г</a:t>
            </a:r>
            <a:r>
              <a:rPr lang="en-US" sz="3200">
                <a:solidFill>
                  <a:srgbClr val="FFFF99"/>
                </a:solidFill>
                <a:latin typeface="Verdana"/>
                <a:ea typeface="Verdana"/>
                <a:cs typeface="Verdana"/>
                <a:sym typeface="Verdana"/>
              </a:rPr>
              <a:t>и</a:t>
            </a:r>
            <a:r>
              <a:rPr b="0" i="0" lang="en-US" sz="3200" u="none" cap="none" strike="noStrike">
                <a:solidFill>
                  <a:srgbClr val="FFFF99"/>
                </a:solidFill>
                <a:latin typeface="Verdana"/>
                <a:ea typeface="Verdana"/>
                <a:cs typeface="Verdana"/>
                <a:sym typeface="Verdana"/>
              </a:rPr>
              <a:t>лгала в Гаваон, застав коалицию врасплох.</a:t>
            </a:r>
            <a:endParaRPr b="0" i="0" sz="32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CC9900"/>
              </a:buClr>
              <a:buSzPts val="1960"/>
              <a:buFont typeface="Noto Sans Symbols"/>
              <a:buChar char="◆"/>
            </a:pPr>
            <a:r>
              <a:rPr b="0" i="1" lang="en-US" sz="2800" u="none" cap="none" strike="noStrike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Яхве непосредственно вмешался, обрушив бурю с градом (а поскольку хананеи поклонялись Баалу, повелителю бури, они, должно быть, думали, что их собственные боги отвернулись от них).</a:t>
            </a:r>
            <a:endParaRPr b="0" i="0" sz="28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CC9900"/>
              </a:buClr>
              <a:buSzPts val="1960"/>
              <a:buFont typeface="Noto Sans Symbols"/>
              <a:buChar char="◆"/>
            </a:pPr>
            <a:r>
              <a:rPr b="0" i="1" lang="en-US" sz="2800" u="none" cap="none" strike="noStrike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Позже Исайя назовет это божественное вмешательство Яхве “</a:t>
            </a:r>
            <a:r>
              <a:rPr i="1" lang="en-US" sz="2800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необычным трудом</a:t>
            </a:r>
            <a:r>
              <a:rPr b="0" i="1" lang="en-US" sz="2800" u="none" cap="none" strike="noStrike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” (Ис. 28:21).</a:t>
            </a:r>
            <a:endParaRPr b="0" i="0" sz="28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CC9900"/>
              </a:buClr>
              <a:buSzPts val="1960"/>
              <a:buFont typeface="Noto Sans Symbols"/>
              <a:buChar char="◆"/>
            </a:pPr>
            <a:r>
              <a:rPr b="0" i="1" lang="en-US" sz="2800" u="none" cap="none" strike="noStrike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Во время битвы Иисус Навин молился о том, чтобы чудесным образом продлился световой день, позволив израильской армии продолжить преследование сил коалиции</a:t>
            </a:r>
            <a:r>
              <a:rPr i="1" lang="en-US" sz="2800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 аморреев.</a:t>
            </a:r>
            <a:endParaRPr b="0" i="0" sz="28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34" name="Google Shape;1834;p56"/>
          <p:cNvSpPr/>
          <p:nvPr/>
        </p:nvSpPr>
        <p:spPr>
          <a:xfrm>
            <a:off x="6553080" y="6243480"/>
            <a:ext cx="2133720" cy="4572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46800" lIns="90000" spcFirstLastPara="1" rIns="90000" wrap="square" tIns="46800">
            <a:norm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DDDDDD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b="0" i="0" sz="12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3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3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3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3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3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3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8" name="Shape 1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9" name="Google Shape;1839;p57"/>
          <p:cNvSpPr txBox="1"/>
          <p:nvPr>
            <p:ph idx="4294967295" type="title"/>
          </p:nvPr>
        </p:nvSpPr>
        <p:spPr>
          <a:xfrm>
            <a:off x="301320" y="76320"/>
            <a:ext cx="4575240" cy="167616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00" u="none" cap="none" strike="noStrike">
                <a:solidFill>
                  <a:srgbClr val="E0DFBE"/>
                </a:solidFill>
                <a:latin typeface="Arial"/>
                <a:ea typeface="Arial"/>
                <a:cs typeface="Arial"/>
                <a:sym typeface="Arial"/>
              </a:rPr>
              <a:t>Ног</a:t>
            </a:r>
            <a:r>
              <a:rPr lang="en-US" sz="4400">
                <a:solidFill>
                  <a:srgbClr val="E0DFBE"/>
                </a:solidFill>
              </a:rPr>
              <a:t>а</a:t>
            </a:r>
            <a:r>
              <a:rPr b="0" i="0" lang="en-US" sz="4400" u="none" cap="none" strike="noStrike">
                <a:solidFill>
                  <a:srgbClr val="E0DFB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400">
                <a:solidFill>
                  <a:srgbClr val="E0DFBE"/>
                </a:solidFill>
              </a:rPr>
              <a:t>на</a:t>
            </a:r>
            <a:r>
              <a:rPr b="0" i="0" lang="en-US" sz="4400" u="none" cap="none" strike="noStrike">
                <a:solidFill>
                  <a:srgbClr val="E0DFBE"/>
                </a:solidFill>
                <a:latin typeface="Arial"/>
                <a:ea typeface="Arial"/>
                <a:cs typeface="Arial"/>
                <a:sym typeface="Arial"/>
              </a:rPr>
              <a:t> шее</a:t>
            </a:r>
            <a:endParaRPr b="0" i="0" sz="4400" u="none" cap="none" strike="noStrike">
              <a:solidFill>
                <a:srgbClr val="E0DFB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0" name="Google Shape;1840;p57"/>
          <p:cNvSpPr txBox="1"/>
          <p:nvPr>
            <p:ph idx="4294967295" type="body"/>
          </p:nvPr>
        </p:nvSpPr>
        <p:spPr>
          <a:xfrm>
            <a:off x="380520" y="1752120"/>
            <a:ext cx="4496040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3080" lvl="0" marL="34308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DDDDDD"/>
                </a:solidFill>
                <a:latin typeface="Verdana"/>
                <a:ea typeface="Verdana"/>
                <a:cs typeface="Verdana"/>
                <a:sym typeface="Verdana"/>
              </a:rPr>
              <a:t>Символическое действие постановки ноги на шею врага (10:24) было распространенным древним ближневосточным жестом подчинения.</a:t>
            </a:r>
            <a:endParaRPr b="0" i="0" sz="24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3080" lvl="0" marL="343080" marR="0" rtl="0" algn="r">
              <a:lnSpc>
                <a:spcPct val="90000"/>
              </a:lnSpc>
              <a:spcBef>
                <a:spcPts val="601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3080" lvl="0" marL="343080" marR="0" rtl="0" algn="r">
              <a:lnSpc>
                <a:spcPct val="90000"/>
              </a:lnSpc>
              <a:spcBef>
                <a:spcPts val="601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DDDDDD"/>
                </a:solidFill>
                <a:latin typeface="Verdana"/>
                <a:ea typeface="Verdana"/>
                <a:cs typeface="Verdana"/>
                <a:sym typeface="Verdana"/>
              </a:rPr>
              <a:t>Здесь ассирийский завоеватель ставит ногу на шею военнопленного.</a:t>
            </a:r>
            <a:endParaRPr b="0" i="0" sz="24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descr="enemy-trod-under-foot" id="1841" name="Google Shape;1841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97600" y="0"/>
            <a:ext cx="374148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42" name="Google Shape;1842;p57"/>
          <p:cNvSpPr/>
          <p:nvPr/>
        </p:nvSpPr>
        <p:spPr>
          <a:xfrm>
            <a:off x="1905120" y="6095880"/>
            <a:ext cx="3051000" cy="36828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DDDDDD"/>
                </a:solidFill>
                <a:latin typeface="Verdana"/>
                <a:ea typeface="Verdana"/>
                <a:cs typeface="Verdana"/>
                <a:sym typeface="Verdana"/>
              </a:rPr>
              <a:t>Британский музей, Лондон</a:t>
            </a:r>
            <a:endParaRPr b="0" i="0" sz="18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43" name="Google Shape;1843;p57"/>
          <p:cNvSpPr/>
          <p:nvPr/>
        </p:nvSpPr>
        <p:spPr>
          <a:xfrm>
            <a:off x="6553080" y="6243480"/>
            <a:ext cx="2133720" cy="4572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46800" lIns="90000" spcFirstLastPara="1" rIns="90000" wrap="square" tIns="46800">
            <a:norm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DDDDDD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b="0" i="0" sz="12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7" name="Shape 1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8" name="Google Shape;1848;p58"/>
          <p:cNvSpPr txBox="1"/>
          <p:nvPr>
            <p:ph idx="4294967295"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FFC000"/>
                </a:solidFill>
                <a:latin typeface="Open Sans"/>
                <a:ea typeface="Open Sans"/>
                <a:cs typeface="Open Sans"/>
                <a:sym typeface="Open Sans"/>
              </a:rPr>
              <a:t>Падение южных ханаанских городов</a:t>
            </a:r>
            <a:endParaRPr b="0" i="0" sz="4000" u="none" cap="none" strike="noStrike">
              <a:solidFill>
                <a:srgbClr val="E0DFB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9" name="Google Shape;1849;p58"/>
          <p:cNvSpPr txBox="1"/>
          <p:nvPr>
            <p:ph idx="4294967295" type="body"/>
          </p:nvPr>
        </p:nvSpPr>
        <p:spPr>
          <a:xfrm>
            <a:off x="304560" y="1599840"/>
            <a:ext cx="8537400" cy="4876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3080" lvl="0" marL="34308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FFFF99"/>
                </a:solidFill>
                <a:latin typeface="Verdana"/>
                <a:ea typeface="Verdana"/>
                <a:cs typeface="Verdana"/>
                <a:sym typeface="Verdana"/>
              </a:rPr>
              <a:t>Казнив пятерых союзных царей, Иисус Навин смог напасть на их города (Ис. Нав</a:t>
            </a:r>
            <a:r>
              <a:rPr lang="en-US" sz="3200">
                <a:solidFill>
                  <a:srgbClr val="FFFF99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r>
              <a:rPr b="0" i="0" lang="en-US" sz="3200" u="none" cap="none" strike="noStrike">
                <a:solidFill>
                  <a:srgbClr val="FFFF99"/>
                </a:solidFill>
                <a:latin typeface="Verdana"/>
                <a:ea typeface="Verdana"/>
                <a:cs typeface="Verdana"/>
                <a:sym typeface="Verdana"/>
              </a:rPr>
              <a:t> 10:28-43).</a:t>
            </a:r>
            <a:endParaRPr b="0" i="0" sz="32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CC9900"/>
              </a:buClr>
              <a:buSzPts val="1960"/>
              <a:buFont typeface="Noto Sans Symbols"/>
              <a:buChar char="◆"/>
            </a:pPr>
            <a:r>
              <a:rPr b="0" i="1" lang="en-US" sz="2800" u="none" cap="none" strike="noStrike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Из них Ла</a:t>
            </a:r>
            <a:r>
              <a:rPr i="1" lang="en-US" sz="2800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х</a:t>
            </a:r>
            <a:r>
              <a:rPr b="0" i="1" lang="en-US" sz="2800" u="none" cap="none" strike="noStrike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иш (и поддерживающие его союзники из Гезера) наиболее известен по древним текстам, а также по раскопкам.</a:t>
            </a:r>
            <a:endParaRPr b="0" i="0" sz="28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CC9900"/>
              </a:buClr>
              <a:buSzPts val="1960"/>
              <a:buFont typeface="Noto Sans Symbols"/>
              <a:buChar char="◆"/>
            </a:pPr>
            <a:r>
              <a:rPr b="0" i="1" lang="en-US" sz="2800" u="none" cap="none" strike="noStrike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Хотя армия Гезера потерпела поражение, в Книге Иисуса Навина не указывается, что сам город подвергся нападению (ср. Ис. Нав. 16:10; Суд. 1:29).</a:t>
            </a:r>
            <a:endParaRPr b="0" i="0" sz="28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CC9900"/>
              </a:buClr>
              <a:buSzPts val="1960"/>
              <a:buFont typeface="Noto Sans Symbols"/>
              <a:buChar char="◆"/>
            </a:pPr>
            <a:r>
              <a:rPr b="0" i="1" lang="en-US" sz="2800" u="none" cap="none" strike="noStrike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Иерусалим также не подвергся нападению в это время, хотя </a:t>
            </a:r>
            <a:r>
              <a:rPr i="1" lang="en-US" sz="2800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царь</a:t>
            </a:r>
            <a:r>
              <a:rPr b="0" i="1" lang="en-US" sz="2800" u="none" cap="none" strike="noStrike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 города был убит. (Иерусалим не переходил к израильтянам до времен Давида, ср. 2 Цар. 5:6-10.)</a:t>
            </a:r>
            <a:endParaRPr b="0" i="0" sz="28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50" name="Google Shape;1850;p58"/>
          <p:cNvSpPr/>
          <p:nvPr/>
        </p:nvSpPr>
        <p:spPr>
          <a:xfrm>
            <a:off x="6553080" y="6243480"/>
            <a:ext cx="2133720" cy="4572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46800" lIns="90000" spcFirstLastPara="1" rIns="90000" wrap="square" tIns="46800">
            <a:norm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DDDDDD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b="0" i="0" sz="12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4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4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4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4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4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4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4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4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4" name="Shape 1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5" name="Google Shape;1855;p59"/>
          <p:cNvSpPr txBox="1"/>
          <p:nvPr>
            <p:ph idx="4294967295"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00" u="none" cap="none" strike="noStrike">
                <a:solidFill>
                  <a:srgbClr val="FFC000"/>
                </a:solidFill>
                <a:latin typeface="Open Sans"/>
                <a:ea typeface="Open Sans"/>
                <a:cs typeface="Open Sans"/>
                <a:sym typeface="Open Sans"/>
              </a:rPr>
              <a:t>Возвращение в Гилгал</a:t>
            </a:r>
            <a:endParaRPr b="0" i="0" sz="4400" u="none" cap="none" strike="noStrike">
              <a:solidFill>
                <a:srgbClr val="E0DFB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6" name="Google Shape;1856;p59"/>
          <p:cNvSpPr txBox="1"/>
          <p:nvPr>
            <p:ph idx="4294967295" type="body"/>
          </p:nvPr>
        </p:nvSpPr>
        <p:spPr>
          <a:xfrm>
            <a:off x="304560" y="1447920"/>
            <a:ext cx="8458200" cy="3689280"/>
          </a:xfrm>
          <a:prstGeom prst="rect">
            <a:avLst/>
          </a:prstGeom>
          <a:solidFill>
            <a:srgbClr val="CC9900"/>
          </a:solidFill>
          <a:ln cap="flat" cmpd="sng" w="12600">
            <a:solidFill>
              <a:srgbClr val="DDDDDD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3080" lvl="0" marL="343080" marR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0" i="0" lang="en-US" sz="3600" u="none" cap="none" strike="noStrike">
                <a:solidFill>
                  <a:srgbClr val="DDDDDD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lang="en-US" sz="2800">
                <a:solidFill>
                  <a:srgbClr val="DDDDDD"/>
                </a:solidFill>
              </a:rPr>
              <a:t>Всех этих царей и их земли Иисус взял за один поход, потому что Господь, Бог Израиля, сражался за Израиль. Затем Иисус и весь Израиль с ним вернулись в гилгалский лагерь.”</a:t>
            </a:r>
            <a:endParaRPr sz="2800">
              <a:solidFill>
                <a:srgbClr val="DDDDDD"/>
              </a:solidFill>
            </a:endParaRPr>
          </a:p>
          <a:p>
            <a:pPr indent="-343080" lvl="0" marL="343080" marR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DDDDDD"/>
                </a:solidFill>
                <a:latin typeface="Arial"/>
                <a:ea typeface="Arial"/>
                <a:cs typeface="Arial"/>
                <a:sym typeface="Arial"/>
              </a:rPr>
              <a:t>							</a:t>
            </a:r>
            <a:r>
              <a:rPr b="0" i="0" lang="en-US" sz="2800" u="none" cap="none" strike="noStrike">
                <a:solidFill>
                  <a:srgbClr val="DDDDDD"/>
                </a:solidFill>
                <a:latin typeface="Arial"/>
                <a:ea typeface="Arial"/>
                <a:cs typeface="Arial"/>
                <a:sym typeface="Arial"/>
              </a:rPr>
              <a:t>Иисус Навин 10:42-43</a:t>
            </a:r>
            <a:endParaRPr b="0" i="0" sz="28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57" name="Google Shape;1857;p59"/>
          <p:cNvSpPr/>
          <p:nvPr/>
        </p:nvSpPr>
        <p:spPr>
          <a:xfrm>
            <a:off x="457200" y="5181480"/>
            <a:ext cx="8305920" cy="15570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DDDDDD"/>
                </a:solidFill>
                <a:latin typeface="Verdana"/>
                <a:ea typeface="Verdana"/>
                <a:cs typeface="Verdana"/>
                <a:sym typeface="Verdana"/>
              </a:rPr>
              <a:t>Еще раз важно признать, что Книга Иисуса Навина ОПИСЫВАЕТ НЕ немедленную оккупацию, а скорее нанесение сокрушительных ударов и последующее возвращение в базовый лагерь.</a:t>
            </a:r>
            <a:endParaRPr b="0" i="0" sz="24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58" name="Google Shape;1858;p59"/>
          <p:cNvSpPr/>
          <p:nvPr/>
        </p:nvSpPr>
        <p:spPr>
          <a:xfrm>
            <a:off x="6553080" y="6243480"/>
            <a:ext cx="2133720" cy="4572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46800" lIns="90000" spcFirstLastPara="1" rIns="90000" wrap="square" tIns="46800">
            <a:norm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DDDDDD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b="0" i="0" sz="12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5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431" name="Shape 1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2" name="Google Shape;1432;p6"/>
          <p:cNvSpPr txBox="1"/>
          <p:nvPr>
            <p:ph idx="4294967295" type="title"/>
          </p:nvPr>
        </p:nvSpPr>
        <p:spPr>
          <a:xfrm>
            <a:off x="301680" y="228240"/>
            <a:ext cx="854064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00" u="none" cap="none" strike="noStrike">
                <a:solidFill>
                  <a:srgbClr val="7A793E"/>
                </a:solidFill>
                <a:latin typeface="Open Sans"/>
                <a:ea typeface="Open Sans"/>
                <a:cs typeface="Open Sans"/>
                <a:sym typeface="Open Sans"/>
              </a:rPr>
              <a:t>Модели происхождения Израиля</a:t>
            </a:r>
            <a:endParaRPr b="0" i="0" sz="4800" u="none" cap="none" strike="noStrike">
              <a:solidFill>
                <a:srgbClr val="95934B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33" name="Google Shape;1433;p6"/>
          <p:cNvSpPr txBox="1"/>
          <p:nvPr>
            <p:ph idx="4294967295" type="body"/>
          </p:nvPr>
        </p:nvSpPr>
        <p:spPr>
          <a:xfrm>
            <a:off x="304560" y="1600200"/>
            <a:ext cx="853740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3080" lvl="0" marL="34308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333300"/>
                </a:solidFill>
                <a:latin typeface="Tahoma"/>
                <a:ea typeface="Tahoma"/>
                <a:cs typeface="Tahoma"/>
                <a:sym typeface="Tahoma"/>
              </a:rPr>
              <a:t>Т.к.</a:t>
            </a:r>
            <a:r>
              <a:rPr b="0" i="0" lang="en-US" sz="3200" u="none" cap="none" strike="noStrike">
                <a:solidFill>
                  <a:srgbClr val="333300"/>
                </a:solidFill>
                <a:latin typeface="Tahoma"/>
                <a:ea typeface="Tahoma"/>
                <a:cs typeface="Tahoma"/>
                <a:sym typeface="Tahoma"/>
              </a:rPr>
              <a:t> к 1210 году до н</a:t>
            </a:r>
            <a:r>
              <a:rPr lang="en-US" sz="3200">
                <a:solidFill>
                  <a:srgbClr val="333300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r>
              <a:rPr b="0" i="0" lang="en-US" sz="3200" u="none" cap="none" strike="noStrike">
                <a:solidFill>
                  <a:srgbClr val="333300"/>
                </a:solidFill>
                <a:latin typeface="Tahoma"/>
                <a:ea typeface="Tahoma"/>
                <a:cs typeface="Tahoma"/>
                <a:sym typeface="Tahoma"/>
              </a:rPr>
              <a:t>э. в Ханаане существовала идентифицируемая группа под названием “Израиль", </a:t>
            </a:r>
            <a:r>
              <a:rPr lang="en-US" sz="3200">
                <a:solidFill>
                  <a:srgbClr val="333300"/>
                </a:solidFill>
                <a:latin typeface="Tahoma"/>
                <a:ea typeface="Tahoma"/>
                <a:cs typeface="Tahoma"/>
                <a:sym typeface="Tahoma"/>
              </a:rPr>
              <a:t>и</a:t>
            </a:r>
            <a:r>
              <a:rPr b="0" i="0" lang="en-US" sz="3200" u="none" cap="none" strike="noStrike">
                <a:solidFill>
                  <a:srgbClr val="333300"/>
                </a:solidFill>
                <a:latin typeface="Tahoma"/>
                <a:ea typeface="Tahoma"/>
                <a:cs typeface="Tahoma"/>
                <a:sym typeface="Tahoma"/>
              </a:rPr>
              <a:t> отсутствовали четкие археологические свидетельства исхода Израиля из Египта и 40-летнего пребывания на Синайском полуострове, то были р</a:t>
            </a:r>
            <a:r>
              <a:rPr lang="en-US" sz="3200">
                <a:solidFill>
                  <a:srgbClr val="333300"/>
                </a:solidFill>
                <a:latin typeface="Tahoma"/>
                <a:ea typeface="Tahoma"/>
                <a:cs typeface="Tahoma"/>
                <a:sym typeface="Tahoma"/>
              </a:rPr>
              <a:t>азработаны </a:t>
            </a:r>
            <a:r>
              <a:rPr b="0" i="0" lang="en-US" sz="3200" u="sng" cap="none" strike="noStrike">
                <a:solidFill>
                  <a:srgbClr val="333300"/>
                </a:solidFill>
                <a:latin typeface="Tahoma"/>
                <a:ea typeface="Tahoma"/>
                <a:cs typeface="Tahoma"/>
                <a:sym typeface="Tahoma"/>
              </a:rPr>
              <a:t>четыре </a:t>
            </a:r>
            <a:r>
              <a:rPr lang="en-US" sz="3200" u="sng">
                <a:solidFill>
                  <a:srgbClr val="333300"/>
                </a:solidFill>
                <a:latin typeface="Tahoma"/>
                <a:ea typeface="Tahoma"/>
                <a:cs typeface="Tahoma"/>
                <a:sym typeface="Tahoma"/>
              </a:rPr>
              <a:t>теории,</a:t>
            </a:r>
            <a:r>
              <a:rPr b="0" i="0" lang="en-US" sz="3200" u="none" cap="none" strike="noStrike">
                <a:solidFill>
                  <a:srgbClr val="333300"/>
                </a:solidFill>
                <a:latin typeface="Tahoma"/>
                <a:ea typeface="Tahoma"/>
                <a:cs typeface="Tahoma"/>
                <a:sym typeface="Tahoma"/>
              </a:rPr>
              <a:t> как Израиль, как народ, возник в Ханаане.</a:t>
            </a:r>
            <a:endParaRPr b="0" i="0" sz="32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799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333300"/>
                </a:solidFill>
                <a:latin typeface="Tahoma"/>
                <a:ea typeface="Tahoma"/>
                <a:cs typeface="Tahoma"/>
                <a:sym typeface="Tahoma"/>
              </a:rPr>
              <a:t>Некоторые из </a:t>
            </a:r>
            <a:r>
              <a:rPr lang="en-US" sz="3200">
                <a:solidFill>
                  <a:srgbClr val="333300"/>
                </a:solidFill>
                <a:latin typeface="Tahoma"/>
                <a:ea typeface="Tahoma"/>
                <a:cs typeface="Tahoma"/>
                <a:sym typeface="Tahoma"/>
              </a:rPr>
              <a:t>них </a:t>
            </a:r>
            <a:r>
              <a:rPr b="0" i="0" lang="en-US" sz="3200" u="none" cap="none" strike="noStrike">
                <a:solidFill>
                  <a:srgbClr val="333300"/>
                </a:solidFill>
                <a:latin typeface="Tahoma"/>
                <a:ea typeface="Tahoma"/>
                <a:cs typeface="Tahoma"/>
                <a:sym typeface="Tahoma"/>
              </a:rPr>
              <a:t>совершенно несовместимы с </a:t>
            </a:r>
            <a:r>
              <a:rPr lang="en-US" sz="3200">
                <a:solidFill>
                  <a:srgbClr val="333300"/>
                </a:solidFill>
                <a:latin typeface="Tahoma"/>
                <a:ea typeface="Tahoma"/>
                <a:cs typeface="Tahoma"/>
                <a:sym typeface="Tahoma"/>
              </a:rPr>
              <a:t>Писанием.</a:t>
            </a:r>
            <a:endParaRPr b="0" i="0" sz="32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2" name="Shape 1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" name="Google Shape;1863;p60"/>
          <p:cNvSpPr txBox="1"/>
          <p:nvPr>
            <p:ph idx="4294967295"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00" u="none" cap="none" strike="noStrike">
                <a:solidFill>
                  <a:srgbClr val="FFC000"/>
                </a:solidFill>
                <a:latin typeface="Open Sans"/>
                <a:ea typeface="Open Sans"/>
                <a:cs typeface="Open Sans"/>
                <a:sym typeface="Open Sans"/>
              </a:rPr>
              <a:t>Северная кампания</a:t>
            </a:r>
            <a:endParaRPr b="0" i="0" sz="4400" u="none" cap="none" strike="noStrike">
              <a:solidFill>
                <a:srgbClr val="E0DFB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4" name="Google Shape;1864;p60"/>
          <p:cNvSpPr txBox="1"/>
          <p:nvPr>
            <p:ph idx="4294967295" type="body"/>
          </p:nvPr>
        </p:nvSpPr>
        <p:spPr>
          <a:xfrm>
            <a:off x="304560" y="1600200"/>
            <a:ext cx="853740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3080" lvl="0" marL="34308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FFFF99"/>
                </a:solidFill>
                <a:latin typeface="Verdana"/>
                <a:ea typeface="Verdana"/>
                <a:cs typeface="Verdana"/>
                <a:sym typeface="Verdana"/>
              </a:rPr>
              <a:t>Удары на севере приобретут иной аспект, чем удары на юге.</a:t>
            </a:r>
            <a:endParaRPr b="0" i="0" sz="32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5569" lvl="0" marL="34308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CC9900"/>
              </a:buClr>
              <a:buSzPts val="1960"/>
              <a:buFont typeface="Noto Sans Symbols"/>
              <a:buChar char="◆"/>
            </a:pPr>
            <a:r>
              <a:rPr b="0" i="1" lang="en-US" sz="2800" u="none" cap="none" strike="noStrike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Конфликты на юге происходили в основном в гористой местности, и ханаанские армии состояли из пехоты.</a:t>
            </a:r>
            <a:endParaRPr b="0" i="0" sz="28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5569" lvl="0" marL="34308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CC9900"/>
              </a:buClr>
              <a:buSzPts val="1960"/>
              <a:buFont typeface="Noto Sans Symbols"/>
              <a:buChar char="◆"/>
            </a:pPr>
            <a:r>
              <a:rPr b="0" i="1" lang="en-US" sz="2800" u="none" cap="none" strike="noStrike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Конфликты на севере развернулись бы в низинах между горными хребтами, и израильтянам теперь пришлось бы столкнуться с корпусом колесниц.</a:t>
            </a:r>
            <a:endParaRPr b="0" i="0" sz="28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5569" lvl="0" marL="34308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CC9900"/>
              </a:buClr>
              <a:buSzPts val="1960"/>
              <a:buFont typeface="Noto Sans Symbols"/>
              <a:buChar char="◆"/>
            </a:pPr>
            <a:r>
              <a:rPr b="0" i="1" lang="en-US" sz="2800" u="none" cap="none" strike="noStrike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Признанным высшим городом на севере был Хацор (упоминается в текстах Амарны, а также в </a:t>
            </a:r>
            <a:r>
              <a:rPr i="1" lang="en-US" sz="2800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различных других ближневосточных древних текстах</a:t>
            </a:r>
            <a:r>
              <a:rPr b="0" i="1" lang="en-US" sz="2800" u="none" cap="none" strike="noStrike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). В Книге Иисуса Навина Ха</a:t>
            </a:r>
            <a:r>
              <a:rPr i="1" lang="en-US" sz="2800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цо</a:t>
            </a:r>
            <a:r>
              <a:rPr b="0" i="1" lang="en-US" sz="2800" u="none" cap="none" strike="noStrike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р упоминается как “главный из всех эт</a:t>
            </a:r>
            <a:r>
              <a:rPr i="1" lang="en-US" sz="2800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и</a:t>
            </a:r>
            <a:r>
              <a:rPr b="0" i="1" lang="en-US" sz="2800" u="none" cap="none" strike="noStrike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х [северных] царств” (Ис. Нав 11:10).</a:t>
            </a:r>
            <a:endParaRPr b="0" i="0" sz="28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65" name="Google Shape;1865;p60"/>
          <p:cNvSpPr/>
          <p:nvPr/>
        </p:nvSpPr>
        <p:spPr>
          <a:xfrm>
            <a:off x="6553080" y="6243480"/>
            <a:ext cx="2133720" cy="4572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46800" lIns="90000" spcFirstLastPara="1" rIns="90000" wrap="square" tIns="46800">
            <a:norm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DDDDDD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b="0" i="0" sz="12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6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6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6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6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6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6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6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6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9" name="Shape 1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BS03" id="1870" name="Google Shape;1870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4684680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71" name="Google Shape;1871;p61"/>
          <p:cNvCxnSpPr/>
          <p:nvPr/>
        </p:nvCxnSpPr>
        <p:spPr>
          <a:xfrm rot="10800000">
            <a:off x="3297240" y="1371600"/>
            <a:ext cx="1828800" cy="838080"/>
          </a:xfrm>
          <a:prstGeom prst="straightConnector1">
            <a:avLst/>
          </a:prstGeom>
          <a:noFill/>
          <a:ln cap="flat" cmpd="sng" w="57225">
            <a:solidFill>
              <a:srgbClr val="FF0000"/>
            </a:solidFill>
            <a:prstDash val="solid"/>
            <a:miter lim="8000"/>
            <a:headEnd len="sm" w="sm" type="none"/>
            <a:tailEnd len="med" w="med" type="triangle"/>
          </a:ln>
        </p:spPr>
      </p:cxnSp>
      <p:sp>
        <p:nvSpPr>
          <p:cNvPr id="1872" name="Google Shape;1872;p61"/>
          <p:cNvSpPr/>
          <p:nvPr/>
        </p:nvSpPr>
        <p:spPr>
          <a:xfrm>
            <a:off x="3048120" y="1219320"/>
            <a:ext cx="152280" cy="152280"/>
          </a:xfrm>
          <a:prstGeom prst="ellipse">
            <a:avLst/>
          </a:prstGeom>
          <a:solidFill>
            <a:srgbClr val="FF3300"/>
          </a:solidFill>
          <a:ln cap="flat" cmpd="sng" w="9525">
            <a:solidFill>
              <a:srgbClr val="DDDDDD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3" name="Google Shape;1873;p61"/>
          <p:cNvSpPr txBox="1"/>
          <p:nvPr>
            <p:ph idx="4294967295" type="body"/>
          </p:nvPr>
        </p:nvSpPr>
        <p:spPr>
          <a:xfrm>
            <a:off x="4876920" y="1828440"/>
            <a:ext cx="4114800" cy="2133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3080" lvl="0" marL="34308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DDDDDD"/>
                </a:solidFill>
                <a:latin typeface="Verdana"/>
                <a:ea typeface="Verdana"/>
                <a:cs typeface="Verdana"/>
                <a:sym typeface="Verdana"/>
              </a:rPr>
              <a:t>Хацор, глава всех северных городов-государств (Ис. Нав 11:10)</a:t>
            </a:r>
            <a:endParaRPr b="0" i="0" sz="32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74" name="Google Shape;1874;p61"/>
          <p:cNvSpPr/>
          <p:nvPr/>
        </p:nvSpPr>
        <p:spPr>
          <a:xfrm>
            <a:off x="6553080" y="6243480"/>
            <a:ext cx="2133720" cy="4572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46800" lIns="90000" spcFirstLastPara="1" rIns="90000" wrap="square" tIns="46800">
            <a:norm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DDDDDD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b="0" i="0" sz="12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8" name="Shape 1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9" name="Google Shape;1879;p62"/>
          <p:cNvSpPr txBox="1"/>
          <p:nvPr>
            <p:ph idx="4294967295" type="title"/>
          </p:nvPr>
        </p:nvSpPr>
        <p:spPr>
          <a:xfrm>
            <a:off x="3733920" y="0"/>
            <a:ext cx="5410080" cy="236232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DDDDDD"/>
                </a:solidFill>
                <a:latin typeface="Arial"/>
                <a:ea typeface="Arial"/>
                <a:cs typeface="Arial"/>
                <a:sym typeface="Arial"/>
              </a:rPr>
              <a:t>Самые ранние упоминания о Хацоре в </a:t>
            </a:r>
            <a:br>
              <a:rPr b="0" i="0" lang="en-US" sz="2000" u="none" cap="none" strike="noStrike"/>
            </a:br>
            <a:r>
              <a:rPr b="1" lang="en-US" sz="2000">
                <a:solidFill>
                  <a:srgbClr val="DDDDDD"/>
                </a:solidFill>
              </a:rPr>
              <a:t>древневосточных текстах</a:t>
            </a:r>
            <a:r>
              <a:rPr b="1" i="0" lang="en-US" sz="2000" u="none" cap="none" strike="noStrike">
                <a:solidFill>
                  <a:srgbClr val="DDDDDD"/>
                </a:solidFill>
                <a:latin typeface="Arial"/>
                <a:ea typeface="Arial"/>
                <a:cs typeface="Arial"/>
                <a:sym typeface="Arial"/>
              </a:rPr>
              <a:t> происходят из египетских текстов проклятий (ок. 19</a:t>
            </a:r>
            <a:r>
              <a:rPr b="1" baseline="30000" i="0" lang="en-US" sz="2000" u="none" cap="none" strike="noStrike">
                <a:solidFill>
                  <a:srgbClr val="DDDDDD"/>
                </a:solidFill>
                <a:latin typeface="Arial"/>
                <a:ea typeface="Arial"/>
                <a:cs typeface="Arial"/>
                <a:sym typeface="Arial"/>
              </a:rPr>
              <a:t>го</a:t>
            </a:r>
            <a:r>
              <a:rPr b="1" i="0" lang="en-US" sz="2000" u="none" cap="none" strike="noStrike">
                <a:solidFill>
                  <a:srgbClr val="DDDDDD"/>
                </a:solidFill>
                <a:latin typeface="Arial"/>
                <a:ea typeface="Arial"/>
                <a:cs typeface="Arial"/>
                <a:sym typeface="Arial"/>
              </a:rPr>
              <a:t> век</a:t>
            </a:r>
            <a:r>
              <a:rPr b="1" lang="en-US" sz="2000">
                <a:solidFill>
                  <a:srgbClr val="DDDDDD"/>
                </a:solidFill>
              </a:rPr>
              <a:t>а</a:t>
            </a:r>
            <a:r>
              <a:rPr b="1" i="0" lang="en-US" sz="2000" u="none" cap="none" strike="noStrike">
                <a:solidFill>
                  <a:srgbClr val="DDDDDD"/>
                </a:solidFill>
                <a:latin typeface="Arial"/>
                <a:ea typeface="Arial"/>
                <a:cs typeface="Arial"/>
                <a:sym typeface="Arial"/>
              </a:rPr>
              <a:t> до н.э.) и из марийских текстов (18</a:t>
            </a:r>
            <a:r>
              <a:rPr b="1" baseline="30000" i="0" lang="en-US" sz="2000" u="none" cap="none" strike="noStrike">
                <a:solidFill>
                  <a:srgbClr val="DDDDDD"/>
                </a:solidFill>
                <a:latin typeface="Arial"/>
                <a:ea typeface="Arial"/>
                <a:cs typeface="Arial"/>
                <a:sym typeface="Arial"/>
              </a:rPr>
              <a:t>ый</a:t>
            </a:r>
            <a:r>
              <a:rPr b="1" i="0" lang="en-US" sz="2000" u="none" cap="none" strike="noStrike">
                <a:solidFill>
                  <a:srgbClr val="DDDDDD"/>
                </a:solidFill>
                <a:latin typeface="Arial"/>
                <a:ea typeface="Arial"/>
                <a:cs typeface="Arial"/>
                <a:sym typeface="Arial"/>
              </a:rPr>
              <a:t> век до н.э.). Здесь, в марийском тексте, речь идет о царе Хацора Ибни (Ибни-Адду, 18</a:t>
            </a:r>
            <a:r>
              <a:rPr b="1" baseline="30000" i="0" lang="en-US" sz="2000" u="none" cap="none" strike="noStrike">
                <a:solidFill>
                  <a:srgbClr val="DDDDDD"/>
                </a:solidFill>
                <a:latin typeface="Arial"/>
                <a:ea typeface="Arial"/>
                <a:cs typeface="Arial"/>
                <a:sym typeface="Arial"/>
              </a:rPr>
              <a:t>ый</a:t>
            </a:r>
            <a:r>
              <a:rPr b="1" i="0" lang="en-US" sz="2000" u="none" cap="none" strike="noStrike">
                <a:solidFill>
                  <a:srgbClr val="DDDDDD"/>
                </a:solidFill>
                <a:latin typeface="Arial"/>
                <a:ea typeface="Arial"/>
                <a:cs typeface="Arial"/>
                <a:sym typeface="Arial"/>
              </a:rPr>
              <a:t> век до н.э., царь Хацора).</a:t>
            </a:r>
            <a:endParaRPr b="0" i="0" sz="2000" u="none" cap="none" strike="noStrike">
              <a:solidFill>
                <a:srgbClr val="E0DFB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_DSC0009" id="1880" name="Google Shape;1880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3657600" cy="49528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_DSC0010" id="1881" name="Google Shape;1881;p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14800" y="2457360"/>
            <a:ext cx="5029200" cy="4400640"/>
          </a:xfrm>
          <a:prstGeom prst="rect">
            <a:avLst/>
          </a:prstGeom>
          <a:noFill/>
          <a:ln>
            <a:noFill/>
          </a:ln>
        </p:spPr>
      </p:pic>
      <p:sp>
        <p:nvSpPr>
          <p:cNvPr id="1882" name="Google Shape;1882;p62"/>
          <p:cNvSpPr/>
          <p:nvPr/>
        </p:nvSpPr>
        <p:spPr>
          <a:xfrm>
            <a:off x="104100" y="5023125"/>
            <a:ext cx="3858408" cy="1700946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DDDDDD"/>
                </a:solidFill>
                <a:latin typeface="Arial"/>
                <a:ea typeface="Arial"/>
                <a:cs typeface="Arial"/>
                <a:sym typeface="Arial"/>
              </a:rPr>
              <a:t>Это письмо, похожее по ортологическому характеру на письма Амарны, посвящено гражданскому спору в Хацоре (14</a:t>
            </a:r>
            <a:r>
              <a:rPr b="1" baseline="30000" i="0" lang="en-US" sz="2000" u="none" cap="none" strike="noStrike">
                <a:solidFill>
                  <a:srgbClr val="DDDDDD"/>
                </a:solidFill>
                <a:latin typeface="Arial"/>
                <a:ea typeface="Arial"/>
                <a:cs typeface="Arial"/>
                <a:sym typeface="Arial"/>
              </a:rPr>
              <a:t>ый</a:t>
            </a:r>
            <a:r>
              <a:rPr b="1" i="0" lang="en-US" sz="2000" u="none" cap="none" strike="noStrike">
                <a:solidFill>
                  <a:srgbClr val="DDDDDD"/>
                </a:solidFill>
                <a:latin typeface="Arial"/>
                <a:ea typeface="Arial"/>
                <a:cs typeface="Arial"/>
                <a:sym typeface="Arial"/>
              </a:rPr>
              <a:t> век до нашей эры).</a:t>
            </a:r>
            <a:endParaRPr b="0" i="0" sz="20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83" name="Google Shape;1883;p62"/>
          <p:cNvSpPr/>
          <p:nvPr/>
        </p:nvSpPr>
        <p:spPr>
          <a:xfrm>
            <a:off x="6553080" y="6243480"/>
            <a:ext cx="2133720" cy="4572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46800" lIns="90000" spcFirstLastPara="1" rIns="90000" wrap="square" tIns="46800">
            <a:norm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DDDDDD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b="0" i="0" sz="12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7" name="Shape 1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8" name="Google Shape;1888;p63"/>
          <p:cNvSpPr txBox="1"/>
          <p:nvPr>
            <p:ph idx="4294967295"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00" u="none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Раскопки Ханаанского Хацора</a:t>
            </a:r>
            <a:endParaRPr b="0" i="0" sz="4400" u="none" cap="none" strike="noStrike">
              <a:solidFill>
                <a:srgbClr val="E0DFB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9" name="Google Shape;1889;p63"/>
          <p:cNvSpPr txBox="1"/>
          <p:nvPr>
            <p:ph idx="4294967295"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3080" lvl="0" marL="34308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FFFF99"/>
                </a:solidFill>
                <a:latin typeface="Verdana"/>
                <a:ea typeface="Verdana"/>
                <a:cs typeface="Verdana"/>
                <a:sym typeface="Verdana"/>
              </a:rPr>
              <a:t>Хацор, занимающий площадь около 200 акров, является крупнейшим раскопанным участком в Израиле.</a:t>
            </a:r>
            <a:endParaRPr b="0" i="0" sz="32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3080" lvl="0" marL="34308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CC9900"/>
              </a:buClr>
              <a:buSzPts val="1960"/>
              <a:buFont typeface="Noto Sans Symbols"/>
              <a:buChar char="◆"/>
            </a:pPr>
            <a:r>
              <a:rPr b="0" i="1" lang="en-US" sz="2800" u="none" cap="none" strike="noStrike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Пробные зондирования были проведены в 1928 году (Джон Гарстанг).</a:t>
            </a:r>
            <a:endParaRPr b="0" i="0" sz="28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3080" lvl="0" marL="34308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CC9900"/>
              </a:buClr>
              <a:buSzPts val="1960"/>
              <a:buFont typeface="Noto Sans Symbols"/>
              <a:buChar char="◆"/>
            </a:pPr>
            <a:r>
              <a:rPr b="0" i="1" lang="en-US" sz="2800" u="none" cap="none" strike="noStrike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Более обширные раскопки были проведены в 1955-58 годах (Игаэль Ядин).</a:t>
            </a:r>
            <a:endParaRPr b="0" i="0" sz="28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3080" lvl="0" marL="34308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CC9900"/>
              </a:buClr>
              <a:buSzPts val="1960"/>
              <a:buFont typeface="Noto Sans Symbols"/>
              <a:buChar char="◆"/>
            </a:pPr>
            <a:r>
              <a:rPr b="0" i="1" lang="en-US" sz="2800" u="none" cap="none" strike="noStrike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Раскопки были возобновлены (1968) и возобновлены снова (1990) под руководством Амнона Бен-Тора. С тех пор они продолжаются.</a:t>
            </a:r>
            <a:endParaRPr b="0" i="0" sz="28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90" name="Google Shape;1890;p63"/>
          <p:cNvSpPr/>
          <p:nvPr/>
        </p:nvSpPr>
        <p:spPr>
          <a:xfrm>
            <a:off x="6553080" y="6243480"/>
            <a:ext cx="2133720" cy="4572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46800" lIns="90000" spcFirstLastPara="1" rIns="90000" wrap="square" tIns="46800">
            <a:norm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DDDDDD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b="0" i="0" sz="12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8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8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8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8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8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8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8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8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4" name="Shape 1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5" name="Google Shape;1895;p64"/>
          <p:cNvSpPr txBox="1"/>
          <p:nvPr>
            <p:ph idx="4294967295" type="title"/>
          </p:nvPr>
        </p:nvSpPr>
        <p:spPr>
          <a:xfrm>
            <a:off x="7010280" y="456840"/>
            <a:ext cx="1981440" cy="5715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DDDDDD"/>
                </a:solidFill>
                <a:latin typeface="Arial"/>
                <a:ea typeface="Arial"/>
                <a:cs typeface="Arial"/>
                <a:sym typeface="Arial"/>
              </a:rPr>
              <a:t>Вид телля в Ха</a:t>
            </a:r>
            <a:r>
              <a:rPr lang="en-US" sz="2100">
                <a:solidFill>
                  <a:srgbClr val="DDDDDD"/>
                </a:solidFill>
              </a:rPr>
              <a:t>ц</a:t>
            </a:r>
            <a:r>
              <a:rPr b="0" i="0" lang="en-US" sz="2100" u="none" cap="none" strike="noStrike">
                <a:solidFill>
                  <a:srgbClr val="DDDDDD"/>
                </a:solidFill>
                <a:latin typeface="Arial"/>
                <a:ea typeface="Arial"/>
                <a:cs typeface="Arial"/>
                <a:sym typeface="Arial"/>
              </a:rPr>
              <a:t>оре с высоты птичьего полета: как в “верхнем городе“ (слева по центру), так и в ”нижнем городе" (в центре) обнаружены великолепные материальные находки ханаанского периода поздней бронзы.</a:t>
            </a:r>
            <a:endParaRPr b="0" i="0" sz="2100" u="none" cap="none" strike="noStrike">
              <a:solidFill>
                <a:srgbClr val="E0DFB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GAS22" id="1896" name="Google Shape;1896;p64"/>
          <p:cNvPicPr preferRelativeResize="0"/>
          <p:nvPr/>
        </p:nvPicPr>
        <p:blipFill rotWithShape="1">
          <a:blip r:embed="rId3">
            <a:alphaModFix/>
          </a:blip>
          <a:srcRect b="-260" l="0" r="0" t="-261"/>
          <a:stretch/>
        </p:blipFill>
        <p:spPr>
          <a:xfrm>
            <a:off x="0" y="4680"/>
            <a:ext cx="6934320" cy="6853320"/>
          </a:xfrm>
          <a:prstGeom prst="rect">
            <a:avLst/>
          </a:prstGeom>
          <a:noFill/>
          <a:ln>
            <a:noFill/>
          </a:ln>
        </p:spPr>
      </p:pic>
      <p:sp>
        <p:nvSpPr>
          <p:cNvPr id="1897" name="Google Shape;1897;p64"/>
          <p:cNvSpPr/>
          <p:nvPr/>
        </p:nvSpPr>
        <p:spPr>
          <a:xfrm>
            <a:off x="6553080" y="6243480"/>
            <a:ext cx="2133720" cy="4572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46800" lIns="90000" spcFirstLastPara="1" rIns="90000" wrap="square" tIns="46800">
            <a:norm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DDDDDD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b="0" i="0" sz="12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1" name="Shape 1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2" name="Google Shape;1902;p65"/>
          <p:cNvSpPr txBox="1"/>
          <p:nvPr>
            <p:ph idx="4294967295"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>
            <a:noFill/>
          </a:ln>
        </p:spPr>
        <p:txBody>
          <a:bodyPr anchorCtr="1" anchor="ctr" bIns="46800" lIns="90000" spcFirstLastPara="1" rIns="90000" wrap="square" tIns="468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rgbClr val="E0DFB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erial_06[1]" id="1903" name="Google Shape;1903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5840"/>
            <a:ext cx="9144000" cy="6864480"/>
          </a:xfrm>
          <a:prstGeom prst="rect">
            <a:avLst/>
          </a:prstGeom>
          <a:noFill/>
          <a:ln>
            <a:noFill/>
          </a:ln>
        </p:spPr>
      </p:pic>
      <p:sp>
        <p:nvSpPr>
          <p:cNvPr id="1904" name="Google Shape;1904;p65"/>
          <p:cNvSpPr/>
          <p:nvPr/>
        </p:nvSpPr>
        <p:spPr>
          <a:xfrm>
            <a:off x="457200" y="304920"/>
            <a:ext cx="4648320" cy="7038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78543">
                  <a:alpha val="56862"/>
                </a:srgbClr>
              </a:gs>
              <a:gs pos="50000">
                <a:srgbClr val="B3B188">
                  <a:alpha val="58823"/>
                </a:srgbClr>
              </a:gs>
              <a:gs pos="100000">
                <a:srgbClr val="878543">
                  <a:alpha val="56862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DDDDDD"/>
                </a:solidFill>
                <a:latin typeface="Verdana"/>
                <a:ea typeface="Verdana"/>
                <a:cs typeface="Verdana"/>
                <a:sym typeface="Verdana"/>
              </a:rPr>
              <a:t>Раскопки в Хацоре в начале сезона 2004 года.</a:t>
            </a:r>
            <a:endParaRPr b="0" i="0" sz="20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05" name="Google Shape;1905;p65"/>
          <p:cNvSpPr/>
          <p:nvPr/>
        </p:nvSpPr>
        <p:spPr>
          <a:xfrm>
            <a:off x="6553080" y="6243480"/>
            <a:ext cx="2133720" cy="4572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46800" lIns="90000" spcFirstLastPara="1" rIns="90000" wrap="square" tIns="46800">
            <a:norm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DDDDDD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b="0" i="0" sz="12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9" name="Shape 1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0" name="Google Shape;1910;p66"/>
          <p:cNvSpPr txBox="1"/>
          <p:nvPr>
            <p:ph idx="4294967295" type="title"/>
          </p:nvPr>
        </p:nvSpPr>
        <p:spPr>
          <a:xfrm>
            <a:off x="0" y="75960"/>
            <a:ext cx="9144000" cy="60948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DDDDDD"/>
                </a:solidFill>
                <a:latin typeface="Arial"/>
                <a:ea typeface="Arial"/>
                <a:cs typeface="Arial"/>
                <a:sym typeface="Arial"/>
              </a:rPr>
              <a:t>Из сырцовых кирпичей когда-то были сложены стены дворца толщиной 9 футов. Они остались там, где упали, когда стена рухнула во время пожара, уничтожившего город.</a:t>
            </a:r>
            <a:endParaRPr b="0" i="0" sz="2000" u="none" cap="none" strike="noStrike">
              <a:solidFill>
                <a:srgbClr val="E0DFB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_DSC0011" id="1911" name="Google Shape;1911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798480"/>
            <a:ext cx="9144000" cy="6059520"/>
          </a:xfrm>
          <a:prstGeom prst="rect">
            <a:avLst/>
          </a:prstGeom>
          <a:noFill/>
          <a:ln>
            <a:noFill/>
          </a:ln>
        </p:spPr>
      </p:pic>
      <p:sp>
        <p:nvSpPr>
          <p:cNvPr id="1912" name="Google Shape;1912;p66"/>
          <p:cNvSpPr/>
          <p:nvPr/>
        </p:nvSpPr>
        <p:spPr>
          <a:xfrm>
            <a:off x="6553080" y="6243480"/>
            <a:ext cx="2133720" cy="4572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46800" lIns="90000" spcFirstLastPara="1" rIns="90000" wrap="square" tIns="46800">
            <a:norm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DDDDDD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b="0" i="0" sz="12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6" name="Shape 1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7" name="Google Shape;1917;p67"/>
          <p:cNvSpPr txBox="1"/>
          <p:nvPr>
            <p:ph idx="4294967295" type="title"/>
          </p:nvPr>
        </p:nvSpPr>
        <p:spPr>
          <a:xfrm>
            <a:off x="2895120" y="228240"/>
            <a:ext cx="3048120" cy="198108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DDDDDD"/>
                </a:solidFill>
                <a:latin typeface="Arial"/>
                <a:ea typeface="Arial"/>
                <a:cs typeface="Arial"/>
                <a:sym typeface="Arial"/>
              </a:rPr>
              <a:t>Статуя ханаанского правителя (Иавина из Ха</a:t>
            </a:r>
            <a:r>
              <a:rPr lang="en-US" sz="2800">
                <a:solidFill>
                  <a:srgbClr val="DDDDDD"/>
                </a:solidFill>
              </a:rPr>
              <a:t>ц</a:t>
            </a:r>
            <a:r>
              <a:rPr b="0" i="0" lang="en-US" sz="2800" u="none" cap="none" strike="noStrike">
                <a:solidFill>
                  <a:srgbClr val="DDDDDD"/>
                </a:solidFill>
                <a:latin typeface="Arial"/>
                <a:ea typeface="Arial"/>
                <a:cs typeface="Arial"/>
                <a:sym typeface="Arial"/>
              </a:rPr>
              <a:t>ора?)</a:t>
            </a:r>
            <a:endParaRPr b="0" i="0" sz="2800" u="none" cap="none" strike="noStrike">
              <a:solidFill>
                <a:srgbClr val="E0DFB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_DSC0005" id="1918" name="Google Shape;1918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7432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_DSC0001" id="1919" name="Google Shape;1919;p6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5880" y="0"/>
            <a:ext cx="304812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20" name="Google Shape;1920;p67"/>
          <p:cNvSpPr/>
          <p:nvPr/>
        </p:nvSpPr>
        <p:spPr>
          <a:xfrm>
            <a:off x="2971800" y="4341960"/>
            <a:ext cx="3048120" cy="137376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DDDDDD"/>
                </a:solidFill>
                <a:latin typeface="Verdana"/>
                <a:ea typeface="Verdana"/>
                <a:cs typeface="Verdana"/>
                <a:sym typeface="Verdana"/>
              </a:rPr>
              <a:t>Бронзовая табличка с изображением ханаанского дворянина</a:t>
            </a:r>
            <a:endParaRPr b="0" i="0" sz="28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21" name="Google Shape;1921;p67"/>
          <p:cNvSpPr/>
          <p:nvPr/>
        </p:nvSpPr>
        <p:spPr>
          <a:xfrm>
            <a:off x="6553080" y="6243480"/>
            <a:ext cx="2133720" cy="4572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46800" lIns="90000" spcFirstLastPara="1" rIns="90000" wrap="square" tIns="46800">
            <a:norm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DDDDDD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b="0" i="0" sz="12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5" name="Shape 1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6" name="Google Shape;1926;p68"/>
          <p:cNvSpPr txBox="1"/>
          <p:nvPr>
            <p:ph idx="4294967295" type="title"/>
          </p:nvPr>
        </p:nvSpPr>
        <p:spPr>
          <a:xfrm>
            <a:off x="5638320" y="228600"/>
            <a:ext cx="3203640" cy="632448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00" u="none" cap="none" strike="noStrike">
                <a:solidFill>
                  <a:srgbClr val="DDDDDD"/>
                </a:solidFill>
                <a:latin typeface="Arial"/>
                <a:ea typeface="Arial"/>
                <a:cs typeface="Arial"/>
                <a:sym typeface="Arial"/>
              </a:rPr>
              <a:t>Почерневшая от огня, эта голова из слоновой кости свидетельствует о разрушении Хацора в 13 веке</a:t>
            </a:r>
            <a:r>
              <a:rPr lang="en-US" sz="2700">
                <a:solidFill>
                  <a:srgbClr val="DDDDDD"/>
                </a:solidFill>
              </a:rPr>
              <a:t> </a:t>
            </a:r>
            <a:r>
              <a:rPr b="0" i="0" lang="en-US" sz="2700" u="none" cap="none" strike="noStrike">
                <a:solidFill>
                  <a:srgbClr val="DDDDDD"/>
                </a:solidFill>
                <a:latin typeface="Arial"/>
                <a:ea typeface="Arial"/>
                <a:cs typeface="Arial"/>
                <a:sym typeface="Arial"/>
              </a:rPr>
              <a:t>до н.э. Голова, возможно, изображала правителя, и, возможно, она была изуродована (хотя остальная часть статуи найдена не была).</a:t>
            </a:r>
            <a:endParaRPr b="0" i="0" sz="2700" u="none" cap="none" strike="noStrike">
              <a:solidFill>
                <a:srgbClr val="E0DFB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_DSC0019" id="1927" name="Google Shape;1927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541008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28" name="Google Shape;1928;p68"/>
          <p:cNvSpPr/>
          <p:nvPr/>
        </p:nvSpPr>
        <p:spPr>
          <a:xfrm>
            <a:off x="3505320" y="5410080"/>
            <a:ext cx="1904760" cy="137376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996600"/>
          </a:solidFill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DDDDDD"/>
                </a:solidFill>
                <a:latin typeface="Verdana"/>
                <a:ea typeface="Verdana"/>
                <a:cs typeface="Verdana"/>
                <a:sym typeface="Verdana"/>
              </a:rPr>
              <a:t>Голова из слоновой кости высотой 4 дюйма</a:t>
            </a:r>
            <a:endParaRPr b="0" i="0" sz="22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29" name="Google Shape;1929;p68"/>
          <p:cNvSpPr/>
          <p:nvPr/>
        </p:nvSpPr>
        <p:spPr>
          <a:xfrm>
            <a:off x="6553080" y="6243480"/>
            <a:ext cx="2133720" cy="4572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46800" lIns="90000" spcFirstLastPara="1" rIns="90000" wrap="square" tIns="46800">
            <a:norm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DDDDDD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b="0" i="0" sz="12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3" name="Shape 1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4" name="Google Shape;1934;p69"/>
          <p:cNvSpPr txBox="1"/>
          <p:nvPr>
            <p:ph idx="4294967295" type="title"/>
          </p:nvPr>
        </p:nvSpPr>
        <p:spPr>
          <a:xfrm>
            <a:off x="301680" y="75960"/>
            <a:ext cx="854064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00" u="none" cap="none" strike="noStrike">
                <a:solidFill>
                  <a:srgbClr val="FFC000"/>
                </a:solidFill>
                <a:latin typeface="Open Sans"/>
                <a:ea typeface="Open Sans"/>
                <a:cs typeface="Open Sans"/>
                <a:sym typeface="Open Sans"/>
              </a:rPr>
              <a:t>Краткое изложение завоевания</a:t>
            </a:r>
            <a:br>
              <a:rPr b="0" i="0" lang="en-US" sz="4400" u="none" cap="none" strike="noStrike"/>
            </a:br>
            <a:r>
              <a:rPr b="0" i="0" lang="en-US" sz="2400" u="none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(11:16—12:24)</a:t>
            </a:r>
            <a:endParaRPr b="0" i="0" sz="2400" u="none" cap="none" strike="noStrike">
              <a:solidFill>
                <a:srgbClr val="E0DFB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5" name="Google Shape;1935;p69"/>
          <p:cNvSpPr txBox="1"/>
          <p:nvPr>
            <p:ph idx="4294967295" type="body"/>
          </p:nvPr>
        </p:nvSpPr>
        <p:spPr>
          <a:xfrm>
            <a:off x="304560" y="1447560"/>
            <a:ext cx="85374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3080" lvl="0" marL="34308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FFFF99"/>
                </a:solidFill>
                <a:latin typeface="Verdana"/>
                <a:ea typeface="Verdana"/>
                <a:cs typeface="Verdana"/>
                <a:sym typeface="Verdana"/>
              </a:rPr>
              <a:t>Этим кратким изложением завершается первая половина Книги Иисуса Навина.</a:t>
            </a:r>
            <a:endParaRPr b="0" i="0" sz="32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CC9900"/>
              </a:buClr>
              <a:buSzPts val="1960"/>
              <a:buFont typeface="Noto Sans Symbols"/>
              <a:buChar char="◆"/>
            </a:pPr>
            <a:r>
              <a:rPr b="0" i="1" lang="en-US" sz="2800" u="none" cap="none" strike="noStrike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На юге </a:t>
            </a:r>
            <a:r>
              <a:rPr i="1" lang="en-US" sz="2800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Иисус</a:t>
            </a:r>
            <a:r>
              <a:rPr b="0" i="1" lang="en-US" sz="2800" u="none" cap="none" strike="noStrike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 нанес удар по </a:t>
            </a:r>
            <a:r>
              <a:rPr b="0" i="1" lang="en-US" sz="2800" u="sng" cap="none" strike="noStrike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Негев</a:t>
            </a:r>
            <a:r>
              <a:rPr b="0" i="1" lang="en-US" sz="2800" u="none" cap="none" strike="noStrike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 (засушливая земля к югу от Иудеи), </a:t>
            </a:r>
            <a:r>
              <a:rPr b="0" i="1" lang="en-US" sz="2800" u="sng" cap="none" strike="noStrike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Шефела</a:t>
            </a:r>
            <a:r>
              <a:rPr b="0" i="1" lang="en-US" sz="2800" u="none" cap="none" strike="noStrike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 (предгорья на западной стороне центральных гор), а также </a:t>
            </a:r>
            <a:r>
              <a:rPr b="0" i="1" lang="en-US" sz="2800" u="sng" cap="none" strike="noStrike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Арабах</a:t>
            </a:r>
            <a:r>
              <a:rPr b="0" i="1" lang="en-US" sz="2800" u="none" cap="none" strike="noStrike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 (ров, содержащий реку Иордан). Только гаваонитяне были пощажены из-за их договора с Израилем.</a:t>
            </a:r>
            <a:endParaRPr b="0" i="0" sz="28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CC9900"/>
              </a:buClr>
              <a:buSzPts val="1960"/>
              <a:buFont typeface="Noto Sans Symbols"/>
              <a:buChar char="◆"/>
            </a:pPr>
            <a:r>
              <a:rPr b="0" i="1" lang="en-US" sz="2800" u="none" cap="none" strike="noStrike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Хотя в повествованиях Иисуса Навина эти удары описаны довольно быстро, в тексте также указывается, что войны длились “долго” (Ис. Нав 11:18), возможно, несколько лет (ср. Ис. Нав</a:t>
            </a:r>
            <a:r>
              <a:rPr i="1" lang="en-US" sz="2800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.</a:t>
            </a:r>
            <a:r>
              <a:rPr b="0" i="1" lang="en-US" sz="2800" u="none" cap="none" strike="noStrike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 14:6-10).</a:t>
            </a:r>
            <a:endParaRPr b="0" i="0" sz="28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CC9900"/>
              </a:buClr>
              <a:buSzPts val="1960"/>
              <a:buFont typeface="Noto Sans Symbols"/>
              <a:buChar char="◆"/>
            </a:pPr>
            <a:r>
              <a:rPr b="0" i="1" lang="en-US" sz="2800" u="none" cap="none" strike="noStrike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За исключением битв при Иерихоне и Гае, войны носили оборонительный характер против попытки южной коалиции нанести упреждающий удар.</a:t>
            </a:r>
            <a:endParaRPr b="0" i="0" sz="28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36" name="Google Shape;1936;p69"/>
          <p:cNvSpPr/>
          <p:nvPr/>
        </p:nvSpPr>
        <p:spPr>
          <a:xfrm>
            <a:off x="6553080" y="6243480"/>
            <a:ext cx="2133720" cy="4572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46800" lIns="90000" spcFirstLastPara="1" rIns="90000" wrap="square" tIns="46800">
            <a:norm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DDDDDD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b="0" i="0" sz="12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3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3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3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3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3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3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3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3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437" name="Shape 1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8" name="Google Shape;1438;p7"/>
          <p:cNvSpPr txBox="1"/>
          <p:nvPr>
            <p:ph idx="4294967295" type="title"/>
          </p:nvPr>
        </p:nvSpPr>
        <p:spPr>
          <a:xfrm>
            <a:off x="304560" y="228600"/>
            <a:ext cx="8537400" cy="1447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660033"/>
                </a:solidFill>
              </a:rPr>
              <a:t>Модель Завоевания</a:t>
            </a:r>
            <a:br>
              <a:rPr b="0" i="0" lang="en-US" sz="4400" u="none" cap="none" strike="noStrike"/>
            </a:br>
            <a:r>
              <a:rPr lang="en-US" sz="2400">
                <a:solidFill>
                  <a:srgbClr val="660033"/>
                </a:solidFill>
              </a:rPr>
              <a:t>Уильям Олбрайт, Г. Эрнест Райт</a:t>
            </a:r>
            <a:endParaRPr b="0" i="0" sz="2400" u="none" cap="none" strike="noStrike">
              <a:solidFill>
                <a:srgbClr val="95934B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39" name="Google Shape;1439;p7"/>
          <p:cNvSpPr txBox="1"/>
          <p:nvPr>
            <p:ph idx="4294967295" type="body"/>
          </p:nvPr>
        </p:nvSpPr>
        <p:spPr>
          <a:xfrm>
            <a:off x="304560" y="1600200"/>
            <a:ext cx="8537400" cy="4952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3080" lvl="0" marL="34308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3B3A00"/>
                </a:solidFill>
                <a:latin typeface="Tahoma"/>
                <a:ea typeface="Tahoma"/>
                <a:cs typeface="Tahoma"/>
                <a:sym typeface="Tahoma"/>
              </a:rPr>
              <a:t>Эта модель, созданная по образцу Книги Иисуса Навина, по большей части пыталась сохранить библейскую историю.</a:t>
            </a:r>
            <a:endParaRPr b="0" i="0" sz="32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9900"/>
              </a:buClr>
              <a:buSzPts val="2240"/>
              <a:buFont typeface="Arial"/>
              <a:buChar char="►"/>
            </a:pPr>
            <a:r>
              <a:rPr b="0" i="1" lang="en-US" sz="28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Опираясь на </a:t>
            </a:r>
            <a:r>
              <a:rPr i="1" lang="en-US" sz="2800">
                <a:latin typeface="Arial Narrow"/>
                <a:ea typeface="Arial Narrow"/>
                <a:cs typeface="Arial Narrow"/>
                <a:sym typeface="Arial Narrow"/>
              </a:rPr>
              <a:t>исследование</a:t>
            </a:r>
            <a:r>
              <a:rPr b="0" i="1" lang="en-US" sz="28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i="1" lang="en-US" sz="2800">
                <a:latin typeface="Arial Narrow"/>
                <a:ea typeface="Arial Narrow"/>
                <a:cs typeface="Arial Narrow"/>
                <a:sym typeface="Arial Narrow"/>
              </a:rPr>
              <a:t>слоев</a:t>
            </a:r>
            <a:r>
              <a:rPr i="1" lang="en-US" sz="2800"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b="0" i="1" lang="en-US" sz="28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разрушения некоторых ханаанских городов </a:t>
            </a:r>
            <a:r>
              <a:rPr i="1" lang="en-US" sz="2800">
                <a:latin typeface="Arial Narrow"/>
                <a:ea typeface="Arial Narrow"/>
                <a:cs typeface="Arial Narrow"/>
                <a:sym typeface="Arial Narrow"/>
              </a:rPr>
              <a:t>около </a:t>
            </a:r>
            <a:r>
              <a:rPr b="0" i="1" lang="en-US" sz="28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“правильн</a:t>
            </a:r>
            <a:r>
              <a:rPr i="1" lang="en-US" sz="2800">
                <a:latin typeface="Arial Narrow"/>
                <a:ea typeface="Arial Narrow"/>
                <a:cs typeface="Arial Narrow"/>
                <a:sym typeface="Arial Narrow"/>
              </a:rPr>
              <a:t>ого</a:t>
            </a:r>
            <a:r>
              <a:rPr b="0" i="1" lang="en-US" sz="28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” период</a:t>
            </a:r>
            <a:r>
              <a:rPr i="1" lang="en-US" sz="2800">
                <a:latin typeface="Arial Narrow"/>
                <a:ea typeface="Arial Narrow"/>
                <a:cs typeface="Arial Narrow"/>
                <a:sym typeface="Arial Narrow"/>
              </a:rPr>
              <a:t>а </a:t>
            </a:r>
            <a:r>
              <a:rPr b="0" i="1" lang="en-US" sz="28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времени (поздний бронзовый век), можно предположить, что израильтяне пришли извне и завоевали Ханаан в результате войны</a:t>
            </a:r>
            <a:r>
              <a:rPr i="1" lang="en-US" sz="2800">
                <a:latin typeface="Arial Narrow"/>
                <a:ea typeface="Arial Narrow"/>
                <a:cs typeface="Arial Narrow"/>
                <a:sym typeface="Arial Narrow"/>
              </a:rPr>
              <a:t>.</a:t>
            </a:r>
            <a:endParaRPr b="0" i="0" sz="28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9900"/>
              </a:buClr>
              <a:buSzPts val="2240"/>
              <a:buFont typeface="Arial"/>
              <a:buChar char="►"/>
            </a:pPr>
            <a:r>
              <a:rPr i="1" lang="en-US" sz="2800">
                <a:latin typeface="Arial Narrow"/>
                <a:ea typeface="Arial Narrow"/>
                <a:cs typeface="Arial Narrow"/>
                <a:sym typeface="Arial Narrow"/>
              </a:rPr>
              <a:t>Однако, археологические данные лучше подходили для одних ханаанских городов, чем для других, и полученные результаты были неоднозначными. Хацор явно был сожжён, но раскопки в Иерихоне подняли больше вопросов, чем дали ответов.</a:t>
            </a:r>
            <a:endParaRPr b="0" i="0" sz="28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0" name="Shape 1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1" name="Google Shape;1941;p70"/>
          <p:cNvSpPr txBox="1"/>
          <p:nvPr>
            <p:ph idx="4294967295"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FFC000"/>
                </a:solidFill>
                <a:latin typeface="Open Sans"/>
                <a:ea typeface="Open Sans"/>
                <a:cs typeface="Open Sans"/>
                <a:sym typeface="Open Sans"/>
              </a:rPr>
              <a:t>Продолжение </a:t>
            </a:r>
            <a:r>
              <a:rPr b="1" i="0" lang="en-US" sz="4400" u="none" cap="none" strike="noStrike">
                <a:solidFill>
                  <a:srgbClr val="FFC000"/>
                </a:solidFill>
                <a:latin typeface="Open Sans"/>
                <a:ea typeface="Open Sans"/>
                <a:cs typeface="Open Sans"/>
                <a:sym typeface="Open Sans"/>
              </a:rPr>
              <a:t>Кратко</a:t>
            </a:r>
            <a:r>
              <a:rPr b="1" lang="en-US" sz="4400">
                <a:solidFill>
                  <a:srgbClr val="FFC000"/>
                </a:solidFill>
                <a:latin typeface="Open Sans"/>
                <a:ea typeface="Open Sans"/>
                <a:cs typeface="Open Sans"/>
                <a:sym typeface="Open Sans"/>
              </a:rPr>
              <a:t>го</a:t>
            </a:r>
            <a:r>
              <a:rPr b="1" i="0" lang="en-US" sz="4400" u="none" cap="none" strike="noStrike">
                <a:solidFill>
                  <a:srgbClr val="FFC000"/>
                </a:solidFill>
                <a:latin typeface="Open Sans"/>
                <a:ea typeface="Open Sans"/>
                <a:cs typeface="Open Sans"/>
                <a:sym typeface="Open Sans"/>
              </a:rPr>
              <a:t> содержани</a:t>
            </a:r>
            <a:r>
              <a:rPr b="1" lang="en-US" sz="4400">
                <a:solidFill>
                  <a:srgbClr val="FFC000"/>
                </a:solidFill>
                <a:latin typeface="Open Sans"/>
                <a:ea typeface="Open Sans"/>
                <a:cs typeface="Open Sans"/>
                <a:sym typeface="Open Sans"/>
              </a:rPr>
              <a:t>я</a:t>
            </a:r>
            <a:endParaRPr b="0" i="0" sz="4400" u="none" cap="none" strike="noStrike">
              <a:solidFill>
                <a:srgbClr val="E0DFB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2" name="Google Shape;1942;p70"/>
          <p:cNvSpPr txBox="1"/>
          <p:nvPr>
            <p:ph idx="4294967295" type="body"/>
          </p:nvPr>
        </p:nvSpPr>
        <p:spPr>
          <a:xfrm>
            <a:off x="304560" y="1600200"/>
            <a:ext cx="853740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3080" lvl="0" marL="34308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FFFF99"/>
                </a:solidFill>
                <a:latin typeface="Verdana"/>
                <a:ea typeface="Verdana"/>
                <a:cs typeface="Verdana"/>
                <a:sym typeface="Verdana"/>
              </a:rPr>
              <a:t>“Ожесточение” сердец [хананеев] (Ис. Нав 11:20) напоминает “ожесточение” сердца фараона (ср. Исх. 10:1-2; 14:4).</a:t>
            </a:r>
            <a:endParaRPr b="0" i="0" sz="32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CC9900"/>
              </a:buClr>
              <a:buSzPts val="1960"/>
              <a:buFont typeface="Noto Sans Symbols"/>
              <a:buChar char="◆"/>
            </a:pPr>
            <a:r>
              <a:rPr b="0" i="1" lang="en-US" sz="2800" u="none" cap="none" strike="noStrike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Такое “ожесточение” продемонстрировало суверенную власть Яхве, и это следует рассматривать на фоне соперничества за то, кто был истинным Богом.</a:t>
            </a:r>
            <a:endParaRPr b="0" i="0" sz="28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CC9900"/>
              </a:buClr>
              <a:buSzPts val="1960"/>
              <a:buFont typeface="Noto Sans Symbols"/>
              <a:buChar char="◆"/>
            </a:pPr>
            <a:r>
              <a:rPr b="0" i="1" lang="en-US" sz="2800" u="none" cap="none" strike="noStrike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В случае с фараоном египетский правитель был богом-символом государства. То, что Яхве “ожесточил” </a:t>
            </a:r>
            <a:r>
              <a:rPr i="1" lang="en-US" sz="2800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его</a:t>
            </a:r>
            <a:r>
              <a:rPr b="0" i="1" lang="en-US" sz="2800" u="none" cap="none" strike="noStrike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 сердце, продемонстрировало, что Яхве, а не фараон, был истинным Богом.</a:t>
            </a:r>
            <a:endParaRPr b="0" i="0" sz="28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CC9900"/>
              </a:buClr>
              <a:buSzPts val="1960"/>
              <a:buFont typeface="Noto Sans Symbols"/>
              <a:buChar char="◆"/>
            </a:pPr>
            <a:r>
              <a:rPr b="0" i="1" lang="en-US" sz="2800" u="none" cap="none" strike="noStrike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Ханаанские правители также считались “сыновьями” богов, поэтому их “ожесточение” имело тот же эффект.</a:t>
            </a:r>
            <a:endParaRPr b="0" i="0" sz="28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43" name="Google Shape;1943;p70"/>
          <p:cNvSpPr/>
          <p:nvPr/>
        </p:nvSpPr>
        <p:spPr>
          <a:xfrm>
            <a:off x="6553080" y="6243480"/>
            <a:ext cx="2133720" cy="4572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46800" lIns="90000" spcFirstLastPara="1" rIns="90000" wrap="square" tIns="46800">
            <a:norm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DDDDDD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b="0" i="0" sz="12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4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4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4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4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4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4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4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4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7" name="Shape 1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8" name="Google Shape;1948;p71"/>
          <p:cNvSpPr txBox="1"/>
          <p:nvPr>
            <p:ph idx="4294967295"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00" u="none" cap="none" strike="noStrike">
                <a:solidFill>
                  <a:srgbClr val="FFC000"/>
                </a:solidFill>
                <a:latin typeface="Open Sans"/>
                <a:ea typeface="Open Sans"/>
                <a:cs typeface="Open Sans"/>
                <a:sym typeface="Open Sans"/>
              </a:rPr>
              <a:t>Незаконченное Завоевание</a:t>
            </a:r>
            <a:br>
              <a:rPr b="0" i="0" lang="en-US" sz="4400" u="none" cap="none" strike="noStrike"/>
            </a:br>
            <a:r>
              <a:rPr b="0" i="0" lang="en-US" sz="2400" u="none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(13:1-7)</a:t>
            </a:r>
            <a:endParaRPr b="0" i="0" sz="2400" u="none" cap="none" strike="noStrike">
              <a:solidFill>
                <a:srgbClr val="E0DFB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9" name="Google Shape;1949;p71"/>
          <p:cNvSpPr txBox="1"/>
          <p:nvPr>
            <p:ph idx="4294967295"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3080" lvl="0" marL="34308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FFFF99"/>
                </a:solidFill>
                <a:latin typeface="Verdana"/>
                <a:ea typeface="Verdana"/>
                <a:cs typeface="Verdana"/>
                <a:sym typeface="Verdana"/>
              </a:rPr>
              <a:t>Действие остальной части Книги Иисуса Навина разворачивается на фоне незавершенного завоевания.</a:t>
            </a:r>
            <a:endParaRPr b="0" i="0" sz="32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3080" lvl="0" marL="34308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CC9900"/>
              </a:buClr>
              <a:buSzPts val="1960"/>
              <a:buFont typeface="Noto Sans Symbols"/>
              <a:buChar char="◆"/>
            </a:pPr>
            <a:r>
              <a:rPr b="0" i="1" lang="en-US" sz="2800" u="none" cap="none" strike="noStrike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После первых ударов Иисуса Навина по центру, северу и югу Ханаана под контролем хананеев все еще оставались очень большие участки земли (И</a:t>
            </a:r>
            <a:r>
              <a:rPr i="1" lang="en-US" sz="2800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с</a:t>
            </a:r>
            <a:r>
              <a:rPr b="0" i="1" lang="en-US" sz="2800" u="none" cap="none" strike="noStrike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. Нав. 13:1-5).</a:t>
            </a:r>
            <a:endParaRPr b="0" i="0" sz="28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3080" lvl="0" marL="34308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CC9900"/>
              </a:buClr>
              <a:buSzPts val="1960"/>
              <a:buFont typeface="Noto Sans Symbols"/>
              <a:buChar char="◆"/>
            </a:pPr>
            <a:r>
              <a:rPr b="0" i="1" lang="en-US" sz="2800" u="none" cap="none" strike="noStrike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Раздел земли производился с предположением, что различные кланы завершат завоевание на отведенных им территориях (Ис. Нав. 13:6-7).</a:t>
            </a:r>
            <a:endParaRPr b="0" i="0" sz="28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50" name="Google Shape;1950;p71"/>
          <p:cNvSpPr/>
          <p:nvPr/>
        </p:nvSpPr>
        <p:spPr>
          <a:xfrm>
            <a:off x="6553080" y="6243480"/>
            <a:ext cx="2133720" cy="4572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46800" lIns="90000" spcFirstLastPara="1" rIns="90000" wrap="square" tIns="46800">
            <a:norm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DDDDDD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b="0" i="0" sz="12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4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4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4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4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4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4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4" name="Shape 1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" name="Google Shape;1955;p72"/>
          <p:cNvSpPr txBox="1"/>
          <p:nvPr>
            <p:ph idx="4294967295"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00" u="none" cap="none" strike="noStrik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Положение Ханаана </a:t>
            </a:r>
            <a:br>
              <a:rPr b="0" i="0" lang="en-US" sz="4000" u="none" cap="none" strike="noStrike"/>
            </a:br>
            <a:r>
              <a:rPr b="0" i="0" lang="en-US" sz="4000" u="none" cap="none" strike="noStrik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Ближе к концу жизни </a:t>
            </a:r>
            <a:r>
              <a:rPr lang="en-US" sz="4000">
                <a:solidFill>
                  <a:srgbClr val="FFFF99"/>
                </a:solidFill>
              </a:rPr>
              <a:t>Иисуса Навина</a:t>
            </a:r>
            <a:endParaRPr b="0" i="0" sz="4000" u="none" cap="none" strike="noStrike">
              <a:solidFill>
                <a:srgbClr val="E0DFB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6" name="Google Shape;1956;p72"/>
          <p:cNvSpPr txBox="1"/>
          <p:nvPr>
            <p:ph idx="4294967295" type="body"/>
          </p:nvPr>
        </p:nvSpPr>
        <p:spPr>
          <a:xfrm>
            <a:off x="301680" y="1901520"/>
            <a:ext cx="4194000" cy="4498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3080" lvl="0" marL="34308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Иерихон (сожжен) 6:24</a:t>
            </a:r>
            <a:endParaRPr b="0" i="0" sz="28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Гай</a:t>
            </a:r>
            <a:r>
              <a:rPr b="0" i="0" lang="en-US" sz="2800" u="none" cap="none" strike="noStrike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 (сожжен)	</a:t>
            </a:r>
            <a:r>
              <a:rPr b="0" i="0" lang="en-US" sz="2800" u="none" cap="none" strike="noStrike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8</a:t>
            </a:r>
            <a:r>
              <a:rPr b="0" i="0" lang="en-US" sz="2800" u="none" cap="none" strike="noStrike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:19, 28</a:t>
            </a:r>
            <a:endParaRPr b="0" i="0" sz="28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Македа (разрушена) 10:28</a:t>
            </a:r>
            <a:endParaRPr b="0" i="0" sz="28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Ливна (?)	10:30</a:t>
            </a:r>
            <a:endParaRPr b="0" i="0" sz="28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Лахиш (?)	10:32</a:t>
            </a:r>
            <a:endParaRPr b="0" i="0" sz="28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Эглон (?)	10:35</a:t>
            </a:r>
            <a:endParaRPr b="0" i="0" sz="28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Хеврон (разрушен)	10:37</a:t>
            </a:r>
            <a:endParaRPr b="0" i="0" sz="28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Д</a:t>
            </a:r>
            <a:r>
              <a:rPr lang="en-US" sz="2800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ав</a:t>
            </a:r>
            <a:r>
              <a:rPr b="0" i="0" lang="en-US" sz="2800" u="none" cap="none" strike="noStrike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ир (?)	10:39</a:t>
            </a:r>
            <a:endParaRPr b="0" i="0" sz="28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Хацор (сожжен)	11:11</a:t>
            </a:r>
            <a:endParaRPr b="0" i="0" sz="28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57" name="Google Shape;1957;p72"/>
          <p:cNvSpPr txBox="1"/>
          <p:nvPr>
            <p:ph idx="4294967295" type="body"/>
          </p:nvPr>
        </p:nvSpPr>
        <p:spPr>
          <a:xfrm>
            <a:off x="4572000" y="1828800"/>
            <a:ext cx="427032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3080" lvl="0" marL="34308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М</a:t>
            </a:r>
            <a:r>
              <a:rPr lang="en-US" sz="2800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а</a:t>
            </a:r>
            <a:r>
              <a:rPr b="0" i="0" lang="en-US" sz="2800" u="none" cap="none" strike="noStrike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дон (НЕ сгорел) 11:13</a:t>
            </a:r>
            <a:endParaRPr b="0" i="0" sz="28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Шимрон (НЕ сгоре</a:t>
            </a:r>
            <a:r>
              <a:rPr lang="en-US" sz="2800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л</a:t>
            </a:r>
            <a:r>
              <a:rPr b="0" i="0" lang="en-US" sz="2800" u="none" cap="none" strike="noStrike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) 11:13</a:t>
            </a:r>
            <a:endParaRPr b="0" i="0" sz="28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А</a:t>
            </a:r>
            <a:r>
              <a:rPr lang="en-US" sz="2800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х</a:t>
            </a:r>
            <a:r>
              <a:rPr b="0" i="0" lang="en-US" sz="2800" u="none" cap="none" strike="noStrike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саф (НЕ сгорел) 11:13</a:t>
            </a:r>
            <a:endParaRPr b="0" i="0" sz="28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Дор (НЕ сгоре</a:t>
            </a:r>
            <a:r>
              <a:rPr lang="en-US" sz="2800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л</a:t>
            </a:r>
            <a:r>
              <a:rPr b="0" i="0" lang="en-US" sz="2800" u="none" cap="none" strike="noStrike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) 11:13</a:t>
            </a:r>
            <a:endParaRPr b="0" i="0" sz="28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УБИТЫЕ </a:t>
            </a:r>
            <a:r>
              <a:rPr lang="en-US" sz="2800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ЦАР</a:t>
            </a:r>
            <a:r>
              <a:rPr b="0" i="0" lang="en-US" sz="2800" u="none" cap="none" strike="noStrike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И = 31 </a:t>
            </a:r>
            <a:r>
              <a:rPr b="0" i="0" lang="en-US" sz="800" u="none" cap="none" strike="noStrike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b="0" i="0" lang="en-US" sz="2800" u="none" cap="none" strike="noStrike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12:9-24</a:t>
            </a:r>
            <a:endParaRPr b="0" i="0" sz="28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1958" name="Google Shape;1958;p72"/>
          <p:cNvCxnSpPr/>
          <p:nvPr/>
        </p:nvCxnSpPr>
        <p:spPr>
          <a:xfrm>
            <a:off x="304920" y="1752480"/>
            <a:ext cx="8534160" cy="0"/>
          </a:xfrm>
          <a:prstGeom prst="straightConnector1">
            <a:avLst/>
          </a:prstGeom>
          <a:noFill/>
          <a:ln cap="flat" cmpd="sng" w="9525">
            <a:solidFill>
              <a:srgbClr val="DDDDDD"/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1959" name="Google Shape;1959;p72"/>
          <p:cNvSpPr/>
          <p:nvPr/>
        </p:nvSpPr>
        <p:spPr>
          <a:xfrm>
            <a:off x="6553080" y="6243480"/>
            <a:ext cx="2133720" cy="4572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46800" lIns="90000" spcFirstLastPara="1" rIns="90000" wrap="square" tIns="46800">
            <a:norm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DDDDDD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b="0" i="0" sz="12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963" name="Shape 1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4" name="Google Shape;1964;p73"/>
          <p:cNvSpPr txBox="1"/>
          <p:nvPr>
            <p:ph idx="4294967295" type="title"/>
          </p:nvPr>
        </p:nvSpPr>
        <p:spPr>
          <a:xfrm>
            <a:off x="380880" y="151920"/>
            <a:ext cx="8461440" cy="762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00" u="none" cap="none" strike="noStrike">
                <a:solidFill>
                  <a:srgbClr val="95934B"/>
                </a:solidFill>
                <a:latin typeface="Tahoma"/>
                <a:ea typeface="Tahoma"/>
                <a:cs typeface="Tahoma"/>
                <a:sym typeface="Tahoma"/>
              </a:rPr>
              <a:t>“Двенадцать” Племен</a:t>
            </a:r>
            <a:endParaRPr b="0" i="0" sz="4400" u="none" cap="none" strike="noStrike">
              <a:solidFill>
                <a:srgbClr val="95934B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965" name="Google Shape;1965;p73"/>
          <p:cNvSpPr txBox="1"/>
          <p:nvPr>
            <p:ph idx="4294967295" type="body"/>
          </p:nvPr>
        </p:nvSpPr>
        <p:spPr>
          <a:xfrm>
            <a:off x="151920" y="1600200"/>
            <a:ext cx="2822760" cy="5029200"/>
          </a:xfrm>
          <a:prstGeom prst="rect">
            <a:avLst/>
          </a:prstGeom>
          <a:solidFill>
            <a:srgbClr val="9A9600"/>
          </a:solidFill>
          <a:ln cap="flat" cmpd="sng" w="126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3080" lvl="0" marL="34308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Teko"/>
                <a:ea typeface="Teko"/>
                <a:cs typeface="Teko"/>
                <a:sym typeface="Teko"/>
              </a:rPr>
              <a:t>Сыновья Иакова</a:t>
            </a:r>
            <a:endParaRPr b="0" i="0" sz="36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ctr">
              <a:lnSpc>
                <a:spcPct val="95000"/>
              </a:lnSpc>
              <a:spcBef>
                <a:spcPts val="499"/>
              </a:spcBef>
              <a:spcAft>
                <a:spcPts val="0"/>
              </a:spcAft>
              <a:buNone/>
            </a:pPr>
            <a:r>
              <a:rPr b="1" i="1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Ру</a:t>
            </a:r>
            <a:r>
              <a:rPr b="1" i="1" lang="en-US" sz="2000"/>
              <a:t>вим</a:t>
            </a:r>
            <a:endParaRPr b="0" i="0" sz="20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ctr">
              <a:lnSpc>
                <a:spcPct val="95000"/>
              </a:lnSpc>
              <a:spcBef>
                <a:spcPts val="499"/>
              </a:spcBef>
              <a:spcAft>
                <a:spcPts val="0"/>
              </a:spcAft>
              <a:buNone/>
            </a:pPr>
            <a:r>
              <a:rPr b="1" i="1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Симеон</a:t>
            </a:r>
            <a:endParaRPr b="0" i="0" sz="20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ctr">
              <a:lnSpc>
                <a:spcPct val="95000"/>
              </a:lnSpc>
              <a:spcBef>
                <a:spcPts val="499"/>
              </a:spcBef>
              <a:spcAft>
                <a:spcPts val="0"/>
              </a:spcAft>
              <a:buNone/>
            </a:pPr>
            <a:r>
              <a:rPr b="1" i="1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Левий</a:t>
            </a:r>
            <a:endParaRPr b="0" i="0" sz="20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ctr">
              <a:lnSpc>
                <a:spcPct val="95000"/>
              </a:lnSpc>
              <a:spcBef>
                <a:spcPts val="499"/>
              </a:spcBef>
              <a:spcAft>
                <a:spcPts val="0"/>
              </a:spcAft>
              <a:buNone/>
            </a:pPr>
            <a:r>
              <a:rPr b="1" i="1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Иуда</a:t>
            </a:r>
            <a:endParaRPr b="0" i="0" sz="20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ctr">
              <a:lnSpc>
                <a:spcPct val="95000"/>
              </a:lnSpc>
              <a:spcBef>
                <a:spcPts val="499"/>
              </a:spcBef>
              <a:spcAft>
                <a:spcPts val="0"/>
              </a:spcAft>
              <a:buNone/>
            </a:pPr>
            <a:r>
              <a:rPr b="1" i="1" lang="en-US" sz="2000"/>
              <a:t>Дан</a:t>
            </a:r>
            <a:endParaRPr b="0" i="0" sz="20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ctr">
              <a:lnSpc>
                <a:spcPct val="95000"/>
              </a:lnSpc>
              <a:spcBef>
                <a:spcPts val="499"/>
              </a:spcBef>
              <a:spcAft>
                <a:spcPts val="0"/>
              </a:spcAft>
              <a:buNone/>
            </a:pPr>
            <a:r>
              <a:rPr b="1" i="1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Гад</a:t>
            </a:r>
            <a:endParaRPr b="0" i="0" sz="20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ctr">
              <a:lnSpc>
                <a:spcPct val="95000"/>
              </a:lnSpc>
              <a:spcBef>
                <a:spcPts val="499"/>
              </a:spcBef>
              <a:spcAft>
                <a:spcPts val="0"/>
              </a:spcAft>
              <a:buNone/>
            </a:pPr>
            <a:r>
              <a:rPr b="1" i="1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Неффалим</a:t>
            </a:r>
            <a:endParaRPr b="0" i="0" sz="20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ctr">
              <a:lnSpc>
                <a:spcPct val="95000"/>
              </a:lnSpc>
              <a:spcBef>
                <a:spcPts val="499"/>
              </a:spcBef>
              <a:spcAft>
                <a:spcPts val="0"/>
              </a:spcAft>
              <a:buNone/>
            </a:pPr>
            <a:r>
              <a:rPr b="1" i="1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r>
              <a:rPr b="1" i="1" lang="en-US" sz="2000"/>
              <a:t>сси</a:t>
            </a:r>
            <a:r>
              <a:rPr b="1" i="1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</a:t>
            </a:r>
            <a:endParaRPr b="0" i="0" sz="20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ctr">
              <a:lnSpc>
                <a:spcPct val="95000"/>
              </a:lnSpc>
              <a:spcBef>
                <a:spcPts val="499"/>
              </a:spcBef>
              <a:spcAft>
                <a:spcPts val="0"/>
              </a:spcAft>
              <a:buNone/>
            </a:pPr>
            <a:r>
              <a:rPr b="1" i="1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Иссахар</a:t>
            </a:r>
            <a:endParaRPr b="0" i="0" sz="20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ctr">
              <a:lnSpc>
                <a:spcPct val="95000"/>
              </a:lnSpc>
              <a:spcBef>
                <a:spcPts val="499"/>
              </a:spcBef>
              <a:spcAft>
                <a:spcPts val="0"/>
              </a:spcAft>
              <a:buNone/>
            </a:pPr>
            <a:r>
              <a:rPr b="1" i="1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Завулон</a:t>
            </a:r>
            <a:endParaRPr b="0" i="0" sz="20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ctr">
              <a:lnSpc>
                <a:spcPct val="95000"/>
              </a:lnSpc>
              <a:spcBef>
                <a:spcPts val="499"/>
              </a:spcBef>
              <a:spcAft>
                <a:spcPts val="0"/>
              </a:spcAft>
              <a:buNone/>
            </a:pPr>
            <a:r>
              <a:rPr b="1" i="1" lang="en-US" sz="2000"/>
              <a:t>Иосиф</a:t>
            </a:r>
            <a:endParaRPr b="1" i="1" sz="2000"/>
          </a:p>
          <a:p>
            <a:pPr indent="-343080" lvl="0" marL="343080" marR="0" rtl="0" algn="ctr">
              <a:lnSpc>
                <a:spcPct val="95000"/>
              </a:lnSpc>
              <a:spcBef>
                <a:spcPts val="499"/>
              </a:spcBef>
              <a:spcAft>
                <a:spcPts val="0"/>
              </a:spcAft>
              <a:buNone/>
            </a:pPr>
            <a:r>
              <a:rPr b="1" i="1" lang="en-US" sz="2000"/>
              <a:t>Вениамин</a:t>
            </a:r>
            <a:endParaRPr b="1" i="1" sz="2000"/>
          </a:p>
        </p:txBody>
      </p:sp>
      <p:sp>
        <p:nvSpPr>
          <p:cNvPr id="1966" name="Google Shape;1966;p73"/>
          <p:cNvSpPr/>
          <p:nvPr/>
        </p:nvSpPr>
        <p:spPr>
          <a:xfrm>
            <a:off x="3124080" y="1600200"/>
            <a:ext cx="2895840" cy="5029200"/>
          </a:xfrm>
          <a:prstGeom prst="rect">
            <a:avLst/>
          </a:prstGeom>
          <a:solidFill>
            <a:srgbClr val="C0BB00"/>
          </a:solidFill>
          <a:ln cap="flat" cmpd="sng" w="126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6800" lIns="90000" spcFirstLastPara="1" rIns="90000" wrap="square" tIns="46800">
            <a:normAutofit/>
          </a:bodyPr>
          <a:lstStyle/>
          <a:p>
            <a:pPr indent="-343080" lvl="0" marL="34308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312" u="none" cap="none" strike="noStrike">
                <a:solidFill>
                  <a:srgbClr val="000000"/>
                </a:solidFill>
                <a:latin typeface="Teko"/>
                <a:ea typeface="Teko"/>
                <a:cs typeface="Teko"/>
                <a:sym typeface="Teko"/>
              </a:rPr>
              <a:t>Земельный раздел</a:t>
            </a:r>
            <a:endParaRPr b="0" i="0" sz="3312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3080" lvl="0" marL="343080" marR="0" rtl="0" algn="ctr">
              <a:lnSpc>
                <a:spcPct val="95000"/>
              </a:lnSpc>
              <a:spcBef>
                <a:spcPts val="499"/>
              </a:spcBef>
              <a:spcAft>
                <a:spcPts val="0"/>
              </a:spcAft>
              <a:buNone/>
            </a:pPr>
            <a:r>
              <a:rPr b="1" i="1" lang="en-US" sz="184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Ру</a:t>
            </a:r>
            <a:r>
              <a:rPr b="1" i="1" lang="en-US" sz="1840"/>
              <a:t>вим</a:t>
            </a:r>
            <a:endParaRPr b="0" i="0" sz="184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3080" lvl="0" marL="343080" marR="0" rtl="0" algn="ctr">
              <a:lnSpc>
                <a:spcPct val="95000"/>
              </a:lnSpc>
              <a:spcBef>
                <a:spcPts val="499"/>
              </a:spcBef>
              <a:spcAft>
                <a:spcPts val="0"/>
              </a:spcAft>
              <a:buNone/>
            </a:pPr>
            <a:r>
              <a:rPr b="1" i="1" lang="en-US" sz="184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Симеон</a:t>
            </a:r>
            <a:endParaRPr b="0" i="0" sz="184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3080" lvl="0" marL="343080" marR="0" rtl="0" algn="ctr">
              <a:lnSpc>
                <a:spcPct val="95000"/>
              </a:lnSpc>
              <a:spcBef>
                <a:spcPts val="499"/>
              </a:spcBef>
              <a:spcAft>
                <a:spcPts val="0"/>
              </a:spcAft>
              <a:buNone/>
            </a:pPr>
            <a:r>
              <a:rPr b="1" i="1" lang="en-US" sz="184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Иуда</a:t>
            </a:r>
            <a:endParaRPr b="0" i="0" sz="184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3080" lvl="0" marL="343080" marR="0" rtl="0" algn="ctr">
              <a:lnSpc>
                <a:spcPct val="95000"/>
              </a:lnSpc>
              <a:spcBef>
                <a:spcPts val="499"/>
              </a:spcBef>
              <a:spcAft>
                <a:spcPts val="0"/>
              </a:spcAft>
              <a:buNone/>
            </a:pPr>
            <a:r>
              <a:rPr b="1" i="1" lang="en-US" sz="1840"/>
              <a:t>Дан</a:t>
            </a:r>
            <a:endParaRPr b="0" i="0" sz="184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3080" lvl="0" marL="343080" marR="0" rtl="0" algn="ctr">
              <a:lnSpc>
                <a:spcPct val="95000"/>
              </a:lnSpc>
              <a:spcBef>
                <a:spcPts val="499"/>
              </a:spcBef>
              <a:spcAft>
                <a:spcPts val="0"/>
              </a:spcAft>
              <a:buNone/>
            </a:pPr>
            <a:r>
              <a:rPr b="1" i="1" lang="en-US" sz="184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Гад</a:t>
            </a:r>
            <a:endParaRPr b="0" i="0" sz="184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3080" lvl="0" marL="343080" marR="0" rtl="0" algn="ctr">
              <a:lnSpc>
                <a:spcPct val="95000"/>
              </a:lnSpc>
              <a:spcBef>
                <a:spcPts val="499"/>
              </a:spcBef>
              <a:spcAft>
                <a:spcPts val="0"/>
              </a:spcAft>
              <a:buNone/>
            </a:pPr>
            <a:r>
              <a:rPr b="1" i="1" lang="en-US" sz="184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Неффалим</a:t>
            </a:r>
            <a:endParaRPr b="0" i="0" sz="184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3080" lvl="0" marL="343080" marR="0" rtl="0" algn="ctr">
              <a:lnSpc>
                <a:spcPct val="95000"/>
              </a:lnSpc>
              <a:spcBef>
                <a:spcPts val="499"/>
              </a:spcBef>
              <a:spcAft>
                <a:spcPts val="0"/>
              </a:spcAft>
              <a:buNone/>
            </a:pPr>
            <a:r>
              <a:rPr b="1" i="1" lang="en-US" sz="184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r>
              <a:rPr b="1" i="1" lang="en-US" sz="1840"/>
              <a:t>сси</a:t>
            </a:r>
            <a:r>
              <a:rPr b="1" i="1" lang="en-US" sz="184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</a:t>
            </a:r>
            <a:endParaRPr b="0" i="0" sz="184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3080" lvl="0" marL="343080" marR="0" rtl="0" algn="ctr">
              <a:lnSpc>
                <a:spcPct val="95000"/>
              </a:lnSpc>
              <a:spcBef>
                <a:spcPts val="499"/>
              </a:spcBef>
              <a:spcAft>
                <a:spcPts val="0"/>
              </a:spcAft>
              <a:buNone/>
            </a:pPr>
            <a:r>
              <a:rPr b="1" i="1" lang="en-US" sz="184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Иссахар</a:t>
            </a:r>
            <a:endParaRPr b="0" i="0" sz="184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3080" lvl="0" marL="343080" marR="0" rtl="0" algn="ctr">
              <a:lnSpc>
                <a:spcPct val="95000"/>
              </a:lnSpc>
              <a:spcBef>
                <a:spcPts val="499"/>
              </a:spcBef>
              <a:spcAft>
                <a:spcPts val="0"/>
              </a:spcAft>
              <a:buNone/>
            </a:pPr>
            <a:r>
              <a:rPr b="1" i="1" lang="en-US" sz="184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Завулон</a:t>
            </a:r>
            <a:endParaRPr b="0" i="0" sz="184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3080" lvl="0" marL="343080" marR="0" rtl="0" algn="ctr">
              <a:lnSpc>
                <a:spcPct val="95000"/>
              </a:lnSpc>
              <a:spcBef>
                <a:spcPts val="499"/>
              </a:spcBef>
              <a:spcAft>
                <a:spcPts val="0"/>
              </a:spcAft>
              <a:buNone/>
            </a:pPr>
            <a:r>
              <a:rPr b="1" i="1" lang="en-US" sz="1840"/>
              <a:t>Ефрем</a:t>
            </a:r>
            <a:endParaRPr b="0" i="0" sz="184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3080" lvl="0" marL="343080" marR="0" rtl="0" algn="ctr">
              <a:lnSpc>
                <a:spcPct val="95000"/>
              </a:lnSpc>
              <a:spcBef>
                <a:spcPts val="499"/>
              </a:spcBef>
              <a:spcAft>
                <a:spcPts val="0"/>
              </a:spcAft>
              <a:buNone/>
            </a:pPr>
            <a:r>
              <a:rPr b="1" i="1" lang="en-US" sz="184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Манассия</a:t>
            </a:r>
            <a:endParaRPr b="0" i="0" sz="184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3080" lvl="0" marL="343080" marR="0" rtl="0" algn="ctr">
              <a:lnSpc>
                <a:spcPct val="95000"/>
              </a:lnSpc>
              <a:spcBef>
                <a:spcPts val="499"/>
              </a:spcBef>
              <a:spcAft>
                <a:spcPts val="0"/>
              </a:spcAft>
              <a:buNone/>
            </a:pPr>
            <a:r>
              <a:rPr b="1" i="1" lang="en-US" sz="1840"/>
              <a:t>Вениамин</a:t>
            </a:r>
            <a:endParaRPr b="0" i="0" sz="184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67" name="Google Shape;1967;p73"/>
          <p:cNvSpPr/>
          <p:nvPr/>
        </p:nvSpPr>
        <p:spPr>
          <a:xfrm>
            <a:off x="6172200" y="1600200"/>
            <a:ext cx="2822400" cy="5029200"/>
          </a:xfrm>
          <a:prstGeom prst="rect">
            <a:avLst/>
          </a:prstGeom>
          <a:solidFill>
            <a:srgbClr val="DAD500"/>
          </a:solidFill>
          <a:ln cap="flat" cmpd="sng" w="126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6800" lIns="90000" spcFirstLastPara="1" rIns="90000" wrap="square" tIns="46800">
            <a:normAutofit/>
          </a:bodyPr>
          <a:lstStyle/>
          <a:p>
            <a:pPr indent="-343080" lvl="0" marL="34308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312" u="none" cap="none" strike="noStrike">
                <a:solidFill>
                  <a:srgbClr val="000000"/>
                </a:solidFill>
                <a:latin typeface="Teko"/>
                <a:ea typeface="Teko"/>
                <a:cs typeface="Teko"/>
                <a:sym typeface="Teko"/>
              </a:rPr>
              <a:t>Два </a:t>
            </a:r>
            <a:r>
              <a:rPr lang="en-US" sz="3312">
                <a:latin typeface="Teko"/>
                <a:ea typeface="Teko"/>
                <a:cs typeface="Teko"/>
                <a:sym typeface="Teko"/>
              </a:rPr>
              <a:t>Царства</a:t>
            </a:r>
            <a:endParaRPr b="0" i="0" sz="3312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3080" lvl="0" marL="343080" marR="0" rtl="0" algn="l">
              <a:lnSpc>
                <a:spcPct val="95000"/>
              </a:lnSpc>
              <a:spcBef>
                <a:spcPts val="499"/>
              </a:spcBef>
              <a:spcAft>
                <a:spcPts val="0"/>
              </a:spcAft>
              <a:buNone/>
            </a:pPr>
            <a:r>
              <a:rPr b="1" i="0" lang="en-US" sz="184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СЕВЕР</a:t>
            </a:r>
            <a:endParaRPr b="0" i="0" sz="184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3080" lvl="0" marL="343080" marR="0" rtl="0" algn="ctr">
              <a:lnSpc>
                <a:spcPct val="95000"/>
              </a:lnSpc>
              <a:spcBef>
                <a:spcPts val="499"/>
              </a:spcBef>
              <a:spcAft>
                <a:spcPts val="0"/>
              </a:spcAft>
              <a:buNone/>
            </a:pPr>
            <a:r>
              <a:rPr b="1" i="1" lang="en-US" sz="1840"/>
              <a:t>Дан</a:t>
            </a:r>
            <a:endParaRPr b="0" i="0" sz="184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3080" lvl="0" marL="343080" marR="0" rtl="0" algn="ctr">
              <a:lnSpc>
                <a:spcPct val="95000"/>
              </a:lnSpc>
              <a:spcBef>
                <a:spcPts val="499"/>
              </a:spcBef>
              <a:spcAft>
                <a:spcPts val="0"/>
              </a:spcAft>
              <a:buNone/>
            </a:pPr>
            <a:r>
              <a:rPr b="1" i="1" lang="en-US" sz="184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Гад</a:t>
            </a:r>
            <a:endParaRPr b="0" i="0" sz="184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3080" lvl="0" marL="343080" marR="0" rtl="0" algn="ctr">
              <a:lnSpc>
                <a:spcPct val="95000"/>
              </a:lnSpc>
              <a:spcBef>
                <a:spcPts val="499"/>
              </a:spcBef>
              <a:spcAft>
                <a:spcPts val="0"/>
              </a:spcAft>
              <a:buNone/>
            </a:pPr>
            <a:r>
              <a:rPr b="1" i="1" lang="en-US" sz="184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Неффалим</a:t>
            </a:r>
            <a:endParaRPr b="0" i="0" sz="184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3080" lvl="0" marL="343080" marR="0" rtl="0" algn="ctr">
              <a:lnSpc>
                <a:spcPct val="95000"/>
              </a:lnSpc>
              <a:spcBef>
                <a:spcPts val="499"/>
              </a:spcBef>
              <a:spcAft>
                <a:spcPts val="0"/>
              </a:spcAft>
              <a:buNone/>
            </a:pPr>
            <a:r>
              <a:rPr b="1" i="1" lang="en-US" sz="184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r>
              <a:rPr b="1" i="1" lang="en-US" sz="1840"/>
              <a:t>сси</a:t>
            </a:r>
            <a:r>
              <a:rPr b="1" i="1" lang="en-US" sz="184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</a:t>
            </a:r>
            <a:endParaRPr b="0" i="0" sz="184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3080" lvl="0" marL="343080" marR="0" rtl="0" algn="ctr">
              <a:lnSpc>
                <a:spcPct val="95000"/>
              </a:lnSpc>
              <a:spcBef>
                <a:spcPts val="499"/>
              </a:spcBef>
              <a:spcAft>
                <a:spcPts val="0"/>
              </a:spcAft>
              <a:buNone/>
            </a:pPr>
            <a:r>
              <a:rPr b="1" i="1" lang="en-US" sz="184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Иссахар</a:t>
            </a:r>
            <a:endParaRPr b="0" i="0" sz="184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3080" lvl="0" marL="343080" marR="0" rtl="0" algn="ctr">
              <a:lnSpc>
                <a:spcPct val="95000"/>
              </a:lnSpc>
              <a:spcBef>
                <a:spcPts val="499"/>
              </a:spcBef>
              <a:spcAft>
                <a:spcPts val="0"/>
              </a:spcAft>
              <a:buNone/>
            </a:pPr>
            <a:r>
              <a:rPr b="1" i="1" lang="en-US" sz="184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Завулон</a:t>
            </a:r>
            <a:endParaRPr b="0" i="0" sz="184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3080" lvl="0" marL="343080" marR="0" rtl="0" algn="ctr">
              <a:lnSpc>
                <a:spcPct val="95000"/>
              </a:lnSpc>
              <a:spcBef>
                <a:spcPts val="499"/>
              </a:spcBef>
              <a:spcAft>
                <a:spcPts val="0"/>
              </a:spcAft>
              <a:buNone/>
            </a:pPr>
            <a:r>
              <a:rPr b="1" i="1" lang="en-US" sz="1840"/>
              <a:t>Е</a:t>
            </a:r>
            <a:r>
              <a:rPr b="1" i="1" lang="en-US" sz="184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фр</a:t>
            </a:r>
            <a:r>
              <a:rPr b="1" i="1" lang="en-US" sz="1840"/>
              <a:t>е</a:t>
            </a:r>
            <a:r>
              <a:rPr b="1" i="1" lang="en-US" sz="184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</a:t>
            </a:r>
            <a:endParaRPr b="0" i="0" sz="184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3080" lvl="0" marL="343080" marR="0" rtl="0" algn="ctr">
              <a:lnSpc>
                <a:spcPct val="95000"/>
              </a:lnSpc>
              <a:spcBef>
                <a:spcPts val="499"/>
              </a:spcBef>
              <a:spcAft>
                <a:spcPts val="0"/>
              </a:spcAft>
              <a:buNone/>
            </a:pPr>
            <a:r>
              <a:rPr b="1" i="1" lang="en-US" sz="184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Манассия</a:t>
            </a:r>
            <a:endParaRPr b="0" i="0" sz="184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3080" lvl="0" marL="343080" marR="0" rtl="0" algn="l">
              <a:lnSpc>
                <a:spcPct val="95000"/>
              </a:lnSpc>
              <a:spcBef>
                <a:spcPts val="499"/>
              </a:spcBef>
              <a:spcAft>
                <a:spcPts val="0"/>
              </a:spcAft>
              <a:buNone/>
            </a:pPr>
            <a:r>
              <a:rPr b="1" i="0" lang="en-US" sz="184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ЮГ</a:t>
            </a:r>
            <a:endParaRPr b="0" i="0" sz="184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3080" lvl="0" marL="343080" marR="0" rtl="0" algn="ctr">
              <a:lnSpc>
                <a:spcPct val="95000"/>
              </a:lnSpc>
              <a:spcBef>
                <a:spcPts val="499"/>
              </a:spcBef>
              <a:spcAft>
                <a:spcPts val="0"/>
              </a:spcAft>
              <a:buNone/>
            </a:pPr>
            <a:r>
              <a:rPr b="1" i="1" lang="en-US" sz="184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Иуда</a:t>
            </a:r>
            <a:endParaRPr b="0" i="0" sz="184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3080" lvl="0" marL="343080" marR="0" rtl="0" algn="ctr">
              <a:lnSpc>
                <a:spcPct val="95000"/>
              </a:lnSpc>
              <a:spcBef>
                <a:spcPts val="499"/>
              </a:spcBef>
              <a:spcAft>
                <a:spcPts val="0"/>
              </a:spcAft>
              <a:buNone/>
            </a:pPr>
            <a:r>
              <a:rPr b="1" i="1" lang="en-US" sz="1840"/>
              <a:t>Вениамин</a:t>
            </a:r>
            <a:endParaRPr b="0" i="0" sz="184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68" name="Google Shape;1968;p73"/>
          <p:cNvSpPr/>
          <p:nvPr/>
        </p:nvSpPr>
        <p:spPr>
          <a:xfrm>
            <a:off x="228600" y="1143000"/>
            <a:ext cx="8686800" cy="82548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     БЫТИЕ		       ИИСУС НАВИН	         1 И 2 </a:t>
            </a:r>
            <a:r>
              <a:rPr b="1" lang="en-US" sz="2400">
                <a:latin typeface="Tahoma"/>
                <a:ea typeface="Tahoma"/>
                <a:cs typeface="Tahoma"/>
                <a:sym typeface="Tahoma"/>
              </a:rPr>
              <a:t>ЦАРСТВ</a:t>
            </a:r>
            <a:endParaRPr b="0" i="0" sz="24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6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6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6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6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6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6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6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6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6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5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65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5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65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5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65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5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65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2" name="Shape 1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3" name="Google Shape;1973;p74"/>
          <p:cNvSpPr txBox="1"/>
          <p:nvPr>
            <p:ph idx="4294967295" type="body"/>
          </p:nvPr>
        </p:nvSpPr>
        <p:spPr>
          <a:xfrm>
            <a:off x="5638680" y="304920"/>
            <a:ext cx="3276720" cy="6324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308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DDDDDD"/>
                </a:solidFill>
              </a:rPr>
              <a:t>География Трансиордании</a:t>
            </a:r>
            <a:endParaRPr b="0" i="0" sz="28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3080" lvl="0" marL="343080" marR="0" rtl="0" algn="l">
              <a:spcBef>
                <a:spcPts val="249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3080" lvl="0" marL="343080" marR="0" rtl="0" algn="l">
              <a:spcBef>
                <a:spcPts val="249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3080" lvl="0" marL="343080" marR="0" rtl="0" algn="l">
              <a:spcBef>
                <a:spcPts val="249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3080" lvl="0" marL="343080" marR="0" rtl="0" algn="l">
              <a:spcBef>
                <a:spcPts val="249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3080" lvl="0" marL="343080" marR="0" rtl="0" algn="l">
              <a:spcBef>
                <a:spcPts val="249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3080" lvl="0" marL="343080" marR="0" rtl="0" algn="l">
              <a:spcBef>
                <a:spcPts val="249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3080" lvl="0" marL="343080" marR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3080" lvl="0" marL="343080" marR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None/>
            </a:pPr>
            <a:r>
              <a:rPr b="1" i="1" lang="en-US" sz="2400" u="none" cap="none" strike="noStrike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	Башанские высоты</a:t>
            </a:r>
            <a:endParaRPr b="0" i="0" sz="24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3080" lvl="0" marL="343080" marR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3080" lvl="0" marL="343080" marR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None/>
            </a:pPr>
            <a:r>
              <a:rPr b="1" i="1" lang="en-US" sz="2400" u="none" cap="none" strike="noStrike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	Гал</a:t>
            </a:r>
            <a:r>
              <a:rPr b="1" i="1" lang="en-US" sz="2400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а</a:t>
            </a:r>
            <a:r>
              <a:rPr b="1" i="1" lang="en-US" sz="2400" u="none" cap="none" strike="noStrike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ад</a:t>
            </a:r>
            <a:endParaRPr b="0" i="0" sz="24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3080" lvl="0" marL="343080" marR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3080" lvl="0" marL="343080" marR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None/>
            </a:pPr>
            <a:r>
              <a:rPr b="1" i="1" lang="en-US" sz="2400" u="none" cap="none" strike="noStrike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	Моа</a:t>
            </a:r>
            <a:r>
              <a:rPr b="1" i="1" lang="en-US" sz="2400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в</a:t>
            </a:r>
            <a:r>
              <a:rPr b="1" i="1" lang="en-US" sz="2400" u="none" cap="none" strike="noStrike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итск</a:t>
            </a:r>
            <a:r>
              <a:rPr b="1" i="1" lang="en-US" sz="2400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ая равнина</a:t>
            </a:r>
            <a:endParaRPr b="0" i="0" sz="24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descr="HBS01" id="1974" name="Google Shape;1974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527544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75" name="Google Shape;1975;p74"/>
          <p:cNvGrpSpPr/>
          <p:nvPr/>
        </p:nvGrpSpPr>
        <p:grpSpPr>
          <a:xfrm>
            <a:off x="4187880" y="907920"/>
            <a:ext cx="927000" cy="5578560"/>
            <a:chOff x="4187880" y="907920"/>
            <a:chExt cx="927000" cy="5578560"/>
          </a:xfrm>
        </p:grpSpPr>
        <p:pic>
          <p:nvPicPr>
            <p:cNvPr id="1976" name="Google Shape;1976;p7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187880" y="907920"/>
              <a:ext cx="927000" cy="55785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77" name="Google Shape;1977;p74"/>
            <p:cNvSpPr/>
            <p:nvPr/>
          </p:nvSpPr>
          <p:spPr>
            <a:xfrm>
              <a:off x="4191120" y="914400"/>
              <a:ext cx="914400" cy="556272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</p:sp>
      </p:grpSp>
      <p:cxnSp>
        <p:nvCxnSpPr>
          <p:cNvPr id="1978" name="Google Shape;1978;p74"/>
          <p:cNvCxnSpPr/>
          <p:nvPr/>
        </p:nvCxnSpPr>
        <p:spPr>
          <a:xfrm rot="10800000">
            <a:off x="4648320" y="1447560"/>
            <a:ext cx="1295280" cy="1523880"/>
          </a:xfrm>
          <a:prstGeom prst="straightConnector1">
            <a:avLst/>
          </a:prstGeom>
          <a:noFill/>
          <a:ln cap="flat" cmpd="sng" w="57225">
            <a:solidFill>
              <a:srgbClr val="FF3300"/>
            </a:solidFill>
            <a:prstDash val="solid"/>
            <a:miter lim="8000"/>
            <a:headEnd len="sm" w="sm" type="none"/>
            <a:tailEnd len="med" w="med" type="triangle"/>
          </a:ln>
        </p:spPr>
      </p:cxnSp>
      <p:cxnSp>
        <p:nvCxnSpPr>
          <p:cNvPr id="1979" name="Google Shape;1979;p74"/>
          <p:cNvCxnSpPr/>
          <p:nvPr/>
        </p:nvCxnSpPr>
        <p:spPr>
          <a:xfrm rot="10800000">
            <a:off x="4723920" y="3580920"/>
            <a:ext cx="1219320" cy="228600"/>
          </a:xfrm>
          <a:prstGeom prst="straightConnector1">
            <a:avLst/>
          </a:prstGeom>
          <a:noFill/>
          <a:ln cap="flat" cmpd="sng" w="57225">
            <a:solidFill>
              <a:srgbClr val="FF3300"/>
            </a:solidFill>
            <a:prstDash val="solid"/>
            <a:miter lim="8000"/>
            <a:headEnd len="sm" w="sm" type="none"/>
            <a:tailEnd len="med" w="med" type="triangle"/>
          </a:ln>
        </p:spPr>
      </p:cxnSp>
      <p:cxnSp>
        <p:nvCxnSpPr>
          <p:cNvPr id="1980" name="Google Shape;1980;p74"/>
          <p:cNvCxnSpPr/>
          <p:nvPr/>
        </p:nvCxnSpPr>
        <p:spPr>
          <a:xfrm flipH="1">
            <a:off x="4648320" y="4724280"/>
            <a:ext cx="1371600" cy="990720"/>
          </a:xfrm>
          <a:prstGeom prst="straightConnector1">
            <a:avLst/>
          </a:prstGeom>
          <a:noFill/>
          <a:ln cap="flat" cmpd="sng" w="57225">
            <a:solidFill>
              <a:srgbClr val="FF3300"/>
            </a:solidFill>
            <a:prstDash val="solid"/>
            <a:miter lim="8000"/>
            <a:headEnd len="sm" w="sm" type="none"/>
            <a:tailEnd len="med" w="med" type="triangle"/>
          </a:ln>
        </p:spPr>
      </p:cxnSp>
      <p:sp>
        <p:nvSpPr>
          <p:cNvPr id="1981" name="Google Shape;1981;p74"/>
          <p:cNvSpPr/>
          <p:nvPr/>
        </p:nvSpPr>
        <p:spPr>
          <a:xfrm>
            <a:off x="6553080" y="6243480"/>
            <a:ext cx="2133720" cy="4572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46800" lIns="90000" spcFirstLastPara="1" rIns="90000" wrap="square" tIns="46800">
            <a:norm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DDDDDD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b="0" i="0" sz="12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5" name="Shape 1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S10" id="1986" name="Google Shape;1986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43400" y="0"/>
            <a:ext cx="4800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87" name="Google Shape;1987;p75"/>
          <p:cNvSpPr/>
          <p:nvPr/>
        </p:nvSpPr>
        <p:spPr>
          <a:xfrm>
            <a:off x="228600" y="965160"/>
            <a:ext cx="3962520" cy="411732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400">
                <a:solidFill>
                  <a:srgbClr val="DDDDDD"/>
                </a:solidFill>
                <a:latin typeface="Verdana"/>
                <a:ea typeface="Verdana"/>
                <a:cs typeface="Verdana"/>
                <a:sym typeface="Verdana"/>
              </a:rPr>
              <a:t>Временное русло реки</a:t>
            </a:r>
            <a:endParaRPr b="1" sz="2400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400">
                <a:solidFill>
                  <a:srgbClr val="DDDDDD"/>
                </a:solidFill>
                <a:latin typeface="Verdana"/>
                <a:ea typeface="Verdana"/>
                <a:cs typeface="Verdana"/>
                <a:sym typeface="Verdana"/>
              </a:rPr>
              <a:t>(овраг или маленькое</a:t>
            </a:r>
            <a:endParaRPr b="1" sz="2400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US" sz="2400">
                <a:solidFill>
                  <a:srgbClr val="DDDDDD"/>
                </a:solidFill>
                <a:latin typeface="Verdana"/>
                <a:ea typeface="Verdana"/>
                <a:cs typeface="Verdana"/>
                <a:sym typeface="Verdana"/>
              </a:rPr>
              <a:t>русло)</a:t>
            </a:r>
            <a:r>
              <a:rPr b="1" i="0" lang="en-US" sz="2400" u="none" cap="none" strike="noStrike">
                <a:solidFill>
                  <a:srgbClr val="DDDDDD"/>
                </a:solidFill>
                <a:latin typeface="Verdana"/>
                <a:ea typeface="Verdana"/>
                <a:cs typeface="Verdana"/>
                <a:sym typeface="Verdana"/>
              </a:rPr>
              <a:t>, типичное для районов как к востоку, так и к западу от реки Иордан: после весенних дождей вади наполняются водой, хотя в остальном они сухие. Бедуины ищут вади для водопоя скота.</a:t>
            </a:r>
            <a:endParaRPr b="0" i="0" sz="24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88" name="Google Shape;1988;p75"/>
          <p:cNvSpPr/>
          <p:nvPr/>
        </p:nvSpPr>
        <p:spPr>
          <a:xfrm>
            <a:off x="6553080" y="6243480"/>
            <a:ext cx="2133720" cy="4572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46800" lIns="90000" spcFirstLastPara="1" rIns="90000" wrap="square" tIns="46800">
            <a:norm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DDDDDD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b="0" i="0" sz="12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2" name="Shape 1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3" name="Google Shape;1993;p76"/>
          <p:cNvSpPr txBox="1"/>
          <p:nvPr>
            <p:ph idx="4294967295" type="body"/>
          </p:nvPr>
        </p:nvSpPr>
        <p:spPr>
          <a:xfrm>
            <a:off x="5638680" y="304920"/>
            <a:ext cx="3276720" cy="6324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308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DDDDDD"/>
                </a:solidFill>
              </a:rPr>
              <a:t>География Ионданской впадины (Араба)</a:t>
            </a:r>
            <a:endParaRPr b="0" i="0" sz="28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3080" lvl="0" marL="343080" marR="0" rtl="0" algn="l">
              <a:lnSpc>
                <a:spcPct val="100000"/>
              </a:lnSpc>
              <a:spcBef>
                <a:spcPts val="275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3080" lvl="0" marL="343080" marR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None/>
            </a:pPr>
            <a:r>
              <a:rPr b="1" i="1" lang="en-US" sz="2400" u="none" cap="none" strike="noStrike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	Море </a:t>
            </a:r>
            <a:r>
              <a:rPr b="1" i="1" lang="en-US" sz="2400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Гениса</a:t>
            </a:r>
            <a:r>
              <a:rPr b="1" i="1" lang="en-US" sz="2400" u="none" cap="none" strike="noStrike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рет 	(Галилея)</a:t>
            </a:r>
            <a:endParaRPr b="0" i="0" sz="24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3080" lvl="0" marL="343080" marR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None/>
            </a:pPr>
            <a:r>
              <a:rPr b="1" i="1" lang="en-US" sz="2400" u="none" cap="none" strike="noStrike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	</a:t>
            </a:r>
            <a:endParaRPr b="1" i="1" sz="2400" u="none" cap="none" strike="noStrike">
              <a:solidFill>
                <a:srgbClr val="DDDDDD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43080" lvl="0" marL="343080" marR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None/>
            </a:pPr>
            <a:r>
              <a:rPr b="1" i="1" lang="en-US" sz="2400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    </a:t>
            </a:r>
            <a:r>
              <a:rPr b="1" i="1" lang="en-US" sz="2400" u="none" cap="none" strike="noStrike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Река Иордан</a:t>
            </a:r>
            <a:endParaRPr b="0" i="0" sz="24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3080" lvl="0" marL="343080" marR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None/>
            </a:pPr>
            <a:r>
              <a:rPr b="1" i="1" lang="en-US" sz="2400" u="none" cap="none" strike="noStrike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	Мертвое море</a:t>
            </a:r>
            <a:endParaRPr b="0" i="0" sz="24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3080" lvl="0" marL="343080" marR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None/>
            </a:pPr>
            <a:r>
              <a:rPr b="1" i="1" lang="en-US" sz="2400" u="none" cap="none" strike="noStrike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	Ущелье Арнон</a:t>
            </a:r>
            <a:endParaRPr b="0" i="0" sz="24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descr="HBS01" id="1994" name="Google Shape;1994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527544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95" name="Google Shape;1995;p76"/>
          <p:cNvSpPr/>
          <p:nvPr/>
        </p:nvSpPr>
        <p:spPr>
          <a:xfrm>
            <a:off x="3276720" y="533520"/>
            <a:ext cx="1218960" cy="6172200"/>
          </a:xfrm>
          <a:prstGeom prst="rect">
            <a:avLst/>
          </a:prstGeom>
          <a:gradFill>
            <a:gsLst>
              <a:gs pos="0">
                <a:srgbClr val="878543">
                  <a:alpha val="12941"/>
                </a:srgbClr>
              </a:gs>
              <a:gs pos="50000">
                <a:srgbClr val="A4A270">
                  <a:alpha val="12941"/>
                </a:srgbClr>
              </a:gs>
              <a:gs pos="100000">
                <a:srgbClr val="878543">
                  <a:alpha val="12941"/>
                </a:srgbClr>
              </a:gs>
            </a:gsLst>
            <a:lin ang="5400000" scaled="0"/>
          </a:gradFill>
          <a:ln cap="flat" cmpd="sng" w="9525">
            <a:solidFill>
              <a:srgbClr val="FFFF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996" name="Google Shape;1996;p76"/>
          <p:cNvCxnSpPr/>
          <p:nvPr/>
        </p:nvCxnSpPr>
        <p:spPr>
          <a:xfrm rot="10800000">
            <a:off x="3809520" y="1676520"/>
            <a:ext cx="2210040" cy="1295280"/>
          </a:xfrm>
          <a:prstGeom prst="straightConnector1">
            <a:avLst/>
          </a:prstGeom>
          <a:noFill/>
          <a:ln cap="flat" cmpd="sng" w="57225">
            <a:solidFill>
              <a:srgbClr val="FF3300"/>
            </a:solidFill>
            <a:prstDash val="solid"/>
            <a:miter lim="8000"/>
            <a:headEnd len="sm" w="sm" type="none"/>
            <a:tailEnd len="med" w="med" type="triangle"/>
          </a:ln>
        </p:spPr>
      </p:cxnSp>
      <p:sp>
        <p:nvSpPr>
          <p:cNvPr id="1997" name="Google Shape;1997;p76"/>
          <p:cNvSpPr/>
          <p:nvPr/>
        </p:nvSpPr>
        <p:spPr>
          <a:xfrm>
            <a:off x="3962520" y="1981080"/>
            <a:ext cx="380880" cy="259092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cubicBezTo>
                  <a:pt x="5400" y="0"/>
                  <a:pt x="10800" y="900"/>
                  <a:pt x="10800" y="1800"/>
                </a:cubicBezTo>
                <a:lnTo>
                  <a:pt x="10800" y="9000"/>
                </a:lnTo>
                <a:cubicBezTo>
                  <a:pt x="10800" y="9900"/>
                  <a:pt x="16200" y="10800"/>
                  <a:pt x="21600" y="10800"/>
                </a:cubicBezTo>
                <a:cubicBezTo>
                  <a:pt x="16200" y="10800"/>
                  <a:pt x="10800" y="11700"/>
                  <a:pt x="10800" y="12600"/>
                </a:cubicBezTo>
                <a:lnTo>
                  <a:pt x="10800" y="19800"/>
                </a:lnTo>
                <a:cubicBezTo>
                  <a:pt x="10800" y="20700"/>
                  <a:pt x="5400" y="21600"/>
                  <a:pt x="0" y="21600"/>
                </a:cubicBezTo>
              </a:path>
            </a:pathLst>
          </a:custGeom>
          <a:noFill/>
          <a:ln cap="flat" cmpd="sng" w="38150">
            <a:solidFill>
              <a:srgbClr val="FF33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998" name="Google Shape;1998;p76"/>
          <p:cNvCxnSpPr/>
          <p:nvPr/>
        </p:nvCxnSpPr>
        <p:spPr>
          <a:xfrm rot="10800000">
            <a:off x="4495680" y="3276720"/>
            <a:ext cx="1524240" cy="457200"/>
          </a:xfrm>
          <a:prstGeom prst="straightConnector1">
            <a:avLst/>
          </a:prstGeom>
          <a:noFill/>
          <a:ln cap="flat" cmpd="sng" w="57225">
            <a:solidFill>
              <a:srgbClr val="FF3300"/>
            </a:solidFill>
            <a:prstDash val="solid"/>
            <a:miter lim="8000"/>
            <a:headEnd len="sm" w="sm" type="none"/>
            <a:tailEnd len="med" w="med" type="triangle"/>
          </a:ln>
        </p:spPr>
      </p:cxnSp>
      <p:cxnSp>
        <p:nvCxnSpPr>
          <p:cNvPr id="1999" name="Google Shape;1999;p76"/>
          <p:cNvCxnSpPr/>
          <p:nvPr/>
        </p:nvCxnSpPr>
        <p:spPr>
          <a:xfrm flipH="1">
            <a:off x="3962160" y="4191120"/>
            <a:ext cx="2057400" cy="838080"/>
          </a:xfrm>
          <a:prstGeom prst="straightConnector1">
            <a:avLst/>
          </a:prstGeom>
          <a:noFill/>
          <a:ln cap="flat" cmpd="sng" w="57225">
            <a:solidFill>
              <a:srgbClr val="FF3300"/>
            </a:solidFill>
            <a:prstDash val="solid"/>
            <a:miter lim="8000"/>
            <a:headEnd len="sm" w="sm" type="none"/>
            <a:tailEnd len="med" w="med" type="triangle"/>
          </a:ln>
        </p:spPr>
      </p:cxnSp>
      <p:cxnSp>
        <p:nvCxnSpPr>
          <p:cNvPr id="2000" name="Google Shape;2000;p76"/>
          <p:cNvCxnSpPr/>
          <p:nvPr/>
        </p:nvCxnSpPr>
        <p:spPr>
          <a:xfrm flipH="1">
            <a:off x="4419360" y="4648320"/>
            <a:ext cx="1600200" cy="685800"/>
          </a:xfrm>
          <a:prstGeom prst="straightConnector1">
            <a:avLst/>
          </a:prstGeom>
          <a:noFill/>
          <a:ln cap="flat" cmpd="sng" w="57225">
            <a:solidFill>
              <a:srgbClr val="FF3300"/>
            </a:solidFill>
            <a:prstDash val="solid"/>
            <a:miter lim="8000"/>
            <a:headEnd len="sm" w="sm" type="none"/>
            <a:tailEnd len="med" w="med" type="triangle"/>
          </a:ln>
        </p:spPr>
      </p:cxnSp>
      <p:sp>
        <p:nvSpPr>
          <p:cNvPr id="2001" name="Google Shape;2001;p76"/>
          <p:cNvSpPr/>
          <p:nvPr/>
        </p:nvSpPr>
        <p:spPr>
          <a:xfrm>
            <a:off x="6553080" y="6243480"/>
            <a:ext cx="2133720" cy="4572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46800" lIns="90000" spcFirstLastPara="1" rIns="90000" wrap="square" tIns="46800">
            <a:norm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DDDDDD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b="0" i="0" sz="12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5" name="Shape 2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Jordan2" id="2006" name="Google Shape;2006;p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3240"/>
            <a:ext cx="9144000" cy="6099120"/>
          </a:xfrm>
          <a:prstGeom prst="rect">
            <a:avLst/>
          </a:prstGeom>
          <a:noFill/>
          <a:ln>
            <a:noFill/>
          </a:ln>
        </p:spPr>
      </p:pic>
      <p:sp>
        <p:nvSpPr>
          <p:cNvPr id="2007" name="Google Shape;2007;p77"/>
          <p:cNvSpPr/>
          <p:nvPr/>
        </p:nvSpPr>
        <p:spPr>
          <a:xfrm>
            <a:off x="3505320" y="6172200"/>
            <a:ext cx="2666880" cy="45972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DDDDDD"/>
                </a:solidFill>
                <a:latin typeface="Verdana"/>
                <a:ea typeface="Verdana"/>
                <a:cs typeface="Verdana"/>
                <a:sym typeface="Verdana"/>
              </a:rPr>
              <a:t>Река Иордан</a:t>
            </a:r>
            <a:endParaRPr b="0" i="0" sz="24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008" name="Google Shape;2008;p77"/>
          <p:cNvSpPr/>
          <p:nvPr/>
        </p:nvSpPr>
        <p:spPr>
          <a:xfrm>
            <a:off x="6553080" y="6243480"/>
            <a:ext cx="2133720" cy="4572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46800" lIns="90000" spcFirstLastPara="1" rIns="90000" wrap="square" tIns="46800">
            <a:norm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DDDDDD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b="0" i="0" sz="12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2" name="Shape 2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3" name="Google Shape;2013;p78"/>
          <p:cNvSpPr txBox="1"/>
          <p:nvPr>
            <p:ph idx="4294967295" type="body"/>
          </p:nvPr>
        </p:nvSpPr>
        <p:spPr>
          <a:xfrm>
            <a:off x="5638680" y="304920"/>
            <a:ext cx="3276720" cy="6324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308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DDDDDD"/>
                </a:solidFill>
              </a:rPr>
              <a:t>География центральных горных областей</a:t>
            </a:r>
            <a:endParaRPr b="0" i="0" sz="28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3080" lvl="0" marL="343080" marR="0" rtl="0" algn="l">
              <a:spcBef>
                <a:spcPts val="249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3080" lvl="0" marL="343080" marR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3080" lvl="0" marL="343080" marR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None/>
            </a:pPr>
            <a:r>
              <a:rPr b="1" i="1" lang="en-US" sz="2400" u="none" cap="none" strike="noStrike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	Центральные горы</a:t>
            </a:r>
            <a:endParaRPr b="0" i="0" sz="24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3080" lvl="0" marL="343080" marR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3080" lvl="0" marL="343080" marR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None/>
            </a:pPr>
            <a:r>
              <a:rPr b="1" i="1" lang="en-US" sz="2400" u="none" cap="none" strike="noStrike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	Шефела (западные предгорья)</a:t>
            </a:r>
            <a:endParaRPr b="0" i="0" sz="24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descr="HBS01" id="2014" name="Google Shape;2014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527544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5" name="Google Shape;2015;p78"/>
          <p:cNvSpPr/>
          <p:nvPr/>
        </p:nvSpPr>
        <p:spPr>
          <a:xfrm>
            <a:off x="2666880" y="2438280"/>
            <a:ext cx="762120" cy="3657600"/>
          </a:xfrm>
          <a:prstGeom prst="rect">
            <a:avLst/>
          </a:prstGeom>
          <a:gradFill>
            <a:gsLst>
              <a:gs pos="0">
                <a:srgbClr val="878543">
                  <a:alpha val="12941"/>
                </a:srgbClr>
              </a:gs>
              <a:gs pos="50000">
                <a:srgbClr val="B3B188">
                  <a:alpha val="12941"/>
                </a:srgbClr>
              </a:gs>
              <a:gs pos="100000">
                <a:srgbClr val="878543">
                  <a:alpha val="12941"/>
                </a:srgbClr>
              </a:gs>
            </a:gsLst>
            <a:lin ang="5400000" scaled="0"/>
          </a:gradFill>
          <a:ln cap="flat" cmpd="sng" w="9525">
            <a:solidFill>
              <a:srgbClr val="FFFF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016" name="Google Shape;2016;p78"/>
          <p:cNvCxnSpPr/>
          <p:nvPr/>
        </p:nvCxnSpPr>
        <p:spPr>
          <a:xfrm flipH="1">
            <a:off x="3124080" y="3048120"/>
            <a:ext cx="2895840" cy="1218960"/>
          </a:xfrm>
          <a:prstGeom prst="straightConnector1">
            <a:avLst/>
          </a:prstGeom>
          <a:noFill/>
          <a:ln cap="flat" cmpd="sng" w="57225">
            <a:solidFill>
              <a:srgbClr val="FF3300"/>
            </a:solidFill>
            <a:prstDash val="solid"/>
            <a:miter lim="8000"/>
            <a:headEnd len="sm" w="sm" type="none"/>
            <a:tailEnd len="med" w="med" type="triangle"/>
          </a:ln>
        </p:spPr>
      </p:cxnSp>
      <p:sp>
        <p:nvSpPr>
          <p:cNvPr id="2017" name="Google Shape;2017;p78"/>
          <p:cNvSpPr/>
          <p:nvPr/>
        </p:nvSpPr>
        <p:spPr>
          <a:xfrm>
            <a:off x="2362320" y="3886200"/>
            <a:ext cx="228600" cy="1523880"/>
          </a:xfrm>
          <a:prstGeom prst="rect">
            <a:avLst/>
          </a:prstGeom>
          <a:gradFill>
            <a:gsLst>
              <a:gs pos="0">
                <a:srgbClr val="C5D0B0">
                  <a:alpha val="12941"/>
                </a:srgbClr>
              </a:gs>
              <a:gs pos="50000">
                <a:srgbClr val="D3DBC3">
                  <a:alpha val="12941"/>
                </a:srgbClr>
              </a:gs>
              <a:gs pos="100000">
                <a:srgbClr val="C5D0B0">
                  <a:alpha val="12941"/>
                </a:srgbClr>
              </a:gs>
            </a:gsLst>
            <a:lin ang="5400000" scaled="0"/>
          </a:gradFill>
          <a:ln cap="flat" cmpd="sng" w="9525">
            <a:solidFill>
              <a:srgbClr val="FFFF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018" name="Google Shape;2018;p78"/>
          <p:cNvCxnSpPr/>
          <p:nvPr/>
        </p:nvCxnSpPr>
        <p:spPr>
          <a:xfrm flipH="1">
            <a:off x="2437920" y="3886200"/>
            <a:ext cx="3505320" cy="914400"/>
          </a:xfrm>
          <a:prstGeom prst="straightConnector1">
            <a:avLst/>
          </a:prstGeom>
          <a:noFill/>
          <a:ln cap="flat" cmpd="sng" w="57225">
            <a:solidFill>
              <a:srgbClr val="FF3300"/>
            </a:solidFill>
            <a:prstDash val="solid"/>
            <a:miter lim="8000"/>
            <a:headEnd len="sm" w="sm" type="none"/>
            <a:tailEnd len="med" w="med" type="triangle"/>
          </a:ln>
        </p:spPr>
      </p:cxnSp>
      <p:sp>
        <p:nvSpPr>
          <p:cNvPr id="2019" name="Google Shape;2019;p78"/>
          <p:cNvSpPr/>
          <p:nvPr/>
        </p:nvSpPr>
        <p:spPr>
          <a:xfrm>
            <a:off x="6553080" y="6243480"/>
            <a:ext cx="2133720" cy="4572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46800" lIns="90000" spcFirstLastPara="1" rIns="90000" wrap="square" tIns="46800">
            <a:norm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DDDDDD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b="0" i="0" sz="12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3" name="Shape 2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S09" id="2024" name="Google Shape;2024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019920"/>
          </a:xfrm>
          <a:prstGeom prst="rect">
            <a:avLst/>
          </a:prstGeom>
          <a:noFill/>
          <a:ln>
            <a:noFill/>
          </a:ln>
        </p:spPr>
      </p:pic>
      <p:sp>
        <p:nvSpPr>
          <p:cNvPr id="2025" name="Google Shape;2025;p79"/>
          <p:cNvSpPr/>
          <p:nvPr/>
        </p:nvSpPr>
        <p:spPr>
          <a:xfrm>
            <a:off x="76320" y="6172200"/>
            <a:ext cx="8915400" cy="45972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300" u="none" cap="none" strike="noStrike">
                <a:solidFill>
                  <a:srgbClr val="DDDDDD"/>
                </a:solidFill>
                <a:latin typeface="Arial"/>
                <a:ea typeface="Arial"/>
                <a:cs typeface="Arial"/>
                <a:sym typeface="Arial"/>
              </a:rPr>
              <a:t>Иудейская пустыня, обращенная на северо-запад, к Иерусалиму</a:t>
            </a:r>
            <a:endParaRPr b="0" i="0" sz="23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443" name="Shape 1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" name="Google Shape;1444;p8"/>
          <p:cNvSpPr txBox="1"/>
          <p:nvPr>
            <p:ph idx="4294967295" type="title"/>
          </p:nvPr>
        </p:nvSpPr>
        <p:spPr>
          <a:xfrm>
            <a:off x="304560" y="76320"/>
            <a:ext cx="8537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660033"/>
                </a:solidFill>
              </a:rPr>
              <a:t>Иммиграционная модель</a:t>
            </a:r>
            <a:br>
              <a:rPr b="0" i="0" lang="en-US" sz="4400" u="none" cap="none" strike="noStrike"/>
            </a:br>
            <a:r>
              <a:rPr lang="en-US" sz="2400">
                <a:solidFill>
                  <a:srgbClr val="660033"/>
                </a:solidFill>
              </a:rPr>
              <a:t>Альбрехт Альт; Мартин Нот</a:t>
            </a:r>
            <a:endParaRPr b="0" i="0" sz="2400" u="none" cap="none" strike="noStrike">
              <a:solidFill>
                <a:srgbClr val="95934B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45" name="Google Shape;1445;p8"/>
          <p:cNvSpPr txBox="1"/>
          <p:nvPr>
            <p:ph idx="4294967295" type="body"/>
          </p:nvPr>
        </p:nvSpPr>
        <p:spPr>
          <a:xfrm>
            <a:off x="304560" y="1600200"/>
            <a:ext cx="853740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3080" lvl="0" marL="34308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3B3A00"/>
                </a:solidFill>
                <a:latin typeface="Tahoma"/>
                <a:ea typeface="Tahoma"/>
                <a:cs typeface="Tahoma"/>
                <a:sym typeface="Tahoma"/>
              </a:rPr>
              <a:t>Согласно этой </a:t>
            </a:r>
            <a:r>
              <a:rPr b="0" i="0" lang="en-US" sz="3200" u="none" cap="none" strike="noStrike">
                <a:solidFill>
                  <a:srgbClr val="3B3A00"/>
                </a:solidFill>
                <a:latin typeface="Tahoma"/>
                <a:ea typeface="Tahoma"/>
                <a:cs typeface="Tahoma"/>
                <a:sym typeface="Tahoma"/>
              </a:rPr>
              <a:t>модел</a:t>
            </a:r>
            <a:r>
              <a:rPr lang="en-US" sz="3200">
                <a:solidFill>
                  <a:srgbClr val="3B3A00"/>
                </a:solidFill>
                <a:latin typeface="Tahoma"/>
                <a:ea typeface="Tahoma"/>
                <a:cs typeface="Tahoma"/>
                <a:sym typeface="Tahoma"/>
              </a:rPr>
              <a:t>и</a:t>
            </a:r>
            <a:r>
              <a:rPr b="0" i="0" lang="en-US" sz="3200" u="none" cap="none" strike="noStrike">
                <a:solidFill>
                  <a:srgbClr val="3B3A00"/>
                </a:solidFill>
                <a:latin typeface="Tahoma"/>
                <a:ea typeface="Tahoma"/>
                <a:cs typeface="Tahoma"/>
                <a:sym typeface="Tahoma"/>
              </a:rPr>
              <a:t> израильтяне пришли извне, возможно, из Египта, и сначала заняли высокогорье Ханаана, </a:t>
            </a:r>
            <a:r>
              <a:rPr lang="en-US" sz="3200">
                <a:solidFill>
                  <a:srgbClr val="3B3A00"/>
                </a:solidFill>
                <a:latin typeface="Tahoma"/>
                <a:ea typeface="Tahoma"/>
                <a:cs typeface="Tahoma"/>
                <a:sym typeface="Tahoma"/>
              </a:rPr>
              <a:t>а затем</a:t>
            </a:r>
            <a:r>
              <a:rPr b="0" i="0" lang="en-US" sz="3200" u="none" cap="none" strike="noStrike">
                <a:solidFill>
                  <a:srgbClr val="3B3A00"/>
                </a:solidFill>
                <a:latin typeface="Tahoma"/>
                <a:ea typeface="Tahoma"/>
                <a:cs typeface="Tahoma"/>
                <a:sym typeface="Tahoma"/>
              </a:rPr>
              <a:t> постепенно распространили свой контроль на равнины.</a:t>
            </a:r>
            <a:endParaRPr b="0" i="0" sz="32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9900"/>
              </a:buClr>
              <a:buSzPts val="2240"/>
              <a:buFont typeface="Arial"/>
              <a:buChar char="►"/>
            </a:pPr>
            <a:r>
              <a:rPr b="0" i="1" lang="en-US" sz="28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Здесь </a:t>
            </a:r>
            <a:r>
              <a:rPr i="1" lang="en-US" sz="2800">
                <a:latin typeface="Arial Narrow"/>
                <a:ea typeface="Arial Narrow"/>
                <a:cs typeface="Arial Narrow"/>
                <a:sym typeface="Arial Narrow"/>
              </a:rPr>
              <a:t>утверждение</a:t>
            </a:r>
            <a:r>
              <a:rPr b="0" i="1" lang="en-US" sz="28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 Израиля было </a:t>
            </a:r>
            <a:r>
              <a:rPr i="1" lang="en-US" sz="2800" u="sng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не</a:t>
            </a:r>
            <a:r>
              <a:rPr i="1" lang="en-US" sz="2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i="1" lang="en-US" sz="2800">
                <a:latin typeface="Arial Narrow"/>
                <a:ea typeface="Arial Narrow"/>
                <a:cs typeface="Arial Narrow"/>
                <a:sym typeface="Arial Narrow"/>
              </a:rPr>
              <a:t>результатом</a:t>
            </a:r>
            <a:r>
              <a:rPr b="0" i="1" lang="en-US" sz="28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 прямого завоевания, </a:t>
            </a:r>
            <a:r>
              <a:rPr i="1" lang="en-US" sz="2800">
                <a:latin typeface="Arial Narrow"/>
                <a:ea typeface="Arial Narrow"/>
                <a:cs typeface="Arial Narrow"/>
                <a:sym typeface="Arial Narrow"/>
              </a:rPr>
              <a:t>а</a:t>
            </a:r>
            <a:r>
              <a:rPr b="0" i="1" lang="en-US" sz="28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 постепенно достигаемого превосходства в течение многих лет.</a:t>
            </a:r>
            <a:endParaRPr b="0" i="0" sz="28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080" lvl="0" marL="34308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9900"/>
              </a:buClr>
              <a:buSzPts val="2240"/>
              <a:buFont typeface="Arial"/>
              <a:buChar char="►"/>
            </a:pPr>
            <a:r>
              <a:rPr b="0" i="1" lang="en-US" sz="28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Эта модель </a:t>
            </a:r>
            <a:r>
              <a:rPr i="1" lang="en-US" sz="2800">
                <a:latin typeface="Arial Narrow"/>
                <a:ea typeface="Arial Narrow"/>
                <a:cs typeface="Arial Narrow"/>
                <a:sym typeface="Arial Narrow"/>
              </a:rPr>
              <a:t>соответствует</a:t>
            </a:r>
            <a:r>
              <a:rPr b="0" i="1" lang="en-US" sz="28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 описанному в Книге Су</a:t>
            </a:r>
            <a:r>
              <a:rPr b="0" i="1" lang="en-US" sz="28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дей, </a:t>
            </a:r>
            <a:r>
              <a:rPr i="1" lang="en-US" sz="2800">
                <a:latin typeface="Arial Narrow"/>
                <a:ea typeface="Arial Narrow"/>
                <a:cs typeface="Arial Narrow"/>
                <a:sym typeface="Arial Narrow"/>
              </a:rPr>
              <a:t>но</a:t>
            </a:r>
            <a:r>
              <a:rPr b="0" i="1" lang="en-US" sz="28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i="1" lang="en-US" sz="2800">
                <a:latin typeface="Arial Narrow"/>
                <a:ea typeface="Arial Narrow"/>
                <a:cs typeface="Arial Narrow"/>
                <a:sym typeface="Arial Narrow"/>
              </a:rPr>
              <a:t>одновременно </a:t>
            </a:r>
            <a:r>
              <a:rPr b="0" i="1" lang="en-US" sz="28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отрицает </a:t>
            </a:r>
            <a:r>
              <a:rPr b="0" i="1" lang="en-US" sz="28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завоевани</a:t>
            </a:r>
            <a:r>
              <a:rPr i="1" lang="en-US" sz="2800">
                <a:latin typeface="Arial Narrow"/>
                <a:ea typeface="Arial Narrow"/>
                <a:cs typeface="Arial Narrow"/>
                <a:sym typeface="Arial Narrow"/>
              </a:rPr>
              <a:t>я </a:t>
            </a:r>
            <a:r>
              <a:rPr b="0" i="1" lang="en-US" sz="28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в Книге Иисуса Навина.</a:t>
            </a:r>
            <a:endParaRPr b="0" i="0" sz="28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9" name="Shape 2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hephelah" id="2030" name="Google Shape;2030;p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072120"/>
          </a:xfrm>
          <a:prstGeom prst="rect">
            <a:avLst/>
          </a:prstGeom>
          <a:noFill/>
          <a:ln>
            <a:noFill/>
          </a:ln>
        </p:spPr>
      </p:pic>
      <p:sp>
        <p:nvSpPr>
          <p:cNvPr id="2031" name="Google Shape;2031;p80"/>
          <p:cNvSpPr/>
          <p:nvPr/>
        </p:nvSpPr>
        <p:spPr>
          <a:xfrm>
            <a:off x="990720" y="6243480"/>
            <a:ext cx="7238880" cy="45972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DDDDDD"/>
                </a:solidFill>
                <a:latin typeface="Verdana"/>
                <a:ea typeface="Verdana"/>
                <a:cs typeface="Verdana"/>
                <a:sym typeface="Verdana"/>
              </a:rPr>
              <a:t>Созревающая пшеница в Шефеле</a:t>
            </a:r>
            <a:endParaRPr b="0" i="0" sz="24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032" name="Google Shape;2032;p80"/>
          <p:cNvSpPr/>
          <p:nvPr/>
        </p:nvSpPr>
        <p:spPr>
          <a:xfrm>
            <a:off x="6553080" y="6243480"/>
            <a:ext cx="2133720" cy="4572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46800" lIns="90000" spcFirstLastPara="1" rIns="90000" wrap="square" tIns="46800">
            <a:norm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DDDDDD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b="0" i="0" sz="12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6" name="Shape 2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" name="Google Shape;2037;p81"/>
          <p:cNvSpPr txBox="1"/>
          <p:nvPr>
            <p:ph idx="4294967295" type="body"/>
          </p:nvPr>
        </p:nvSpPr>
        <p:spPr>
          <a:xfrm>
            <a:off x="5638680" y="304920"/>
            <a:ext cx="3276720" cy="6324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308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DDDDDD"/>
                </a:solidFill>
              </a:rPr>
              <a:t>География прибрежного плоскогорья</a:t>
            </a:r>
            <a:endParaRPr b="0" i="0" sz="28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3080" lvl="0" marL="343080" marR="0" rtl="0" algn="l">
              <a:spcBef>
                <a:spcPts val="249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3080" lvl="0" marL="343080" marR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None/>
            </a:pPr>
            <a:r>
              <a:rPr b="1" i="1" lang="en-US" sz="2400" u="none" cap="none" strike="noStrike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	Долина Изреель (Ездраэлон)</a:t>
            </a:r>
            <a:endParaRPr b="0" i="0" sz="24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3080" lvl="0" marL="343080" marR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3080" lvl="0" marL="343080" marR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None/>
            </a:pPr>
            <a:r>
              <a:rPr b="1" i="1" lang="en-US" sz="2400" u="none" cap="none" strike="noStrike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	Равнина Шарон</a:t>
            </a:r>
            <a:endParaRPr b="0" i="0" sz="24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3080" lvl="0" marL="343080" marR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3080" lvl="0" marL="343080" marR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None/>
            </a:pPr>
            <a:r>
              <a:rPr b="1" i="1" lang="en-US" sz="2400" u="none" cap="none" strike="noStrike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	</a:t>
            </a:r>
            <a:r>
              <a:rPr b="1" i="1" lang="en-US" sz="2400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Филистимская</a:t>
            </a:r>
            <a:r>
              <a:rPr b="1" i="1" lang="en-US" sz="2400" u="none" cap="none" strike="noStrike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 Равнина</a:t>
            </a:r>
            <a:endParaRPr b="0" i="0" sz="24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descr="HBS01" id="2038" name="Google Shape;2038;p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527544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39" name="Google Shape;2039;p81"/>
          <p:cNvSpPr/>
          <p:nvPr/>
        </p:nvSpPr>
        <p:spPr>
          <a:xfrm>
            <a:off x="1143000" y="2209680"/>
            <a:ext cx="1219320" cy="4267440"/>
          </a:xfrm>
          <a:prstGeom prst="rect">
            <a:avLst/>
          </a:prstGeom>
          <a:gradFill>
            <a:gsLst>
              <a:gs pos="0">
                <a:srgbClr val="878543">
                  <a:alpha val="12941"/>
                </a:srgbClr>
              </a:gs>
              <a:gs pos="50000">
                <a:srgbClr val="BAB993">
                  <a:alpha val="12941"/>
                </a:srgbClr>
              </a:gs>
              <a:gs pos="100000">
                <a:srgbClr val="878543">
                  <a:alpha val="12941"/>
                </a:srgbClr>
              </a:gs>
            </a:gsLst>
            <a:lin ang="5400000" scaled="0"/>
          </a:gradFill>
          <a:ln cap="flat" cmpd="sng" w="9525">
            <a:solidFill>
              <a:srgbClr val="FFFF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040" name="Google Shape;2040;p81"/>
          <p:cNvCxnSpPr/>
          <p:nvPr/>
        </p:nvCxnSpPr>
        <p:spPr>
          <a:xfrm rot="10800000">
            <a:off x="2133360" y="3581280"/>
            <a:ext cx="3809880" cy="152640"/>
          </a:xfrm>
          <a:prstGeom prst="straightConnector1">
            <a:avLst/>
          </a:prstGeom>
          <a:noFill/>
          <a:ln cap="flat" cmpd="sng" w="57225">
            <a:solidFill>
              <a:srgbClr val="FF3300"/>
            </a:solidFill>
            <a:prstDash val="solid"/>
            <a:miter lim="8000"/>
            <a:headEnd len="sm" w="sm" type="none"/>
            <a:tailEnd len="med" w="med" type="triangle"/>
          </a:ln>
        </p:spPr>
      </p:cxnSp>
      <p:cxnSp>
        <p:nvCxnSpPr>
          <p:cNvPr id="2041" name="Google Shape;2041;p81"/>
          <p:cNvCxnSpPr/>
          <p:nvPr/>
        </p:nvCxnSpPr>
        <p:spPr>
          <a:xfrm flipH="1">
            <a:off x="1676160" y="4648320"/>
            <a:ext cx="4267080" cy="838080"/>
          </a:xfrm>
          <a:prstGeom prst="straightConnector1">
            <a:avLst/>
          </a:prstGeom>
          <a:noFill/>
          <a:ln cap="flat" cmpd="sng" w="57225">
            <a:solidFill>
              <a:srgbClr val="FF3300"/>
            </a:solidFill>
            <a:prstDash val="solid"/>
            <a:miter lim="8000"/>
            <a:headEnd len="sm" w="sm" type="none"/>
            <a:tailEnd len="med" w="med" type="triangle"/>
          </a:ln>
        </p:spPr>
      </p:cxnSp>
      <p:sp>
        <p:nvSpPr>
          <p:cNvPr id="2042" name="Google Shape;2042;p81"/>
          <p:cNvSpPr/>
          <p:nvPr/>
        </p:nvSpPr>
        <p:spPr>
          <a:xfrm rot="1673400">
            <a:off x="2285640" y="1752480"/>
            <a:ext cx="1295280" cy="609840"/>
          </a:xfrm>
          <a:prstGeom prst="rect">
            <a:avLst/>
          </a:prstGeom>
          <a:gradFill>
            <a:gsLst>
              <a:gs pos="0">
                <a:srgbClr val="C5D0B0">
                  <a:alpha val="12941"/>
                </a:srgbClr>
              </a:gs>
              <a:gs pos="50000">
                <a:srgbClr val="E3E9DA">
                  <a:alpha val="12941"/>
                </a:srgbClr>
              </a:gs>
              <a:gs pos="100000">
                <a:srgbClr val="C5D0B0">
                  <a:alpha val="12941"/>
                </a:srgbClr>
              </a:gs>
            </a:gsLst>
            <a:lin ang="3726000" scaled="0"/>
          </a:gradFill>
          <a:ln cap="flat" cmpd="sng" w="9525">
            <a:solidFill>
              <a:srgbClr val="FFFF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043" name="Google Shape;2043;p81"/>
          <p:cNvCxnSpPr/>
          <p:nvPr/>
        </p:nvCxnSpPr>
        <p:spPr>
          <a:xfrm rot="10800000">
            <a:off x="2971440" y="2133720"/>
            <a:ext cx="2971800" cy="380880"/>
          </a:xfrm>
          <a:prstGeom prst="straightConnector1">
            <a:avLst/>
          </a:prstGeom>
          <a:noFill/>
          <a:ln cap="flat" cmpd="sng" w="57225">
            <a:solidFill>
              <a:srgbClr val="FF3300"/>
            </a:solidFill>
            <a:prstDash val="solid"/>
            <a:miter lim="8000"/>
            <a:headEnd len="sm" w="sm" type="none"/>
            <a:tailEnd len="med" w="med" type="triangle"/>
          </a:ln>
        </p:spPr>
      </p:cxnSp>
      <p:sp>
        <p:nvSpPr>
          <p:cNvPr id="2044" name="Google Shape;2044;p81"/>
          <p:cNvSpPr/>
          <p:nvPr/>
        </p:nvSpPr>
        <p:spPr>
          <a:xfrm>
            <a:off x="6553080" y="6243480"/>
            <a:ext cx="2133720" cy="4572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46800" lIns="90000" spcFirstLastPara="1" rIns="90000" wrap="square" tIns="46800">
            <a:norm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DDDDDD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b="0" i="0" sz="12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8" name="Shape 2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S4" id="2049" name="Google Shape;2049;p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019920"/>
          </a:xfrm>
          <a:prstGeom prst="rect">
            <a:avLst/>
          </a:prstGeom>
          <a:noFill/>
          <a:ln>
            <a:noFill/>
          </a:ln>
        </p:spPr>
      </p:pic>
      <p:sp>
        <p:nvSpPr>
          <p:cNvPr id="2050" name="Google Shape;2050;p82"/>
          <p:cNvSpPr/>
          <p:nvPr/>
        </p:nvSpPr>
        <p:spPr>
          <a:xfrm>
            <a:off x="457200" y="6167520"/>
            <a:ext cx="8458200" cy="45972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DDDDDD"/>
                </a:solidFill>
                <a:latin typeface="Verdana"/>
                <a:ea typeface="Verdana"/>
                <a:cs typeface="Verdana"/>
                <a:sym typeface="Verdana"/>
              </a:rPr>
              <a:t>Долина Изреель, обращенная к горе Фавор</a:t>
            </a:r>
            <a:endParaRPr b="0" i="0" sz="24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051" name="Google Shape;2051;p82"/>
          <p:cNvSpPr/>
          <p:nvPr/>
        </p:nvSpPr>
        <p:spPr>
          <a:xfrm>
            <a:off x="6553080" y="6243480"/>
            <a:ext cx="2133720" cy="4572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46800" lIns="90000" spcFirstLastPara="1" rIns="90000" wrap="square" tIns="46800">
            <a:norm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DDDDDD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b="0" i="0" sz="12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5" name="Shape 2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Google Shape;2056;p83"/>
          <p:cNvSpPr txBox="1"/>
          <p:nvPr>
            <p:ph idx="4294967295" type="body"/>
          </p:nvPr>
        </p:nvSpPr>
        <p:spPr>
          <a:xfrm>
            <a:off x="5638680" y="304920"/>
            <a:ext cx="3276720" cy="6324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308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DDDDDD"/>
                </a:solidFill>
              </a:rPr>
              <a:t>География Галилеи</a:t>
            </a:r>
            <a:endParaRPr b="0" i="0" sz="28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3080" lvl="0" marL="343080" marR="0" rtl="0" algn="l">
              <a:spcBef>
                <a:spcPts val="249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3080" lvl="0" marL="343080" marR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3080" lvl="0" marL="343080" marR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None/>
            </a:pPr>
            <a:r>
              <a:rPr b="1" i="1" lang="en-US" sz="2400" u="none" cap="none" strike="noStrike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	</a:t>
            </a:r>
            <a:endParaRPr b="1" i="1" sz="2400" u="none" cap="none" strike="noStrike">
              <a:solidFill>
                <a:srgbClr val="DDDDDD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43080" lvl="0" marL="343080" marR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None/>
            </a:pPr>
            <a:r>
              <a:rPr b="1" i="1" lang="en-US" sz="2400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    </a:t>
            </a:r>
            <a:r>
              <a:rPr b="1" i="1" lang="en-US" sz="2400" u="none" cap="none" strike="noStrike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Галилейское нагорье</a:t>
            </a:r>
            <a:endParaRPr b="0" i="0" sz="24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descr="HBS01" id="2057" name="Google Shape;2057;p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527544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58" name="Google Shape;2058;p83"/>
          <p:cNvSpPr/>
          <p:nvPr/>
        </p:nvSpPr>
        <p:spPr>
          <a:xfrm>
            <a:off x="2514600" y="380880"/>
            <a:ext cx="1600200" cy="1295640"/>
          </a:xfrm>
          <a:prstGeom prst="rect">
            <a:avLst/>
          </a:prstGeom>
          <a:gradFill>
            <a:gsLst>
              <a:gs pos="0">
                <a:srgbClr val="878543">
                  <a:alpha val="12941"/>
                </a:srgbClr>
              </a:gs>
              <a:gs pos="50000">
                <a:srgbClr val="AFAE82">
                  <a:alpha val="13725"/>
                </a:srgbClr>
              </a:gs>
              <a:gs pos="100000">
                <a:srgbClr val="878543">
                  <a:alpha val="12941"/>
                </a:srgbClr>
              </a:gs>
            </a:gsLst>
            <a:lin ang="5400000" scaled="0"/>
          </a:gradFill>
          <a:ln cap="flat" cmpd="sng" w="9525">
            <a:solidFill>
              <a:srgbClr val="FFFF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059" name="Google Shape;2059;p83"/>
          <p:cNvCxnSpPr/>
          <p:nvPr/>
        </p:nvCxnSpPr>
        <p:spPr>
          <a:xfrm rot="10800000">
            <a:off x="3352320" y="1066680"/>
            <a:ext cx="2590920" cy="1447920"/>
          </a:xfrm>
          <a:prstGeom prst="straightConnector1">
            <a:avLst/>
          </a:prstGeom>
          <a:noFill/>
          <a:ln cap="flat" cmpd="sng" w="57225">
            <a:solidFill>
              <a:srgbClr val="FF3300"/>
            </a:solidFill>
            <a:prstDash val="solid"/>
            <a:miter lim="8000"/>
            <a:headEnd len="sm" w="sm" type="none"/>
            <a:tailEnd len="med" w="med" type="triangle"/>
          </a:ln>
        </p:spPr>
      </p:cxnSp>
      <p:sp>
        <p:nvSpPr>
          <p:cNvPr id="2060" name="Google Shape;2060;p83"/>
          <p:cNvSpPr/>
          <p:nvPr/>
        </p:nvSpPr>
        <p:spPr>
          <a:xfrm>
            <a:off x="6553080" y="6243480"/>
            <a:ext cx="2133720" cy="4572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46800" lIns="90000" spcFirstLastPara="1" rIns="90000" wrap="square" tIns="46800">
            <a:norm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DDDDDD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b="0" i="0" sz="12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4" name="Shape 2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S01" id="2065" name="Google Shape;2065;p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94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066" name="Google Shape;2066;p84"/>
          <p:cNvSpPr/>
          <p:nvPr/>
        </p:nvSpPr>
        <p:spPr>
          <a:xfrm>
            <a:off x="304920" y="6172200"/>
            <a:ext cx="8534160" cy="45972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DDDDDD"/>
                </a:solidFill>
                <a:latin typeface="Verdana"/>
                <a:ea typeface="Verdana"/>
                <a:cs typeface="Verdana"/>
                <a:sym typeface="Verdana"/>
              </a:rPr>
              <a:t>Галилейские горы смотрят на север</a:t>
            </a:r>
            <a:endParaRPr b="0" i="0" sz="24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067" name="Google Shape;2067;p84"/>
          <p:cNvSpPr/>
          <p:nvPr/>
        </p:nvSpPr>
        <p:spPr>
          <a:xfrm>
            <a:off x="6553080" y="6243480"/>
            <a:ext cx="2133720" cy="4572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46800" lIns="90000" spcFirstLastPara="1" rIns="90000" wrap="square" tIns="46800">
            <a:norm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DDDDDD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b="0" i="0" sz="12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1" name="Shape 2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rible Allotment" id="2072" name="Google Shape;2072;p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92520" y="0"/>
            <a:ext cx="545148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73" name="Google Shape;2073;p85"/>
          <p:cNvSpPr/>
          <p:nvPr/>
        </p:nvSpPr>
        <p:spPr>
          <a:xfrm>
            <a:off x="228600" y="228600"/>
            <a:ext cx="3200400" cy="502632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C000"/>
                </a:solidFill>
              </a:rPr>
              <a:t>Наделы земли как они должны быть разделены</a:t>
            </a:r>
            <a:endParaRPr b="0" i="0" sz="28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1749"/>
              </a:spcBef>
              <a:spcAft>
                <a:spcPts val="0"/>
              </a:spcAft>
              <a:buNone/>
            </a:pPr>
            <a:r>
              <a:rPr b="0" i="1" lang="en-US" sz="2800" u="none" cap="none" strike="noStrike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Дан (10) позже мигрировал на север</a:t>
            </a:r>
            <a:endParaRPr b="0" i="0" sz="28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1749"/>
              </a:spcBef>
              <a:spcAft>
                <a:spcPts val="0"/>
              </a:spcAft>
              <a:buNone/>
            </a:pPr>
            <a:r>
              <a:rPr b="0" i="1" lang="en-US" sz="2800" u="none" cap="none" strike="noStrike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Симеон (12) в конце концов будет поглощен Иудеей</a:t>
            </a:r>
            <a:endParaRPr b="0" i="0" sz="28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1749"/>
              </a:spcBef>
              <a:spcAft>
                <a:spcPts val="0"/>
              </a:spcAft>
              <a:buNone/>
            </a:pPr>
            <a:r>
              <a:rPr b="0" i="1" lang="en-US" sz="2800" u="none" cap="none" strike="noStrike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Рувим (8) в конце концов исчез (или был поглощен Гадом).</a:t>
            </a:r>
            <a:endParaRPr b="0" i="0" sz="28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074" name="Google Shape;2074;p85"/>
          <p:cNvSpPr/>
          <p:nvPr/>
        </p:nvSpPr>
        <p:spPr>
          <a:xfrm>
            <a:off x="14400" y="3587760"/>
            <a:ext cx="183960" cy="5191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5" name="Google Shape;2075;p85"/>
          <p:cNvSpPr/>
          <p:nvPr/>
        </p:nvSpPr>
        <p:spPr>
          <a:xfrm>
            <a:off x="6553080" y="6243480"/>
            <a:ext cx="2133720" cy="4572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46800" lIns="90000" spcFirstLastPara="1" rIns="90000" wrap="square" tIns="46800">
            <a:norm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DDDDDD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b="0" i="0" sz="12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9" name="Shape 2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0" name="Google Shape;2080;p86"/>
          <p:cNvSpPr/>
          <p:nvPr/>
        </p:nvSpPr>
        <p:spPr>
          <a:xfrm>
            <a:off x="2133720" y="914400"/>
            <a:ext cx="152280" cy="152280"/>
          </a:xfrm>
          <a:prstGeom prst="ellipse">
            <a:avLst/>
          </a:prstGeom>
          <a:solidFill>
            <a:srgbClr val="FF3300"/>
          </a:solidFill>
          <a:ln cap="flat" cmpd="sng" w="9525">
            <a:solidFill>
              <a:srgbClr val="DDDDDD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1" name="Google Shape;2081;p86"/>
          <p:cNvSpPr txBox="1"/>
          <p:nvPr>
            <p:ph idx="4294967295" type="body"/>
          </p:nvPr>
        </p:nvSpPr>
        <p:spPr>
          <a:xfrm>
            <a:off x="3962520" y="228240"/>
            <a:ext cx="4952880" cy="6248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343080" lvl="0" marL="34308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00" u="none" cap="none" strike="noStrike">
                <a:solidFill>
                  <a:srgbClr val="FFC000"/>
                </a:solidFill>
                <a:latin typeface="Open Sans"/>
                <a:ea typeface="Open Sans"/>
                <a:cs typeface="Open Sans"/>
                <a:sym typeface="Open Sans"/>
              </a:rPr>
              <a:t>Города - убежища</a:t>
            </a:r>
            <a:endParaRPr b="0" i="0" sz="44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b="0" i="1" lang="en-US" sz="2800" u="none" cap="none" strike="noStrike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В случаях непредумышленного убийства шесть городов были обозначены как “города убежища”, в которые виновный в непредумышленном убийстве мог отправиться в поисках безопасности (Ис. Нав 20:1-9; ср. Вт. 19).</a:t>
            </a:r>
            <a:endParaRPr b="0" i="0" sz="28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201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	Голан</a:t>
            </a:r>
            <a:endParaRPr b="0" i="0" sz="28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	Рамо</a:t>
            </a:r>
            <a:r>
              <a:rPr b="1" lang="en-US" sz="2800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т</a:t>
            </a:r>
            <a:r>
              <a:rPr b="1" i="0" lang="en-US" sz="2800" u="none" cap="none" strike="noStrike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 Г</a:t>
            </a:r>
            <a:r>
              <a:rPr b="1" lang="en-US" sz="2800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а</a:t>
            </a:r>
            <a:r>
              <a:rPr b="1" i="0" lang="en-US" sz="2800" u="none" cap="none" strike="noStrike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л</a:t>
            </a:r>
            <a:r>
              <a:rPr b="1" lang="en-US" sz="2800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а</a:t>
            </a:r>
            <a:r>
              <a:rPr b="1" i="0" lang="en-US" sz="2800" u="none" cap="none" strike="noStrike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адский 	</a:t>
            </a:r>
            <a:endParaRPr b="0" i="0" sz="28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	Кедеш</a:t>
            </a:r>
            <a:endParaRPr b="0" i="0" sz="28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	</a:t>
            </a:r>
            <a:r>
              <a:rPr b="1" lang="en-US" sz="2800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Ше</a:t>
            </a:r>
            <a:r>
              <a:rPr b="1" i="0" lang="en-US" sz="2800" u="none" cap="none" strike="noStrike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хем</a:t>
            </a:r>
            <a:endParaRPr b="0" i="0" sz="28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	Бе</a:t>
            </a:r>
            <a:r>
              <a:rPr b="1" lang="en-US" sz="2800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ц</a:t>
            </a:r>
            <a:r>
              <a:rPr b="1" i="0" lang="en-US" sz="2800" u="none" cap="none" strike="noStrike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ер</a:t>
            </a:r>
            <a:endParaRPr b="0" i="0" sz="28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	Хеврон</a:t>
            </a:r>
            <a:endParaRPr b="0" i="0" sz="28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descr="Maps 003" id="2082" name="Google Shape;2082;p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366696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83" name="Google Shape;2083;p86"/>
          <p:cNvSpPr/>
          <p:nvPr/>
        </p:nvSpPr>
        <p:spPr>
          <a:xfrm>
            <a:off x="2286000" y="838080"/>
            <a:ext cx="152280" cy="152640"/>
          </a:xfrm>
          <a:prstGeom prst="ellipse">
            <a:avLst/>
          </a:prstGeom>
          <a:solidFill>
            <a:srgbClr val="FF3300"/>
          </a:solidFill>
          <a:ln cap="flat" cmpd="sng" w="9525">
            <a:solidFill>
              <a:srgbClr val="DDDDDD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4" name="Google Shape;2084;p86"/>
          <p:cNvSpPr/>
          <p:nvPr/>
        </p:nvSpPr>
        <p:spPr>
          <a:xfrm>
            <a:off x="1143000" y="5867280"/>
            <a:ext cx="152280" cy="152640"/>
          </a:xfrm>
          <a:prstGeom prst="ellipse">
            <a:avLst/>
          </a:prstGeom>
          <a:solidFill>
            <a:srgbClr val="FF3300"/>
          </a:solidFill>
          <a:ln cap="flat" cmpd="sng" w="9525">
            <a:solidFill>
              <a:srgbClr val="DDDDDD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5" name="Google Shape;2085;p86"/>
          <p:cNvSpPr/>
          <p:nvPr/>
        </p:nvSpPr>
        <p:spPr>
          <a:xfrm>
            <a:off x="1600200" y="3657600"/>
            <a:ext cx="152280" cy="152280"/>
          </a:xfrm>
          <a:prstGeom prst="ellipse">
            <a:avLst/>
          </a:prstGeom>
          <a:solidFill>
            <a:srgbClr val="FF3300"/>
          </a:solidFill>
          <a:ln cap="flat" cmpd="sng" w="9525">
            <a:solidFill>
              <a:srgbClr val="DDDDDD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6" name="Google Shape;2086;p86"/>
          <p:cNvSpPr/>
          <p:nvPr/>
        </p:nvSpPr>
        <p:spPr>
          <a:xfrm>
            <a:off x="3200400" y="5181480"/>
            <a:ext cx="152280" cy="152640"/>
          </a:xfrm>
          <a:prstGeom prst="ellipse">
            <a:avLst/>
          </a:prstGeom>
          <a:solidFill>
            <a:srgbClr val="FF3300"/>
          </a:solidFill>
          <a:ln cap="flat" cmpd="sng" w="9525">
            <a:solidFill>
              <a:srgbClr val="DDDDDD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7" name="Google Shape;2087;p86"/>
          <p:cNvSpPr/>
          <p:nvPr/>
        </p:nvSpPr>
        <p:spPr>
          <a:xfrm>
            <a:off x="3429000" y="2590920"/>
            <a:ext cx="152280" cy="152280"/>
          </a:xfrm>
          <a:prstGeom prst="ellipse">
            <a:avLst/>
          </a:prstGeom>
          <a:solidFill>
            <a:srgbClr val="FF3300"/>
          </a:solidFill>
          <a:ln cap="flat" cmpd="sng" w="9525">
            <a:solidFill>
              <a:srgbClr val="DDDDDD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8" name="Google Shape;2088;p86"/>
          <p:cNvSpPr/>
          <p:nvPr/>
        </p:nvSpPr>
        <p:spPr>
          <a:xfrm>
            <a:off x="3429000" y="1752480"/>
            <a:ext cx="152280" cy="152640"/>
          </a:xfrm>
          <a:prstGeom prst="ellipse">
            <a:avLst/>
          </a:prstGeom>
          <a:solidFill>
            <a:srgbClr val="FF3300"/>
          </a:solidFill>
          <a:ln cap="flat" cmpd="sng" w="9525">
            <a:solidFill>
              <a:srgbClr val="DDDDDD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089" name="Google Shape;2089;p86"/>
          <p:cNvCxnSpPr/>
          <p:nvPr/>
        </p:nvCxnSpPr>
        <p:spPr>
          <a:xfrm rot="10800000">
            <a:off x="2514600" y="1066320"/>
            <a:ext cx="1752480" cy="3581640"/>
          </a:xfrm>
          <a:prstGeom prst="straightConnector1">
            <a:avLst/>
          </a:prstGeom>
          <a:noFill/>
          <a:ln cap="flat" cmpd="sng" w="38150">
            <a:solidFill>
              <a:srgbClr val="FF3300"/>
            </a:solidFill>
            <a:prstDash val="solid"/>
            <a:miter lim="8000"/>
            <a:headEnd len="sm" w="sm" type="none"/>
            <a:tailEnd len="med" w="med" type="triangle"/>
          </a:ln>
        </p:spPr>
      </p:cxnSp>
      <p:cxnSp>
        <p:nvCxnSpPr>
          <p:cNvPr id="2090" name="Google Shape;2090;p86"/>
          <p:cNvCxnSpPr/>
          <p:nvPr/>
        </p:nvCxnSpPr>
        <p:spPr>
          <a:xfrm rot="10800000">
            <a:off x="3580920" y="1905120"/>
            <a:ext cx="685800" cy="1752480"/>
          </a:xfrm>
          <a:prstGeom prst="straightConnector1">
            <a:avLst/>
          </a:prstGeom>
          <a:noFill/>
          <a:ln cap="flat" cmpd="sng" w="38150">
            <a:solidFill>
              <a:srgbClr val="FF3300"/>
            </a:solidFill>
            <a:prstDash val="solid"/>
            <a:miter lim="8000"/>
            <a:headEnd len="sm" w="sm" type="none"/>
            <a:tailEnd len="med" w="med" type="triangle"/>
          </a:ln>
        </p:spPr>
      </p:cxnSp>
      <p:cxnSp>
        <p:nvCxnSpPr>
          <p:cNvPr id="2091" name="Google Shape;2091;p86"/>
          <p:cNvCxnSpPr/>
          <p:nvPr/>
        </p:nvCxnSpPr>
        <p:spPr>
          <a:xfrm rot="10800000">
            <a:off x="3580920" y="2819520"/>
            <a:ext cx="685800" cy="1371600"/>
          </a:xfrm>
          <a:prstGeom prst="straightConnector1">
            <a:avLst/>
          </a:prstGeom>
          <a:noFill/>
          <a:ln cap="flat" cmpd="sng" w="38150">
            <a:solidFill>
              <a:srgbClr val="FF3300"/>
            </a:solidFill>
            <a:prstDash val="solid"/>
            <a:miter lim="8000"/>
            <a:headEnd len="sm" w="sm" type="none"/>
            <a:tailEnd len="med" w="med" type="triangle"/>
          </a:ln>
        </p:spPr>
      </p:cxnSp>
      <p:cxnSp>
        <p:nvCxnSpPr>
          <p:cNvPr id="2092" name="Google Shape;2092;p86"/>
          <p:cNvCxnSpPr/>
          <p:nvPr/>
        </p:nvCxnSpPr>
        <p:spPr>
          <a:xfrm rot="10800000">
            <a:off x="1828440" y="3809520"/>
            <a:ext cx="2438280" cy="1219320"/>
          </a:xfrm>
          <a:prstGeom prst="straightConnector1">
            <a:avLst/>
          </a:prstGeom>
          <a:noFill/>
          <a:ln cap="flat" cmpd="sng" w="38150">
            <a:solidFill>
              <a:srgbClr val="FF3300"/>
            </a:solidFill>
            <a:prstDash val="solid"/>
            <a:miter lim="8000"/>
            <a:headEnd len="sm" w="sm" type="none"/>
            <a:tailEnd len="med" w="med" type="triangle"/>
          </a:ln>
        </p:spPr>
      </p:cxnSp>
      <p:cxnSp>
        <p:nvCxnSpPr>
          <p:cNvPr id="2093" name="Google Shape;2093;p86"/>
          <p:cNvCxnSpPr/>
          <p:nvPr/>
        </p:nvCxnSpPr>
        <p:spPr>
          <a:xfrm rot="10800000">
            <a:off x="3429000" y="5333760"/>
            <a:ext cx="838080" cy="228600"/>
          </a:xfrm>
          <a:prstGeom prst="straightConnector1">
            <a:avLst/>
          </a:prstGeom>
          <a:noFill/>
          <a:ln cap="flat" cmpd="sng" w="38150">
            <a:solidFill>
              <a:srgbClr val="FF3300"/>
            </a:solidFill>
            <a:prstDash val="solid"/>
            <a:miter lim="8000"/>
            <a:headEnd len="sm" w="sm" type="none"/>
            <a:tailEnd len="med" w="med" type="triangle"/>
          </a:ln>
        </p:spPr>
      </p:cxnSp>
      <p:cxnSp>
        <p:nvCxnSpPr>
          <p:cNvPr id="2094" name="Google Shape;2094;p86"/>
          <p:cNvCxnSpPr/>
          <p:nvPr/>
        </p:nvCxnSpPr>
        <p:spPr>
          <a:xfrm rot="10800000">
            <a:off x="1371240" y="5943600"/>
            <a:ext cx="2895480" cy="76320"/>
          </a:xfrm>
          <a:prstGeom prst="straightConnector1">
            <a:avLst/>
          </a:prstGeom>
          <a:noFill/>
          <a:ln cap="flat" cmpd="sng" w="38150">
            <a:solidFill>
              <a:srgbClr val="FF3300"/>
            </a:solidFill>
            <a:prstDash val="solid"/>
            <a:miter lim="8000"/>
            <a:headEnd len="sm" w="sm" type="none"/>
            <a:tailEnd len="med" w="med" type="triangle"/>
          </a:ln>
        </p:spPr>
      </p:cxnSp>
      <p:sp>
        <p:nvSpPr>
          <p:cNvPr id="2095" name="Google Shape;2095;p86"/>
          <p:cNvSpPr/>
          <p:nvPr/>
        </p:nvSpPr>
        <p:spPr>
          <a:xfrm>
            <a:off x="6553080" y="6243480"/>
            <a:ext cx="2133720" cy="4572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46800" lIns="90000" spcFirstLastPara="1" rIns="90000" wrap="square" tIns="46800">
            <a:norm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DDDDDD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b="0" i="0" sz="12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9" name="Shape 2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0" name="Google Shape;2100;p87"/>
          <p:cNvSpPr/>
          <p:nvPr/>
        </p:nvSpPr>
        <p:spPr>
          <a:xfrm>
            <a:off x="2133720" y="914400"/>
            <a:ext cx="152280" cy="152280"/>
          </a:xfrm>
          <a:prstGeom prst="ellipse">
            <a:avLst/>
          </a:prstGeom>
          <a:solidFill>
            <a:srgbClr val="FF3300"/>
          </a:solidFill>
          <a:ln cap="flat" cmpd="sng" w="9525">
            <a:solidFill>
              <a:srgbClr val="DDDDDD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1" name="Google Shape;2101;p87"/>
          <p:cNvSpPr txBox="1"/>
          <p:nvPr>
            <p:ph idx="4294967295" type="body"/>
          </p:nvPr>
        </p:nvSpPr>
        <p:spPr>
          <a:xfrm>
            <a:off x="3962520" y="1523880"/>
            <a:ext cx="4952880" cy="2819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308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FFC000"/>
                </a:solidFill>
                <a:latin typeface="Open Sans"/>
                <a:ea typeface="Open Sans"/>
                <a:cs typeface="Open Sans"/>
                <a:sym typeface="Open Sans"/>
              </a:rPr>
              <a:t>Г</a:t>
            </a:r>
            <a:r>
              <a:rPr b="1" i="0" lang="en-US" sz="4400" u="none" cap="none" strike="noStrike">
                <a:solidFill>
                  <a:srgbClr val="FFC000"/>
                </a:solidFill>
                <a:latin typeface="Open Sans"/>
                <a:ea typeface="Open Sans"/>
                <a:cs typeface="Open Sans"/>
                <a:sym typeface="Open Sans"/>
              </a:rPr>
              <a:t>орода</a:t>
            </a:r>
            <a:r>
              <a:rPr b="1" lang="en-US" sz="4400">
                <a:solidFill>
                  <a:srgbClr val="FFC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-US" sz="4400">
                <a:solidFill>
                  <a:srgbClr val="FFC000"/>
                </a:solidFill>
                <a:latin typeface="Open Sans"/>
                <a:ea typeface="Open Sans"/>
                <a:cs typeface="Open Sans"/>
                <a:sym typeface="Open Sans"/>
              </a:rPr>
              <a:t>Левитов </a:t>
            </a:r>
            <a:endParaRPr b="0" i="0" sz="44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3080" lvl="0" marL="34308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b="0" i="1" lang="en-US" sz="2800" u="none" cap="none" strike="noStrike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Сорок восемь городов были отведены для ветвей левитского клана (Ис. Нав 21).</a:t>
            </a:r>
            <a:endParaRPr b="0" i="0" sz="28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3080" lvl="0" marL="34308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descr="Maps 003" id="2102" name="Google Shape;2102;p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366696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03" name="Google Shape;2103;p87"/>
          <p:cNvSpPr/>
          <p:nvPr/>
        </p:nvSpPr>
        <p:spPr>
          <a:xfrm>
            <a:off x="2286000" y="838080"/>
            <a:ext cx="152280" cy="152640"/>
          </a:xfrm>
          <a:prstGeom prst="ellipse">
            <a:avLst/>
          </a:prstGeom>
          <a:solidFill>
            <a:srgbClr val="FF3300"/>
          </a:solidFill>
          <a:ln cap="flat" cmpd="sng" w="9525">
            <a:solidFill>
              <a:srgbClr val="DDDDDD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4" name="Google Shape;2104;p87"/>
          <p:cNvSpPr/>
          <p:nvPr/>
        </p:nvSpPr>
        <p:spPr>
          <a:xfrm>
            <a:off x="1143000" y="5867280"/>
            <a:ext cx="152280" cy="152640"/>
          </a:xfrm>
          <a:prstGeom prst="ellipse">
            <a:avLst/>
          </a:prstGeom>
          <a:solidFill>
            <a:srgbClr val="FF3300"/>
          </a:solidFill>
          <a:ln cap="flat" cmpd="sng" w="9525">
            <a:solidFill>
              <a:srgbClr val="DDDDDD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5" name="Google Shape;2105;p87"/>
          <p:cNvSpPr/>
          <p:nvPr/>
        </p:nvSpPr>
        <p:spPr>
          <a:xfrm>
            <a:off x="2057400" y="3809880"/>
            <a:ext cx="152280" cy="152640"/>
          </a:xfrm>
          <a:prstGeom prst="ellipse">
            <a:avLst/>
          </a:prstGeom>
          <a:solidFill>
            <a:srgbClr val="FF3300"/>
          </a:solidFill>
          <a:ln cap="flat" cmpd="sng" w="9525">
            <a:solidFill>
              <a:srgbClr val="DDDDDD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6" name="Google Shape;2106;p87"/>
          <p:cNvSpPr/>
          <p:nvPr/>
        </p:nvSpPr>
        <p:spPr>
          <a:xfrm>
            <a:off x="3048120" y="4952880"/>
            <a:ext cx="152280" cy="152640"/>
          </a:xfrm>
          <a:prstGeom prst="ellipse">
            <a:avLst/>
          </a:prstGeom>
          <a:solidFill>
            <a:srgbClr val="FF3300"/>
          </a:solidFill>
          <a:ln cap="flat" cmpd="sng" w="9525">
            <a:solidFill>
              <a:srgbClr val="DDDDDD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7" name="Google Shape;2107;p87"/>
          <p:cNvSpPr/>
          <p:nvPr/>
        </p:nvSpPr>
        <p:spPr>
          <a:xfrm>
            <a:off x="3429000" y="2590920"/>
            <a:ext cx="152280" cy="152280"/>
          </a:xfrm>
          <a:prstGeom prst="ellipse">
            <a:avLst/>
          </a:prstGeom>
          <a:solidFill>
            <a:srgbClr val="FF3300"/>
          </a:solidFill>
          <a:ln cap="flat" cmpd="sng" w="9525">
            <a:solidFill>
              <a:srgbClr val="DDDDDD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8" name="Google Shape;2108;p87"/>
          <p:cNvSpPr/>
          <p:nvPr/>
        </p:nvSpPr>
        <p:spPr>
          <a:xfrm>
            <a:off x="3352680" y="1752480"/>
            <a:ext cx="152640" cy="152640"/>
          </a:xfrm>
          <a:prstGeom prst="ellipse">
            <a:avLst/>
          </a:prstGeom>
          <a:solidFill>
            <a:srgbClr val="FF3300"/>
          </a:solidFill>
          <a:ln cap="flat" cmpd="sng" w="9525">
            <a:solidFill>
              <a:srgbClr val="DDDDDD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9" name="Google Shape;2109;p87"/>
          <p:cNvSpPr/>
          <p:nvPr/>
        </p:nvSpPr>
        <p:spPr>
          <a:xfrm>
            <a:off x="1295280" y="1066680"/>
            <a:ext cx="152640" cy="152640"/>
          </a:xfrm>
          <a:prstGeom prst="ellipse">
            <a:avLst/>
          </a:prstGeom>
          <a:solidFill>
            <a:srgbClr val="FF3300"/>
          </a:solidFill>
          <a:ln cap="flat" cmpd="sng" w="9525">
            <a:solidFill>
              <a:srgbClr val="DDDDDD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0" name="Google Shape;2110;p87"/>
          <p:cNvSpPr/>
          <p:nvPr/>
        </p:nvSpPr>
        <p:spPr>
          <a:xfrm>
            <a:off x="1295280" y="1447920"/>
            <a:ext cx="152640" cy="152280"/>
          </a:xfrm>
          <a:prstGeom prst="ellipse">
            <a:avLst/>
          </a:prstGeom>
          <a:solidFill>
            <a:srgbClr val="FF3300"/>
          </a:solidFill>
          <a:ln cap="flat" cmpd="sng" w="9525">
            <a:solidFill>
              <a:srgbClr val="DDDDDD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1" name="Google Shape;2111;p87"/>
          <p:cNvSpPr/>
          <p:nvPr/>
        </p:nvSpPr>
        <p:spPr>
          <a:xfrm>
            <a:off x="1219320" y="1523880"/>
            <a:ext cx="152280" cy="152640"/>
          </a:xfrm>
          <a:prstGeom prst="ellipse">
            <a:avLst/>
          </a:prstGeom>
          <a:solidFill>
            <a:srgbClr val="FF3300"/>
          </a:solidFill>
          <a:ln cap="flat" cmpd="sng" w="9525">
            <a:solidFill>
              <a:srgbClr val="DDDDDD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2" name="Google Shape;2112;p87"/>
          <p:cNvSpPr/>
          <p:nvPr/>
        </p:nvSpPr>
        <p:spPr>
          <a:xfrm>
            <a:off x="3505320" y="1600200"/>
            <a:ext cx="152280" cy="152280"/>
          </a:xfrm>
          <a:prstGeom prst="ellipse">
            <a:avLst/>
          </a:prstGeom>
          <a:solidFill>
            <a:srgbClr val="FF3300"/>
          </a:solidFill>
          <a:ln cap="flat" cmpd="sng" w="9525">
            <a:solidFill>
              <a:srgbClr val="DDDDDD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3" name="Google Shape;2113;p87"/>
          <p:cNvSpPr/>
          <p:nvPr/>
        </p:nvSpPr>
        <p:spPr>
          <a:xfrm>
            <a:off x="2209680" y="1828800"/>
            <a:ext cx="152640" cy="152280"/>
          </a:xfrm>
          <a:prstGeom prst="ellipse">
            <a:avLst/>
          </a:prstGeom>
          <a:solidFill>
            <a:srgbClr val="FF3300"/>
          </a:solidFill>
          <a:ln cap="flat" cmpd="sng" w="9525">
            <a:solidFill>
              <a:srgbClr val="DDDDDD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4" name="Google Shape;2114;p87"/>
          <p:cNvSpPr/>
          <p:nvPr/>
        </p:nvSpPr>
        <p:spPr>
          <a:xfrm>
            <a:off x="2286000" y="1981080"/>
            <a:ext cx="152280" cy="152640"/>
          </a:xfrm>
          <a:prstGeom prst="ellipse">
            <a:avLst/>
          </a:prstGeom>
          <a:solidFill>
            <a:srgbClr val="FF3300"/>
          </a:solidFill>
          <a:ln cap="flat" cmpd="sng" w="9525">
            <a:solidFill>
              <a:srgbClr val="DDDDDD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5" name="Google Shape;2115;p87"/>
          <p:cNvSpPr/>
          <p:nvPr/>
        </p:nvSpPr>
        <p:spPr>
          <a:xfrm>
            <a:off x="1600200" y="1752480"/>
            <a:ext cx="152280" cy="152640"/>
          </a:xfrm>
          <a:prstGeom prst="ellipse">
            <a:avLst/>
          </a:prstGeom>
          <a:solidFill>
            <a:srgbClr val="FF3300"/>
          </a:solidFill>
          <a:ln cap="flat" cmpd="sng" w="9525">
            <a:solidFill>
              <a:srgbClr val="DDDDDD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6" name="Google Shape;2116;p87"/>
          <p:cNvSpPr/>
          <p:nvPr/>
        </p:nvSpPr>
        <p:spPr>
          <a:xfrm>
            <a:off x="2133720" y="2133720"/>
            <a:ext cx="152280" cy="152280"/>
          </a:xfrm>
          <a:prstGeom prst="ellipse">
            <a:avLst/>
          </a:prstGeom>
          <a:solidFill>
            <a:srgbClr val="FF3300"/>
          </a:solidFill>
          <a:ln cap="flat" cmpd="sng" w="9525">
            <a:solidFill>
              <a:srgbClr val="DDDDDD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7" name="Google Shape;2117;p87"/>
          <p:cNvSpPr/>
          <p:nvPr/>
        </p:nvSpPr>
        <p:spPr>
          <a:xfrm>
            <a:off x="1676520" y="2133720"/>
            <a:ext cx="152280" cy="152280"/>
          </a:xfrm>
          <a:prstGeom prst="ellipse">
            <a:avLst/>
          </a:prstGeom>
          <a:solidFill>
            <a:srgbClr val="FF3300"/>
          </a:solidFill>
          <a:ln cap="flat" cmpd="sng" w="9525">
            <a:solidFill>
              <a:srgbClr val="DDDDDD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8" name="Google Shape;2118;p87"/>
          <p:cNvSpPr/>
          <p:nvPr/>
        </p:nvSpPr>
        <p:spPr>
          <a:xfrm>
            <a:off x="1752480" y="2209680"/>
            <a:ext cx="152640" cy="152640"/>
          </a:xfrm>
          <a:prstGeom prst="ellipse">
            <a:avLst/>
          </a:prstGeom>
          <a:solidFill>
            <a:srgbClr val="FF3300"/>
          </a:solidFill>
          <a:ln cap="flat" cmpd="sng" w="9525">
            <a:solidFill>
              <a:srgbClr val="DDDDDD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9" name="Google Shape;2119;p87"/>
          <p:cNvSpPr/>
          <p:nvPr/>
        </p:nvSpPr>
        <p:spPr>
          <a:xfrm>
            <a:off x="1523880" y="2209680"/>
            <a:ext cx="152640" cy="152640"/>
          </a:xfrm>
          <a:prstGeom prst="ellipse">
            <a:avLst/>
          </a:prstGeom>
          <a:solidFill>
            <a:srgbClr val="FF3300"/>
          </a:solidFill>
          <a:ln cap="flat" cmpd="sng" w="9525">
            <a:solidFill>
              <a:srgbClr val="DDDDDD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0" name="Google Shape;2120;p87"/>
          <p:cNvSpPr/>
          <p:nvPr/>
        </p:nvSpPr>
        <p:spPr>
          <a:xfrm>
            <a:off x="2209680" y="2438280"/>
            <a:ext cx="152640" cy="152640"/>
          </a:xfrm>
          <a:prstGeom prst="ellipse">
            <a:avLst/>
          </a:prstGeom>
          <a:solidFill>
            <a:srgbClr val="FF3300"/>
          </a:solidFill>
          <a:ln cap="flat" cmpd="sng" w="9525">
            <a:solidFill>
              <a:srgbClr val="DDDDDD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1" name="Google Shape;2121;p87"/>
          <p:cNvSpPr/>
          <p:nvPr/>
        </p:nvSpPr>
        <p:spPr>
          <a:xfrm>
            <a:off x="1143000" y="2209680"/>
            <a:ext cx="152280" cy="152640"/>
          </a:xfrm>
          <a:prstGeom prst="ellipse">
            <a:avLst/>
          </a:prstGeom>
          <a:solidFill>
            <a:srgbClr val="FF3300"/>
          </a:solidFill>
          <a:ln cap="flat" cmpd="sng" w="9525">
            <a:solidFill>
              <a:srgbClr val="DDDDDD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2" name="Google Shape;2122;p87"/>
          <p:cNvSpPr/>
          <p:nvPr/>
        </p:nvSpPr>
        <p:spPr>
          <a:xfrm>
            <a:off x="1447920" y="2743200"/>
            <a:ext cx="152280" cy="152280"/>
          </a:xfrm>
          <a:prstGeom prst="ellipse">
            <a:avLst/>
          </a:prstGeom>
          <a:solidFill>
            <a:srgbClr val="FF3300"/>
          </a:solidFill>
          <a:ln cap="flat" cmpd="sng" w="9525">
            <a:solidFill>
              <a:srgbClr val="DDDDDD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3" name="Google Shape;2123;p87"/>
          <p:cNvSpPr/>
          <p:nvPr/>
        </p:nvSpPr>
        <p:spPr>
          <a:xfrm>
            <a:off x="1676520" y="2895480"/>
            <a:ext cx="152280" cy="152640"/>
          </a:xfrm>
          <a:prstGeom prst="ellipse">
            <a:avLst/>
          </a:prstGeom>
          <a:solidFill>
            <a:srgbClr val="FF3300"/>
          </a:solidFill>
          <a:ln cap="flat" cmpd="sng" w="9525">
            <a:solidFill>
              <a:srgbClr val="DDDDDD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4" name="Google Shape;2124;p87"/>
          <p:cNvSpPr/>
          <p:nvPr/>
        </p:nvSpPr>
        <p:spPr>
          <a:xfrm>
            <a:off x="2743200" y="3657600"/>
            <a:ext cx="152280" cy="152280"/>
          </a:xfrm>
          <a:prstGeom prst="ellipse">
            <a:avLst/>
          </a:prstGeom>
          <a:solidFill>
            <a:srgbClr val="FF3300"/>
          </a:solidFill>
          <a:ln cap="flat" cmpd="sng" w="9525">
            <a:solidFill>
              <a:srgbClr val="DDDDDD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5" name="Google Shape;2125;p87"/>
          <p:cNvSpPr/>
          <p:nvPr/>
        </p:nvSpPr>
        <p:spPr>
          <a:xfrm>
            <a:off x="3048120" y="4419720"/>
            <a:ext cx="152280" cy="152280"/>
          </a:xfrm>
          <a:prstGeom prst="ellipse">
            <a:avLst/>
          </a:prstGeom>
          <a:solidFill>
            <a:srgbClr val="FF3300"/>
          </a:solidFill>
          <a:ln cap="flat" cmpd="sng" w="9525">
            <a:solidFill>
              <a:srgbClr val="DDDDDD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6" name="Google Shape;2126;p87"/>
          <p:cNvSpPr/>
          <p:nvPr/>
        </p:nvSpPr>
        <p:spPr>
          <a:xfrm>
            <a:off x="3200400" y="5257800"/>
            <a:ext cx="152280" cy="152280"/>
          </a:xfrm>
          <a:prstGeom prst="ellipse">
            <a:avLst/>
          </a:prstGeom>
          <a:solidFill>
            <a:srgbClr val="FF3300"/>
          </a:solidFill>
          <a:ln cap="flat" cmpd="sng" w="9525">
            <a:solidFill>
              <a:srgbClr val="DDDDDD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7" name="Google Shape;2127;p87"/>
          <p:cNvSpPr/>
          <p:nvPr/>
        </p:nvSpPr>
        <p:spPr>
          <a:xfrm>
            <a:off x="3352680" y="5486400"/>
            <a:ext cx="152640" cy="152280"/>
          </a:xfrm>
          <a:prstGeom prst="ellipse">
            <a:avLst/>
          </a:prstGeom>
          <a:solidFill>
            <a:srgbClr val="FF3300"/>
          </a:solidFill>
          <a:ln cap="flat" cmpd="sng" w="9525">
            <a:solidFill>
              <a:srgbClr val="DDDDDD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8" name="Google Shape;2128;p87"/>
          <p:cNvSpPr/>
          <p:nvPr/>
        </p:nvSpPr>
        <p:spPr>
          <a:xfrm>
            <a:off x="3429000" y="5791320"/>
            <a:ext cx="152280" cy="152280"/>
          </a:xfrm>
          <a:prstGeom prst="ellipse">
            <a:avLst/>
          </a:prstGeom>
          <a:solidFill>
            <a:srgbClr val="FF3300"/>
          </a:solidFill>
          <a:ln cap="flat" cmpd="sng" w="9525">
            <a:solidFill>
              <a:srgbClr val="DDDDDD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9" name="Google Shape;2129;p87"/>
          <p:cNvSpPr/>
          <p:nvPr/>
        </p:nvSpPr>
        <p:spPr>
          <a:xfrm>
            <a:off x="3505320" y="5943600"/>
            <a:ext cx="152280" cy="152280"/>
          </a:xfrm>
          <a:prstGeom prst="ellipse">
            <a:avLst/>
          </a:prstGeom>
          <a:solidFill>
            <a:srgbClr val="FF3300"/>
          </a:solidFill>
          <a:ln cap="flat" cmpd="sng" w="9525">
            <a:solidFill>
              <a:srgbClr val="DDDDDD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0" name="Google Shape;2130;p87"/>
          <p:cNvSpPr/>
          <p:nvPr/>
        </p:nvSpPr>
        <p:spPr>
          <a:xfrm>
            <a:off x="1600200" y="4952880"/>
            <a:ext cx="152280" cy="152640"/>
          </a:xfrm>
          <a:prstGeom prst="ellipse">
            <a:avLst/>
          </a:prstGeom>
          <a:solidFill>
            <a:srgbClr val="FF3300"/>
          </a:solidFill>
          <a:ln cap="flat" cmpd="sng" w="9525">
            <a:solidFill>
              <a:srgbClr val="DDDDDD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1" name="Google Shape;2131;p87"/>
          <p:cNvSpPr/>
          <p:nvPr/>
        </p:nvSpPr>
        <p:spPr>
          <a:xfrm>
            <a:off x="1676520" y="4876920"/>
            <a:ext cx="152280" cy="152280"/>
          </a:xfrm>
          <a:prstGeom prst="ellipse">
            <a:avLst/>
          </a:prstGeom>
          <a:solidFill>
            <a:srgbClr val="FF3300"/>
          </a:solidFill>
          <a:ln cap="flat" cmpd="sng" w="9525">
            <a:solidFill>
              <a:srgbClr val="DDDDDD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2" name="Google Shape;2132;p87"/>
          <p:cNvSpPr/>
          <p:nvPr/>
        </p:nvSpPr>
        <p:spPr>
          <a:xfrm>
            <a:off x="1600200" y="4800600"/>
            <a:ext cx="152280" cy="152280"/>
          </a:xfrm>
          <a:prstGeom prst="ellipse">
            <a:avLst/>
          </a:prstGeom>
          <a:solidFill>
            <a:srgbClr val="FF3300"/>
          </a:solidFill>
          <a:ln cap="flat" cmpd="sng" w="9525">
            <a:solidFill>
              <a:srgbClr val="DDDDDD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3" name="Google Shape;2133;p87"/>
          <p:cNvSpPr/>
          <p:nvPr/>
        </p:nvSpPr>
        <p:spPr>
          <a:xfrm>
            <a:off x="1447920" y="4876920"/>
            <a:ext cx="152280" cy="152280"/>
          </a:xfrm>
          <a:prstGeom prst="ellipse">
            <a:avLst/>
          </a:prstGeom>
          <a:solidFill>
            <a:srgbClr val="FF3300"/>
          </a:solidFill>
          <a:ln cap="flat" cmpd="sng" w="9525">
            <a:solidFill>
              <a:srgbClr val="DDDDDD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4" name="Google Shape;2134;p87"/>
          <p:cNvSpPr/>
          <p:nvPr/>
        </p:nvSpPr>
        <p:spPr>
          <a:xfrm>
            <a:off x="1066680" y="4648320"/>
            <a:ext cx="152640" cy="152280"/>
          </a:xfrm>
          <a:prstGeom prst="ellipse">
            <a:avLst/>
          </a:prstGeom>
          <a:solidFill>
            <a:srgbClr val="FF3300"/>
          </a:solidFill>
          <a:ln cap="flat" cmpd="sng" w="9525">
            <a:solidFill>
              <a:srgbClr val="DDDDDD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5" name="Google Shape;2135;p87"/>
          <p:cNvSpPr/>
          <p:nvPr/>
        </p:nvSpPr>
        <p:spPr>
          <a:xfrm>
            <a:off x="685800" y="4572000"/>
            <a:ext cx="152280" cy="152280"/>
          </a:xfrm>
          <a:prstGeom prst="ellipse">
            <a:avLst/>
          </a:prstGeom>
          <a:solidFill>
            <a:srgbClr val="FF3300"/>
          </a:solidFill>
          <a:ln cap="flat" cmpd="sng" w="9525">
            <a:solidFill>
              <a:srgbClr val="DDDDDD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6" name="Google Shape;2136;p87"/>
          <p:cNvSpPr/>
          <p:nvPr/>
        </p:nvSpPr>
        <p:spPr>
          <a:xfrm>
            <a:off x="609480" y="4495680"/>
            <a:ext cx="152640" cy="152640"/>
          </a:xfrm>
          <a:prstGeom prst="ellipse">
            <a:avLst/>
          </a:prstGeom>
          <a:solidFill>
            <a:srgbClr val="FF3300"/>
          </a:solidFill>
          <a:ln cap="flat" cmpd="sng" w="9525">
            <a:solidFill>
              <a:srgbClr val="DDDDDD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7" name="Google Shape;2137;p87"/>
          <p:cNvSpPr/>
          <p:nvPr/>
        </p:nvSpPr>
        <p:spPr>
          <a:xfrm>
            <a:off x="685800" y="4800600"/>
            <a:ext cx="152280" cy="152280"/>
          </a:xfrm>
          <a:prstGeom prst="ellipse">
            <a:avLst/>
          </a:prstGeom>
          <a:solidFill>
            <a:srgbClr val="FF3300"/>
          </a:solidFill>
          <a:ln cap="flat" cmpd="sng" w="9525">
            <a:solidFill>
              <a:srgbClr val="DDDDDD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8" name="Google Shape;2138;p87"/>
          <p:cNvSpPr/>
          <p:nvPr/>
        </p:nvSpPr>
        <p:spPr>
          <a:xfrm>
            <a:off x="533520" y="4724280"/>
            <a:ext cx="152280" cy="152640"/>
          </a:xfrm>
          <a:prstGeom prst="ellipse">
            <a:avLst/>
          </a:prstGeom>
          <a:solidFill>
            <a:srgbClr val="FF3300"/>
          </a:solidFill>
          <a:ln cap="flat" cmpd="sng" w="9525">
            <a:solidFill>
              <a:srgbClr val="DDDDDD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9" name="Google Shape;2139;p87"/>
          <p:cNvSpPr/>
          <p:nvPr/>
        </p:nvSpPr>
        <p:spPr>
          <a:xfrm>
            <a:off x="380880" y="4572000"/>
            <a:ext cx="152640" cy="152280"/>
          </a:xfrm>
          <a:prstGeom prst="ellipse">
            <a:avLst/>
          </a:prstGeom>
          <a:solidFill>
            <a:srgbClr val="FF3300"/>
          </a:solidFill>
          <a:ln cap="flat" cmpd="sng" w="9525">
            <a:solidFill>
              <a:srgbClr val="DDDDDD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0" name="Google Shape;2140;p87"/>
          <p:cNvSpPr/>
          <p:nvPr/>
        </p:nvSpPr>
        <p:spPr>
          <a:xfrm>
            <a:off x="990720" y="4876920"/>
            <a:ext cx="152280" cy="152280"/>
          </a:xfrm>
          <a:prstGeom prst="ellipse">
            <a:avLst/>
          </a:prstGeom>
          <a:solidFill>
            <a:srgbClr val="FF3300"/>
          </a:solidFill>
          <a:ln cap="flat" cmpd="sng" w="9525">
            <a:solidFill>
              <a:srgbClr val="DDDDDD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1" name="Google Shape;2141;p87"/>
          <p:cNvSpPr/>
          <p:nvPr/>
        </p:nvSpPr>
        <p:spPr>
          <a:xfrm>
            <a:off x="762120" y="5105520"/>
            <a:ext cx="152280" cy="152280"/>
          </a:xfrm>
          <a:prstGeom prst="ellipse">
            <a:avLst/>
          </a:prstGeom>
          <a:solidFill>
            <a:srgbClr val="FF3300"/>
          </a:solidFill>
          <a:ln cap="flat" cmpd="sng" w="9525">
            <a:solidFill>
              <a:srgbClr val="DDDDDD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2" name="Google Shape;2142;p87"/>
          <p:cNvSpPr/>
          <p:nvPr/>
        </p:nvSpPr>
        <p:spPr>
          <a:xfrm>
            <a:off x="457200" y="5486400"/>
            <a:ext cx="152280" cy="152280"/>
          </a:xfrm>
          <a:prstGeom prst="ellipse">
            <a:avLst/>
          </a:prstGeom>
          <a:solidFill>
            <a:srgbClr val="FF3300"/>
          </a:solidFill>
          <a:ln cap="flat" cmpd="sng" w="9525">
            <a:solidFill>
              <a:srgbClr val="DDDDDD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3" name="Google Shape;2143;p87"/>
          <p:cNvSpPr/>
          <p:nvPr/>
        </p:nvSpPr>
        <p:spPr>
          <a:xfrm>
            <a:off x="1066680" y="6172200"/>
            <a:ext cx="152640" cy="152280"/>
          </a:xfrm>
          <a:prstGeom prst="ellipse">
            <a:avLst/>
          </a:prstGeom>
          <a:solidFill>
            <a:srgbClr val="FF3300"/>
          </a:solidFill>
          <a:ln cap="flat" cmpd="sng" w="9525">
            <a:solidFill>
              <a:srgbClr val="DDDDDD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4" name="Google Shape;2144;p87"/>
          <p:cNvSpPr/>
          <p:nvPr/>
        </p:nvSpPr>
        <p:spPr>
          <a:xfrm>
            <a:off x="914400" y="6324480"/>
            <a:ext cx="152280" cy="152640"/>
          </a:xfrm>
          <a:prstGeom prst="ellipse">
            <a:avLst/>
          </a:prstGeom>
          <a:solidFill>
            <a:srgbClr val="FF3300"/>
          </a:solidFill>
          <a:ln cap="flat" cmpd="sng" w="9525">
            <a:solidFill>
              <a:srgbClr val="DDDDDD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5" name="Google Shape;2145;p87"/>
          <p:cNvSpPr/>
          <p:nvPr/>
        </p:nvSpPr>
        <p:spPr>
          <a:xfrm>
            <a:off x="762120" y="6248520"/>
            <a:ext cx="152280" cy="152280"/>
          </a:xfrm>
          <a:prstGeom prst="ellipse">
            <a:avLst/>
          </a:prstGeom>
          <a:solidFill>
            <a:srgbClr val="FF3300"/>
          </a:solidFill>
          <a:ln cap="flat" cmpd="sng" w="9525">
            <a:solidFill>
              <a:srgbClr val="DDDDDD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6" name="Google Shape;2146;p87"/>
          <p:cNvSpPr/>
          <p:nvPr/>
        </p:nvSpPr>
        <p:spPr>
          <a:xfrm>
            <a:off x="533520" y="6095880"/>
            <a:ext cx="152280" cy="152640"/>
          </a:xfrm>
          <a:prstGeom prst="ellipse">
            <a:avLst/>
          </a:prstGeom>
          <a:solidFill>
            <a:srgbClr val="FF3300"/>
          </a:solidFill>
          <a:ln cap="flat" cmpd="sng" w="9525">
            <a:solidFill>
              <a:srgbClr val="DDDDDD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7" name="Google Shape;2147;p87"/>
          <p:cNvSpPr/>
          <p:nvPr/>
        </p:nvSpPr>
        <p:spPr>
          <a:xfrm>
            <a:off x="762120" y="6400800"/>
            <a:ext cx="152280" cy="152280"/>
          </a:xfrm>
          <a:prstGeom prst="ellipse">
            <a:avLst/>
          </a:prstGeom>
          <a:solidFill>
            <a:srgbClr val="FF3300"/>
          </a:solidFill>
          <a:ln cap="flat" cmpd="sng" w="9525">
            <a:solidFill>
              <a:srgbClr val="DDDDDD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8" name="Google Shape;2148;p87"/>
          <p:cNvSpPr/>
          <p:nvPr/>
        </p:nvSpPr>
        <p:spPr>
          <a:xfrm>
            <a:off x="609480" y="3429000"/>
            <a:ext cx="1524240" cy="6426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DDDDDD"/>
                </a:solidFill>
                <a:latin typeface="Verdana"/>
                <a:ea typeface="Verdana"/>
                <a:cs typeface="Verdana"/>
                <a:sym typeface="Verdana"/>
              </a:rPr>
              <a:t>Кохатиты</a:t>
            </a:r>
            <a:endParaRPr b="0" i="0" sz="18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149" name="Google Shape;2149;p87"/>
          <p:cNvSpPr/>
          <p:nvPr/>
        </p:nvSpPr>
        <p:spPr>
          <a:xfrm>
            <a:off x="990720" y="1905120"/>
            <a:ext cx="1371600" cy="6426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DDDDDD"/>
                </a:solidFill>
                <a:latin typeface="Verdana"/>
                <a:ea typeface="Verdana"/>
                <a:cs typeface="Verdana"/>
                <a:sym typeface="Verdana"/>
              </a:rPr>
              <a:t>Мерариты</a:t>
            </a:r>
            <a:endParaRPr b="0" i="0" sz="18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150" name="Google Shape;2150;p87"/>
          <p:cNvSpPr/>
          <p:nvPr/>
        </p:nvSpPr>
        <p:spPr>
          <a:xfrm>
            <a:off x="1752480" y="1066680"/>
            <a:ext cx="1600200" cy="6426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DDDDDD"/>
                </a:solidFill>
                <a:latin typeface="Verdana"/>
                <a:ea typeface="Verdana"/>
                <a:cs typeface="Verdana"/>
                <a:sym typeface="Verdana"/>
              </a:rPr>
              <a:t>Гершониты</a:t>
            </a:r>
            <a:endParaRPr b="0" i="0" sz="18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151" name="Google Shape;2151;p87"/>
          <p:cNvSpPr/>
          <p:nvPr/>
        </p:nvSpPr>
        <p:spPr>
          <a:xfrm>
            <a:off x="838080" y="5176800"/>
            <a:ext cx="1524240" cy="62064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t" bIns="46800" lIns="90000" spcFirstLastPara="1" rIns="90000" wrap="square" tIns="46800">
            <a:sp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FF6600"/>
                </a:solidFill>
                <a:latin typeface="Verdana"/>
                <a:ea typeface="Verdana"/>
                <a:cs typeface="Verdana"/>
                <a:sym typeface="Verdana"/>
              </a:rPr>
              <a:t>Ааронит</a:t>
            </a:r>
            <a:endParaRPr b="0" i="0" sz="18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lnSpc>
                <a:spcPct val="70000"/>
              </a:lnSpc>
              <a:spcBef>
                <a:spcPts val="1125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FF6600"/>
                </a:solidFill>
                <a:latin typeface="Verdana"/>
                <a:ea typeface="Verdana"/>
                <a:cs typeface="Verdana"/>
                <a:sym typeface="Verdana"/>
              </a:rPr>
              <a:t>Священники</a:t>
            </a:r>
            <a:endParaRPr b="0" i="0" sz="18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152" name="Google Shape;2152;p87"/>
          <p:cNvSpPr/>
          <p:nvPr/>
        </p:nvSpPr>
        <p:spPr>
          <a:xfrm>
            <a:off x="6553080" y="6243480"/>
            <a:ext cx="2133720" cy="4572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46800" lIns="90000" spcFirstLastPara="1" rIns="90000" wrap="square" tIns="46800">
            <a:norm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DDDDDD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b="0" i="0" sz="12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6" name="Shape 2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7" name="Google Shape;2157;p88"/>
          <p:cNvSpPr txBox="1"/>
          <p:nvPr>
            <p:ph idx="4294967295" type="title"/>
          </p:nvPr>
        </p:nvSpPr>
        <p:spPr>
          <a:xfrm>
            <a:off x="380880" y="533520"/>
            <a:ext cx="8461440" cy="9144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00" u="none" cap="none" strike="noStrike">
                <a:solidFill>
                  <a:srgbClr val="FFC000"/>
                </a:solidFill>
                <a:latin typeface="Open Sans"/>
                <a:ea typeface="Open Sans"/>
                <a:cs typeface="Open Sans"/>
                <a:sym typeface="Open Sans"/>
              </a:rPr>
              <a:t>Уравновешивание картины</a:t>
            </a:r>
            <a:endParaRPr b="0" i="0" sz="4400" u="none" cap="none" strike="noStrike">
              <a:solidFill>
                <a:srgbClr val="E0DFB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8" name="Google Shape;2158;p88"/>
          <p:cNvSpPr txBox="1"/>
          <p:nvPr>
            <p:ph idx="4294967295" type="body"/>
          </p:nvPr>
        </p:nvSpPr>
        <p:spPr>
          <a:xfrm>
            <a:off x="401400" y="1858680"/>
            <a:ext cx="3484440" cy="3855960"/>
          </a:xfrm>
          <a:prstGeom prst="rect">
            <a:avLst/>
          </a:prstGeom>
          <a:solidFill>
            <a:srgbClr val="800000"/>
          </a:solidFill>
          <a:ln cap="flat" cmpd="sng" w="12600">
            <a:solidFill>
              <a:srgbClr val="DDDDDD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-34308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FF99"/>
                </a:solidFill>
                <a:latin typeface="Courgette"/>
                <a:ea typeface="Courgette"/>
                <a:cs typeface="Courgette"/>
                <a:sym typeface="Courgette"/>
              </a:rPr>
              <a:t>Так Господь отдал Израилю всю землю, которую Он клялся дать их отцам… Ни одно из тех добрых обещаний, которые Господь дал дому Израиля, не осталось неисполненным, исполнилось каждое.</a:t>
            </a:r>
            <a:endParaRPr b="1" sz="2800">
              <a:solidFill>
                <a:srgbClr val="FFFF99"/>
              </a:solidFill>
              <a:latin typeface="Courgette"/>
              <a:ea typeface="Courgette"/>
              <a:cs typeface="Courgette"/>
              <a:sym typeface="Courgette"/>
            </a:endParaRPr>
          </a:p>
          <a:p>
            <a:pPr indent="-34308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(Ис</a:t>
            </a:r>
            <a:r>
              <a:rPr lang="en-US" sz="2000">
                <a:solidFill>
                  <a:srgbClr val="FFFF99"/>
                </a:solidFill>
              </a:rPr>
              <a:t> Нав</a:t>
            </a:r>
            <a:r>
              <a:rPr b="0" i="0" lang="en-US" sz="2000" u="none" cap="none" strike="noStrik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. 21:43-45).</a:t>
            </a:r>
            <a:endParaRPr b="0" i="0" sz="20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159" name="Google Shape;2159;p88"/>
          <p:cNvSpPr txBox="1"/>
          <p:nvPr>
            <p:ph idx="4294967295" type="body"/>
          </p:nvPr>
        </p:nvSpPr>
        <p:spPr>
          <a:xfrm>
            <a:off x="4270320" y="1858680"/>
            <a:ext cx="4572000" cy="3855960"/>
          </a:xfrm>
          <a:prstGeom prst="rect">
            <a:avLst/>
          </a:prstGeom>
          <a:solidFill>
            <a:srgbClr val="C00000"/>
          </a:solidFill>
          <a:ln cap="flat" cmpd="sng" w="12600">
            <a:solidFill>
              <a:srgbClr val="DDDDDD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34308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FF99"/>
                </a:solidFill>
                <a:latin typeface="Courgette"/>
                <a:ea typeface="Courgette"/>
                <a:cs typeface="Courgette"/>
                <a:sym typeface="Courgette"/>
              </a:rPr>
              <a:t>Господь, ваш Бог, Сам прогонит их…</a:t>
            </a:r>
            <a:r>
              <a:rPr b="1" i="0" lang="en-US" sz="2800" u="none" cap="none" strike="noStrike">
                <a:solidFill>
                  <a:srgbClr val="FFFF99"/>
                </a:solidFill>
                <a:latin typeface="Courgette"/>
                <a:ea typeface="Courgette"/>
                <a:cs typeface="Courgette"/>
                <a:sym typeface="Courgette"/>
              </a:rPr>
              <a:t> </a:t>
            </a:r>
            <a:r>
              <a:rPr b="0" i="0" lang="en-US" sz="2000" u="none" cap="none" strike="noStrik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2000">
                <a:solidFill>
                  <a:srgbClr val="FFFF99"/>
                </a:solidFill>
              </a:rPr>
              <a:t>Ис Нав</a:t>
            </a:r>
            <a:r>
              <a:rPr b="0" i="0" lang="en-US" sz="2000" u="none" cap="none" strike="noStrik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 23:4-5)</a:t>
            </a:r>
            <a:endParaRPr b="0" i="0" sz="20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3080" lvl="0" marL="343080" rtl="0" algn="l">
              <a:spcBef>
                <a:spcPts val="499"/>
              </a:spcBef>
              <a:spcAft>
                <a:spcPts val="0"/>
              </a:spcAft>
              <a:buSzPct val="39285"/>
              <a:buNone/>
            </a:pPr>
            <a:r>
              <a:rPr b="1" lang="en-US" sz="2800">
                <a:solidFill>
                  <a:srgbClr val="FFFF99"/>
                </a:solidFill>
                <a:latin typeface="Courgette"/>
                <a:ea typeface="Courgette"/>
                <a:cs typeface="Courgette"/>
                <a:sym typeface="Courgette"/>
              </a:rPr>
              <a:t>Я буду прогонять их от вас постепенно, пока вы не расплодитесь настолько, чтобы завладеть этой землей.</a:t>
            </a:r>
            <a:r>
              <a:rPr lang="en-US" sz="1200">
                <a:solidFill>
                  <a:srgbClr val="21252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0" i="0" lang="en-US" sz="2000" u="none" cap="none" strike="noStrik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(Исх. 23:30).</a:t>
            </a:r>
            <a:endParaRPr b="0" i="0" sz="20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3080" lvl="0" marL="343080" rtl="0" algn="l">
              <a:spcBef>
                <a:spcPts val="799"/>
              </a:spcBef>
              <a:spcAft>
                <a:spcPts val="0"/>
              </a:spcAft>
              <a:buSzPct val="39285"/>
              <a:buNone/>
            </a:pPr>
            <a:r>
              <a:rPr b="1" lang="en-US" sz="2800">
                <a:solidFill>
                  <a:srgbClr val="FFFF99"/>
                </a:solidFill>
                <a:latin typeface="Courgette"/>
                <a:ea typeface="Courgette"/>
                <a:cs typeface="Courgette"/>
                <a:sym typeface="Courgette"/>
              </a:rPr>
              <a:t>ты не должен истреблять их всех сразу</a:t>
            </a:r>
            <a:r>
              <a:rPr b="1" i="0" lang="en-US" sz="2800" u="none" cap="none" strike="noStrike">
                <a:solidFill>
                  <a:srgbClr val="FFFF99"/>
                </a:solidFill>
                <a:latin typeface="Courgette"/>
                <a:ea typeface="Courgette"/>
                <a:cs typeface="Courgette"/>
                <a:sym typeface="Courgette"/>
              </a:rPr>
              <a:t>… </a:t>
            </a:r>
            <a:r>
              <a:rPr b="0" i="0" lang="en-US" sz="2000" u="none" cap="none" strike="noStrike">
                <a:solidFill>
                  <a:srgbClr val="FFFF99"/>
                </a:solidFill>
                <a:latin typeface="Arial"/>
                <a:ea typeface="Arial"/>
                <a:cs typeface="Arial"/>
                <a:sym typeface="Arial"/>
              </a:rPr>
              <a:t>(Втор 7:22)</a:t>
            </a:r>
            <a:r>
              <a:rPr b="1" i="0" lang="en-US" sz="3200" u="none" cap="none" strike="noStrike">
                <a:solidFill>
                  <a:srgbClr val="FFFF99"/>
                </a:solidFill>
                <a:latin typeface="Bad Script"/>
                <a:ea typeface="Bad Script"/>
                <a:cs typeface="Bad Script"/>
                <a:sym typeface="Bad Script"/>
              </a:rPr>
              <a:t> </a:t>
            </a:r>
            <a:endParaRPr b="0" i="0" sz="32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160" name="Google Shape;2160;p88"/>
          <p:cNvSpPr/>
          <p:nvPr/>
        </p:nvSpPr>
        <p:spPr>
          <a:xfrm>
            <a:off x="6553080" y="6243480"/>
            <a:ext cx="2133720" cy="4572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46800" lIns="90000" spcFirstLastPara="1" rIns="90000" wrap="square" tIns="46800">
            <a:norm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DDDDDD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b="0" i="0" sz="12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5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5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5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5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4" name="Shape 2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5" name="Google Shape;2165;p89"/>
          <p:cNvSpPr txBox="1"/>
          <p:nvPr>
            <p:ph idx="4294967295" type="title"/>
          </p:nvPr>
        </p:nvSpPr>
        <p:spPr>
          <a:xfrm>
            <a:off x="301680" y="75960"/>
            <a:ext cx="854064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FFC000"/>
                </a:solidFill>
                <a:latin typeface="Open Sans"/>
                <a:ea typeface="Open Sans"/>
                <a:cs typeface="Open Sans"/>
                <a:sym typeface="Open Sans"/>
              </a:rPr>
              <a:t>Ответственность Иисуса Навина</a:t>
            </a:r>
            <a:br>
              <a:rPr b="0" i="0" lang="en-US" sz="4000" u="none" cap="none" strike="noStrike"/>
            </a:br>
            <a:r>
              <a:rPr b="0" i="0" lang="en-US" sz="2400" u="none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(23)</a:t>
            </a:r>
            <a:endParaRPr b="0" i="0" sz="2400" u="none" cap="none" strike="noStrike">
              <a:solidFill>
                <a:srgbClr val="E0DFB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6" name="Google Shape;2166;p89"/>
          <p:cNvSpPr txBox="1"/>
          <p:nvPr>
            <p:ph idx="4294967295" type="body"/>
          </p:nvPr>
        </p:nvSpPr>
        <p:spPr>
          <a:xfrm>
            <a:off x="151920" y="1295280"/>
            <a:ext cx="4038840" cy="5181840"/>
          </a:xfrm>
          <a:prstGeom prst="rect">
            <a:avLst/>
          </a:prstGeom>
          <a:solidFill>
            <a:srgbClr val="333300"/>
          </a:solidFill>
          <a:ln cap="flat" cmpd="sng" w="28425">
            <a:solidFill>
              <a:srgbClr val="DDDDDD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343080" lvl="0" marL="34308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400">
                <a:solidFill>
                  <a:srgbClr val="FFCC66"/>
                </a:solidFill>
              </a:rPr>
              <a:t>Ответственность Иисуса</a:t>
            </a:r>
            <a:endParaRPr b="1" sz="2400">
              <a:solidFill>
                <a:srgbClr val="FFCC66"/>
              </a:solidFill>
            </a:endParaRPr>
          </a:p>
          <a:p>
            <a:pPr indent="-343080" lvl="0" marL="34308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400">
                <a:solidFill>
                  <a:srgbClr val="FFCC66"/>
                </a:solidFill>
              </a:rPr>
              <a:t>Навина к коленам</a:t>
            </a:r>
            <a:endParaRPr b="1" sz="2400">
              <a:solidFill>
                <a:srgbClr val="FFCC66"/>
              </a:solidFill>
            </a:endParaRPr>
          </a:p>
          <a:p>
            <a:pPr indent="-343080" lvl="0" marL="34308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400">
                <a:solidFill>
                  <a:srgbClr val="FFCC66"/>
                </a:solidFill>
              </a:rPr>
              <a:t>завершить завоевание</a:t>
            </a:r>
            <a:endParaRPr b="1" sz="2400">
              <a:solidFill>
                <a:srgbClr val="FFCC66"/>
              </a:solidFill>
            </a:endParaRPr>
          </a:p>
          <a:p>
            <a:pPr indent="-343080" lvl="0" marL="34308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400">
                <a:solidFill>
                  <a:srgbClr val="FFCC66"/>
                </a:solidFill>
              </a:rPr>
              <a:t>земли была</a:t>
            </a:r>
            <a:endParaRPr b="1" sz="2400">
              <a:solidFill>
                <a:srgbClr val="FFCC66"/>
              </a:solidFill>
            </a:endParaRPr>
          </a:p>
          <a:p>
            <a:pPr indent="-343080" lvl="0" marL="34308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400">
                <a:solidFill>
                  <a:srgbClr val="FFCC66"/>
                </a:solidFill>
              </a:rPr>
              <a:t>сформулирована на</a:t>
            </a:r>
            <a:endParaRPr b="1" sz="2400">
              <a:solidFill>
                <a:srgbClr val="FFCC66"/>
              </a:solidFill>
            </a:endParaRPr>
          </a:p>
          <a:p>
            <a:pPr indent="-343080" lvl="0" marL="34308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400">
                <a:solidFill>
                  <a:srgbClr val="FFCC66"/>
                </a:solidFill>
              </a:rPr>
              <a:t>языке Второзакония.</a:t>
            </a:r>
            <a:endParaRPr b="1" sz="2400">
              <a:solidFill>
                <a:srgbClr val="FFCC66"/>
              </a:solidFill>
            </a:endParaRPr>
          </a:p>
          <a:p>
            <a:pPr indent="-343080" lvl="0" marL="343080" marR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FCC66"/>
                </a:solidFill>
                <a:latin typeface="Arial"/>
                <a:ea typeface="Arial"/>
                <a:cs typeface="Arial"/>
                <a:sym typeface="Arial"/>
              </a:rPr>
              <a:t>Его последним предупреждением было то, что верность Яхве самому себе означала как благословение за послушание, так и возмездие за нарушение завета (Ис. Нав 23:14-16)!</a:t>
            </a:r>
            <a:endParaRPr b="0" i="0" sz="24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167" name="Google Shape;2167;p89"/>
          <p:cNvSpPr txBox="1"/>
          <p:nvPr>
            <p:ph idx="4294967295" type="body"/>
          </p:nvPr>
        </p:nvSpPr>
        <p:spPr>
          <a:xfrm>
            <a:off x="4266720" y="1447920"/>
            <a:ext cx="4876920" cy="5333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308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9900"/>
              </a:buClr>
              <a:buSzPts val="1680"/>
              <a:buFont typeface="Noto Sans Symbols"/>
              <a:buChar char="◆"/>
            </a:pPr>
            <a:r>
              <a:rPr b="1" i="1" lang="en-US" sz="2400" u="none" cap="none" strike="noStrike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“Будьте </a:t>
            </a:r>
            <a:r>
              <a:rPr b="1" i="1" lang="en-US" sz="2400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тверды</a:t>
            </a:r>
            <a:r>
              <a:rPr b="1" i="1" lang="en-US" sz="2400" u="none" cap="none" strike="noStrike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!”</a:t>
            </a:r>
            <a:endParaRPr b="0" i="0" sz="24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3080" lvl="0" marL="343080" marR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CC9900"/>
              </a:buClr>
              <a:buSzPts val="1680"/>
              <a:buFont typeface="Noto Sans Symbols"/>
              <a:buChar char="◆"/>
            </a:pPr>
            <a:r>
              <a:rPr b="1" i="1" lang="en-US" sz="2400" u="none" cap="none" strike="noStrike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“</a:t>
            </a:r>
            <a:r>
              <a:rPr b="1" i="1" lang="en-US" sz="2400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Исполняйте всё, что написано в книге Закона Моисея</a:t>
            </a:r>
            <a:r>
              <a:rPr b="1" i="1" lang="en-US" sz="2400" u="none" cap="none" strike="noStrike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”</a:t>
            </a:r>
            <a:endParaRPr b="0" i="0" sz="24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3080" lvl="0" marL="343080" marR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CC9900"/>
              </a:buClr>
              <a:buSzPts val="1680"/>
              <a:buFont typeface="Noto Sans Symbols"/>
              <a:buChar char="◆"/>
            </a:pPr>
            <a:r>
              <a:rPr b="1" i="1" lang="en-US" sz="2400" u="none" cap="none" strike="noStrike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“Не </a:t>
            </a:r>
            <a:r>
              <a:rPr b="1" i="1" lang="en-US" sz="2400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уклоняясь</a:t>
            </a:r>
            <a:r>
              <a:rPr b="1" i="1" lang="en-US" sz="2400" u="none" cap="none" strike="noStrike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”</a:t>
            </a:r>
            <a:endParaRPr b="0" i="0" sz="24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3080" lvl="0" marL="343080" marR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CC9900"/>
              </a:buClr>
              <a:buSzPts val="1680"/>
              <a:buFont typeface="Noto Sans Symbols"/>
              <a:buChar char="◆"/>
            </a:pPr>
            <a:r>
              <a:rPr b="1" i="1" lang="en-US" sz="2400" u="none" cap="none" strike="noStrike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“Не служ</a:t>
            </a:r>
            <a:r>
              <a:rPr b="1" i="1" lang="en-US" sz="2400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ите</a:t>
            </a:r>
            <a:r>
              <a:rPr b="1" i="1" lang="en-US" sz="2400" u="none" cap="none" strike="noStrike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 другим богам”</a:t>
            </a:r>
            <a:endParaRPr b="0" i="0" sz="24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3080" lvl="0" marL="343080" marR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CC9900"/>
              </a:buClr>
              <a:buSzPts val="1680"/>
              <a:buFont typeface="Noto Sans Symbols"/>
              <a:buChar char="◆"/>
            </a:pPr>
            <a:r>
              <a:rPr b="1" i="1" lang="en-US" sz="2400" u="none" cap="none" strike="noStrike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“Крепко держ</a:t>
            </a:r>
            <a:r>
              <a:rPr b="1" i="1" lang="en-US" sz="2400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ите</a:t>
            </a:r>
            <a:r>
              <a:rPr b="1" i="1" lang="en-US" sz="2400" u="none" cap="none" strike="noStrike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сь за Яхве”</a:t>
            </a:r>
            <a:endParaRPr b="0" i="0" sz="24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3080" lvl="0" marL="343080" marR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CC9900"/>
              </a:buClr>
              <a:buSzPts val="1680"/>
              <a:buFont typeface="Noto Sans Symbols"/>
              <a:buChar char="◆"/>
            </a:pPr>
            <a:r>
              <a:rPr b="1" i="1" lang="en-US" sz="2400" u="none" cap="none" strike="noStrike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“Яхве изгонит народы”</a:t>
            </a:r>
            <a:endParaRPr b="0" i="0" sz="24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3080" lvl="0" marL="343080" marR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CC9900"/>
              </a:buClr>
              <a:buSzPts val="1680"/>
              <a:buFont typeface="Noto Sans Symbols"/>
              <a:buChar char="◆"/>
            </a:pPr>
            <a:r>
              <a:rPr b="1" i="1" lang="en-US" sz="2400" u="none" cap="none" strike="noStrike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“Один разгромит тысячу”</a:t>
            </a:r>
            <a:endParaRPr b="0" i="0" sz="24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3080" lvl="0" marL="343080" marR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CC9900"/>
              </a:buClr>
              <a:buSzPts val="1680"/>
              <a:buFont typeface="Noto Sans Symbols"/>
              <a:buChar char="◆"/>
            </a:pPr>
            <a:r>
              <a:rPr b="1" i="1" lang="en-US" sz="2400" u="none" cap="none" strike="noStrike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“</a:t>
            </a:r>
            <a:r>
              <a:rPr b="1" i="1" lang="en-US" sz="2400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Всеми силами старайтесь любить Я</a:t>
            </a:r>
            <a:r>
              <a:rPr b="1" i="1" lang="en-US" sz="2400" u="none" cap="none" strike="noStrike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хве”</a:t>
            </a:r>
            <a:endParaRPr b="0" i="0" sz="24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3080" lvl="0" marL="343080" marR="0" rtl="0" algn="l">
              <a:lnSpc>
                <a:spcPct val="100000"/>
              </a:lnSpc>
              <a:spcBef>
                <a:spcPts val="601"/>
              </a:spcBef>
              <a:spcAft>
                <a:spcPts val="0"/>
              </a:spcAft>
              <a:buClr>
                <a:srgbClr val="CC9900"/>
              </a:buClr>
              <a:buSzPts val="1680"/>
              <a:buFont typeface="Noto Sans Symbols"/>
              <a:buChar char="◆"/>
            </a:pPr>
            <a:r>
              <a:rPr b="1" i="1" lang="en-US" sz="2400" u="none" cap="none" strike="noStrike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“Эти народы станут ловушками до тех пор, пока вы не исчезнете с этой земли”.</a:t>
            </a:r>
            <a:endParaRPr b="0" i="0" sz="24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168" name="Google Shape;2168;p89"/>
          <p:cNvSpPr/>
          <p:nvPr/>
        </p:nvSpPr>
        <p:spPr>
          <a:xfrm>
            <a:off x="6553080" y="6243480"/>
            <a:ext cx="2133720" cy="4572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46800" lIns="90000" spcFirstLastPara="1" rIns="90000" wrap="square" tIns="46800">
            <a:norm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DDDDDD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b="0" i="0" sz="12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6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6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6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6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6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6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216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216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216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216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216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216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216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216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216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449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p9"/>
          <p:cNvSpPr txBox="1"/>
          <p:nvPr>
            <p:ph idx="4294967295" type="title"/>
          </p:nvPr>
        </p:nvSpPr>
        <p:spPr>
          <a:xfrm>
            <a:off x="151920" y="228600"/>
            <a:ext cx="8915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660033"/>
                </a:solidFill>
              </a:rPr>
              <a:t>Модель восстания</a:t>
            </a:r>
            <a:br>
              <a:rPr b="0" i="0" lang="en-US" sz="4400" u="none" cap="none" strike="noStrike"/>
            </a:br>
            <a:r>
              <a:rPr lang="en-US" sz="2800">
                <a:solidFill>
                  <a:srgbClr val="660033"/>
                </a:solidFill>
              </a:rPr>
              <a:t>Жорж Менденхал; Норман Готвальд</a:t>
            </a:r>
            <a:endParaRPr b="0" i="0" sz="2800" u="none" cap="none" strike="noStrike">
              <a:solidFill>
                <a:srgbClr val="95934B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51" name="Google Shape;1451;p9"/>
          <p:cNvSpPr txBox="1"/>
          <p:nvPr>
            <p:ph idx="4294967295" type="body"/>
          </p:nvPr>
        </p:nvSpPr>
        <p:spPr>
          <a:xfrm>
            <a:off x="301680" y="1749240"/>
            <a:ext cx="8540640" cy="4498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343080" lvl="0" marL="34308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3B3A00"/>
                </a:solidFill>
                <a:latin typeface="Tahoma"/>
                <a:ea typeface="Tahoma"/>
                <a:cs typeface="Tahoma"/>
                <a:sym typeface="Tahoma"/>
              </a:rPr>
              <a:t>Эта модель утверждала, что израильтяне </a:t>
            </a:r>
            <a:r>
              <a:rPr lang="en-US" sz="3200">
                <a:solidFill>
                  <a:srgbClr val="3B3A00"/>
                </a:solidFill>
                <a:latin typeface="Tahoma"/>
                <a:ea typeface="Tahoma"/>
                <a:cs typeface="Tahoma"/>
                <a:sym typeface="Tahoma"/>
              </a:rPr>
              <a:t>это </a:t>
            </a:r>
            <a:r>
              <a:rPr b="0" i="0" lang="en-US" sz="3200" u="none" cap="none" strike="noStrike">
                <a:solidFill>
                  <a:srgbClr val="3B3A00"/>
                </a:solidFill>
                <a:latin typeface="Tahoma"/>
                <a:ea typeface="Tahoma"/>
                <a:cs typeface="Tahoma"/>
                <a:sym typeface="Tahoma"/>
              </a:rPr>
              <a:t> хананеи низшего </a:t>
            </a:r>
            <a:r>
              <a:rPr lang="en-US" sz="3200">
                <a:solidFill>
                  <a:srgbClr val="3B3A00"/>
                </a:solidFill>
                <a:latin typeface="Tahoma"/>
                <a:ea typeface="Tahoma"/>
                <a:cs typeface="Tahoma"/>
                <a:sym typeface="Tahoma"/>
              </a:rPr>
              <a:t>социального </a:t>
            </a:r>
            <a:r>
              <a:rPr lang="en-US" sz="3200">
                <a:solidFill>
                  <a:srgbClr val="3B3A00"/>
                </a:solidFill>
                <a:latin typeface="Tahoma"/>
                <a:ea typeface="Tahoma"/>
                <a:cs typeface="Tahoma"/>
                <a:sym typeface="Tahoma"/>
              </a:rPr>
              <a:t>уровня</a:t>
            </a:r>
            <a:r>
              <a:rPr b="0" i="0" lang="en-US" sz="3200" u="none" cap="none" strike="noStrike">
                <a:solidFill>
                  <a:srgbClr val="3B3A00"/>
                </a:solidFill>
                <a:latin typeface="Tahoma"/>
                <a:ea typeface="Tahoma"/>
                <a:cs typeface="Tahoma"/>
                <a:sym typeface="Tahoma"/>
              </a:rPr>
              <a:t>, восста</a:t>
            </a:r>
            <a:r>
              <a:rPr lang="en-US" sz="3200">
                <a:solidFill>
                  <a:srgbClr val="3B3A00"/>
                </a:solidFill>
                <a:latin typeface="Tahoma"/>
                <a:ea typeface="Tahoma"/>
                <a:cs typeface="Tahoma"/>
                <a:sym typeface="Tahoma"/>
              </a:rPr>
              <a:t>вшие</a:t>
            </a:r>
            <a:r>
              <a:rPr b="0" i="0" lang="en-US" sz="3200" u="none" cap="none" strike="noStrike">
                <a:solidFill>
                  <a:srgbClr val="3B3A00"/>
                </a:solidFill>
                <a:latin typeface="Tahoma"/>
                <a:ea typeface="Tahoma"/>
                <a:cs typeface="Tahoma"/>
                <a:sym typeface="Tahoma"/>
              </a:rPr>
              <a:t> против своих </a:t>
            </a:r>
            <a:r>
              <a:rPr lang="en-US" sz="3200">
                <a:solidFill>
                  <a:srgbClr val="3B3A00"/>
                </a:solidFill>
                <a:latin typeface="Tahoma"/>
                <a:ea typeface="Tahoma"/>
                <a:cs typeface="Tahoma"/>
                <a:sym typeface="Tahoma"/>
              </a:rPr>
              <a:t>господ и образовавшие</a:t>
            </a:r>
            <a:r>
              <a:rPr b="0" i="0" lang="en-US" sz="3200" u="none" cap="none" strike="noStrike">
                <a:solidFill>
                  <a:srgbClr val="3B3A00"/>
                </a:solidFill>
                <a:latin typeface="Tahoma"/>
                <a:ea typeface="Tahoma"/>
                <a:cs typeface="Tahoma"/>
                <a:sym typeface="Tahoma"/>
              </a:rPr>
              <a:t>, в конечном итоге</a:t>
            </a:r>
            <a:r>
              <a:rPr lang="en-US" sz="3200">
                <a:solidFill>
                  <a:srgbClr val="3B3A00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b="0" i="0" lang="en-US" sz="3200" u="none" cap="none" strike="noStrike">
                <a:solidFill>
                  <a:srgbClr val="3B3A00"/>
                </a:solidFill>
                <a:latin typeface="Tahoma"/>
                <a:ea typeface="Tahoma"/>
                <a:cs typeface="Tahoma"/>
                <a:sym typeface="Tahoma"/>
              </a:rPr>
              <a:t>идентифицируемую группу, позже названную ”Израиль".</a:t>
            </a:r>
            <a:endParaRPr b="0" i="0" sz="32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791" lvl="0" marL="34308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9900"/>
              </a:buClr>
              <a:buSzPct val="80000"/>
              <a:buFont typeface="Arial"/>
              <a:buChar char="►"/>
            </a:pPr>
            <a:r>
              <a:rPr b="0" i="1" lang="en-US" sz="28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Следовательно, они </a:t>
            </a:r>
            <a:r>
              <a:rPr b="0" i="1" lang="en-US" sz="2800" u="sng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не пришли извне</a:t>
            </a:r>
            <a:r>
              <a:rPr b="0" i="1" lang="en-US" sz="28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, и уж точно </a:t>
            </a:r>
            <a:r>
              <a:rPr i="1" lang="en-US" sz="2800">
                <a:latin typeface="Arial Narrow"/>
                <a:ea typeface="Arial Narrow"/>
                <a:cs typeface="Arial Narrow"/>
                <a:sym typeface="Arial Narrow"/>
              </a:rPr>
              <a:t>н</a:t>
            </a:r>
            <a:r>
              <a:rPr b="0" i="1" lang="en-US" sz="28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е было какого-либо “исхода” из Египта.</a:t>
            </a:r>
            <a:endParaRPr b="0" i="0" sz="28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343791" lvl="0" marL="34308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9900"/>
              </a:buClr>
              <a:buSzPct val="80000"/>
              <a:buFont typeface="Arial"/>
              <a:buChar char="►"/>
            </a:pPr>
            <a:r>
              <a:rPr i="1" lang="en-US" sz="2800">
                <a:latin typeface="Arial Narrow"/>
                <a:ea typeface="Arial Narrow"/>
                <a:cs typeface="Arial Narrow"/>
                <a:sym typeface="Arial Narrow"/>
              </a:rPr>
              <a:t>П</a:t>
            </a:r>
            <a:r>
              <a:rPr b="0" i="1" lang="en-US" sz="28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оявление это</a:t>
            </a:r>
            <a:r>
              <a:rPr i="1" lang="en-US" sz="2800">
                <a:latin typeface="Arial Narrow"/>
                <a:ea typeface="Arial Narrow"/>
                <a:cs typeface="Arial Narrow"/>
                <a:sym typeface="Arial Narrow"/>
              </a:rPr>
              <a:t>й теории согласовывалось с</a:t>
            </a:r>
            <a:r>
              <a:rPr b="0" i="1" lang="en-US" sz="28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 марксистск</a:t>
            </a:r>
            <a:r>
              <a:rPr i="1" lang="en-US" sz="2800">
                <a:latin typeface="Arial Narrow"/>
                <a:ea typeface="Arial Narrow"/>
                <a:cs typeface="Arial Narrow"/>
                <a:sym typeface="Arial Narrow"/>
              </a:rPr>
              <a:t>ой </a:t>
            </a:r>
            <a:r>
              <a:rPr b="0" i="1" lang="en-US" sz="28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теори</a:t>
            </a:r>
            <a:r>
              <a:rPr i="1" lang="en-US" sz="2800">
                <a:latin typeface="Arial Narrow"/>
                <a:ea typeface="Arial Narrow"/>
                <a:cs typeface="Arial Narrow"/>
                <a:sym typeface="Arial Narrow"/>
              </a:rPr>
              <a:t>ей</a:t>
            </a:r>
            <a:r>
              <a:rPr b="0" i="1" lang="en-US" sz="28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 восстания против буржуазии, внутреннего восстания против ханаанского феодализма.</a:t>
            </a:r>
            <a:endParaRPr b="0" i="0" sz="28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2" name="Shape 2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3" name="Google Shape;2173;p90"/>
          <p:cNvSpPr txBox="1"/>
          <p:nvPr>
            <p:ph idx="4294967295" type="title"/>
          </p:nvPr>
        </p:nvSpPr>
        <p:spPr>
          <a:xfrm>
            <a:off x="457200" y="76320"/>
            <a:ext cx="8229600" cy="113976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rgbClr val="FFC000"/>
                </a:solidFill>
                <a:latin typeface="Open Sans"/>
                <a:ea typeface="Open Sans"/>
                <a:cs typeface="Open Sans"/>
                <a:sym typeface="Open Sans"/>
              </a:rPr>
              <a:t>Обновление Завета</a:t>
            </a:r>
            <a:endParaRPr b="0" i="0" sz="4400" u="none" cap="none" strike="noStrike">
              <a:solidFill>
                <a:srgbClr val="E0DFB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4" name="Google Shape;2174;p90"/>
          <p:cNvSpPr txBox="1"/>
          <p:nvPr>
            <p:ph idx="4294967295" type="body"/>
          </p:nvPr>
        </p:nvSpPr>
        <p:spPr>
          <a:xfrm>
            <a:off x="457200" y="1295280"/>
            <a:ext cx="8229600" cy="5562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3080" lvl="0" marL="34308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FFFF99"/>
                </a:solidFill>
                <a:latin typeface="Verdana"/>
                <a:ea typeface="Verdana"/>
                <a:cs typeface="Verdana"/>
                <a:sym typeface="Verdana"/>
              </a:rPr>
              <a:t>Обновление завета (Ис. Нав 24) было заключено в </a:t>
            </a:r>
            <a:r>
              <a:rPr lang="en-US" sz="3200">
                <a:solidFill>
                  <a:srgbClr val="FFFF99"/>
                </a:solidFill>
                <a:latin typeface="Verdana"/>
                <a:ea typeface="Verdana"/>
                <a:cs typeface="Verdana"/>
                <a:sym typeface="Verdana"/>
              </a:rPr>
              <a:t>Ш</a:t>
            </a:r>
            <a:r>
              <a:rPr b="0" i="0" lang="en-US" sz="3200" u="none" cap="none" strike="noStrike">
                <a:solidFill>
                  <a:srgbClr val="FFFF99"/>
                </a:solidFill>
                <a:latin typeface="Verdana"/>
                <a:ea typeface="Verdana"/>
                <a:cs typeface="Verdana"/>
                <a:sym typeface="Verdana"/>
              </a:rPr>
              <a:t>ехеме, где Яхве впервые пообещал Аврааму землю Ханаанскую (ср. Бытие 12:6-7), где племена произносили благословения и проклятия завета и где Иисус Навин воздвиг жертвенник на горе Гевал (Ис. Нав. 8:30-35).</a:t>
            </a:r>
            <a:endParaRPr b="0" i="0" sz="32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CC9900"/>
              </a:buClr>
              <a:buSzPts val="1960"/>
              <a:buFont typeface="Noto Sans Symbols"/>
              <a:buChar char="◆"/>
            </a:pPr>
            <a:r>
              <a:rPr b="0" i="1" lang="en-US" sz="2800" u="none" cap="none" strike="noStrike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Повторение истории завета резко перемежается воспоминаниями о суверенном действии Бога.</a:t>
            </a:r>
            <a:endParaRPr b="0" i="0" sz="28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CC9900"/>
              </a:buClr>
              <a:buSzPts val="1960"/>
              <a:buFont typeface="Noto Sans Symbols"/>
              <a:buChar char="◆"/>
            </a:pPr>
            <a:r>
              <a:rPr b="0" i="1" lang="en-US" sz="2800" u="none" cap="none" strike="noStrike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Краткое содержание: </a:t>
            </a:r>
            <a:r>
              <a:rPr i="1" lang="en-US" sz="2800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“Не мечом твоим и не луком сделал ты это” (24:12).</a:t>
            </a:r>
            <a:endParaRPr i="1" sz="2800">
              <a:solidFill>
                <a:srgbClr val="DDDDDD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175" name="Google Shape;2175;p90"/>
          <p:cNvSpPr/>
          <p:nvPr/>
        </p:nvSpPr>
        <p:spPr>
          <a:xfrm>
            <a:off x="6553080" y="6243480"/>
            <a:ext cx="2133720" cy="4572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46800" lIns="90000" spcFirstLastPara="1" rIns="90000" wrap="square" tIns="46800">
            <a:norm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DDDDDD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b="0" i="0" sz="12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7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7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7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7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7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7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9" name="Shape 2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0" name="Google Shape;2180;p91"/>
          <p:cNvSpPr txBox="1"/>
          <p:nvPr>
            <p:ph idx="4294967295" type="title"/>
          </p:nvPr>
        </p:nvSpPr>
        <p:spPr>
          <a:xfrm>
            <a:off x="301320" y="228240"/>
            <a:ext cx="404172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00" u="none" cap="none" strike="noStrike">
                <a:solidFill>
                  <a:srgbClr val="FFC000"/>
                </a:solidFill>
                <a:latin typeface="Teko"/>
                <a:ea typeface="Teko"/>
                <a:cs typeface="Teko"/>
                <a:sym typeface="Teko"/>
              </a:rPr>
              <a:t>Камень</a:t>
            </a:r>
            <a:endParaRPr b="0" i="0" sz="4800" u="none" cap="none" strike="noStrike">
              <a:solidFill>
                <a:srgbClr val="FFC000"/>
              </a:solidFill>
              <a:latin typeface="Teko"/>
              <a:ea typeface="Teko"/>
              <a:cs typeface="Teko"/>
              <a:sym typeface="Teko"/>
            </a:endParaRPr>
          </a:p>
          <a:p>
            <a:pPr indent="-3175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b="0" i="0" lang="en-US" sz="4800" u="none" cap="none" strike="noStrike">
                <a:solidFill>
                  <a:srgbClr val="FFC000"/>
                </a:solidFill>
                <a:latin typeface="Teko"/>
                <a:ea typeface="Teko"/>
                <a:cs typeface="Teko"/>
                <a:sym typeface="Teko"/>
              </a:rPr>
              <a:t>свидетел</a:t>
            </a:r>
            <a:r>
              <a:rPr lang="en-US" sz="4800">
                <a:solidFill>
                  <a:srgbClr val="FFC000"/>
                </a:solidFill>
                <a:latin typeface="Teko"/>
                <a:ea typeface="Teko"/>
                <a:cs typeface="Teko"/>
                <a:sym typeface="Teko"/>
              </a:rPr>
              <a:t>ь</a:t>
            </a:r>
            <a:br>
              <a:rPr b="0" i="0" lang="en-US" sz="4800" u="none" cap="none" strike="noStrike"/>
            </a:br>
            <a:r>
              <a:rPr lang="en-US" sz="2800">
                <a:solidFill>
                  <a:srgbClr val="FFC000"/>
                </a:solidFill>
                <a:latin typeface="Teko"/>
                <a:ea typeface="Teko"/>
                <a:cs typeface="Teko"/>
                <a:sym typeface="Teko"/>
              </a:rPr>
              <a:t>Ис Нав</a:t>
            </a:r>
            <a:r>
              <a:rPr b="0" i="0" lang="en-US" sz="2800" u="none" cap="none" strike="noStrike">
                <a:solidFill>
                  <a:srgbClr val="FFC000"/>
                </a:solidFill>
                <a:latin typeface="Teko"/>
                <a:ea typeface="Teko"/>
                <a:cs typeface="Teko"/>
                <a:sym typeface="Teko"/>
              </a:rPr>
              <a:t>. 24:26-27</a:t>
            </a:r>
            <a:endParaRPr b="0" i="0" sz="2800" u="none" cap="none" strike="noStrike">
              <a:solidFill>
                <a:srgbClr val="E0DFB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1" name="Google Shape;2181;p91"/>
          <p:cNvSpPr txBox="1"/>
          <p:nvPr>
            <p:ph idx="4294967295" type="body"/>
          </p:nvPr>
        </p:nvSpPr>
        <p:spPr>
          <a:xfrm>
            <a:off x="457200" y="1742986"/>
            <a:ext cx="4038600" cy="45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343080" lvl="0" marL="34308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400" u="none" cap="none" strike="noStrike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Раскопан в начале 20</a:t>
            </a:r>
            <a:r>
              <a:rPr b="1" baseline="30000" i="1" lang="en-US" sz="2400" u="none" cap="none" strike="noStrike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го</a:t>
            </a:r>
            <a:r>
              <a:rPr b="1" i="1" lang="en-US" sz="2400" u="none" cap="none" strike="noStrike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 столети</a:t>
            </a:r>
            <a:r>
              <a:rPr b="1" i="1" lang="en-US" sz="2400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я,</a:t>
            </a:r>
            <a:r>
              <a:rPr b="1" i="1" lang="en-US" sz="2400" u="none" cap="none" strike="noStrike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первоначальная высота этой огромной известняковой плиты в </a:t>
            </a:r>
            <a:r>
              <a:rPr b="1" i="1" lang="en-US" sz="2400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Ше</a:t>
            </a:r>
            <a:r>
              <a:rPr b="1" i="1" lang="en-US" sz="2400" u="none" cap="none" strike="noStrike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хеме (около 5 футов в поперечнике и 3,5 дюйма толщиной) неизвестна, поскольку верхняя часть была отломана.</a:t>
            </a:r>
            <a:endParaRPr b="0" i="0" sz="24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3080" lvl="0" marL="343080" marR="0" rtl="0" algn="l">
              <a:lnSpc>
                <a:spcPct val="90000"/>
              </a:lnSpc>
              <a:spcBef>
                <a:spcPts val="601"/>
              </a:spcBef>
              <a:spcAft>
                <a:spcPts val="0"/>
              </a:spcAft>
              <a:buNone/>
            </a:pPr>
            <a:r>
              <a:rPr b="1" i="1" lang="en-US" sz="2400" u="none" cap="none" strike="noStrike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Археолог Г. Эрнест Райт из Гарвардского университета предположил, что этот монолит, возможно, на самом деле был камнем, установленным Иисусом Навином в качестве свидетельства верности завету.</a:t>
            </a:r>
            <a:endParaRPr b="0" i="0" sz="24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descr="ARS41" id="2182" name="Google Shape;2182;p91"/>
          <p:cNvPicPr preferRelativeResize="0"/>
          <p:nvPr/>
        </p:nvPicPr>
        <p:blipFill rotWithShape="1">
          <a:blip r:embed="rId3">
            <a:alphaModFix/>
          </a:blip>
          <a:srcRect b="-176" l="0" r="0" t="-654"/>
          <a:stretch/>
        </p:blipFill>
        <p:spPr>
          <a:xfrm>
            <a:off x="4702320" y="-76320"/>
            <a:ext cx="4500360" cy="7010640"/>
          </a:xfrm>
          <a:prstGeom prst="rect">
            <a:avLst/>
          </a:prstGeom>
          <a:noFill/>
          <a:ln>
            <a:noFill/>
          </a:ln>
        </p:spPr>
      </p:pic>
      <p:sp>
        <p:nvSpPr>
          <p:cNvPr id="2183" name="Google Shape;2183;p91"/>
          <p:cNvSpPr/>
          <p:nvPr/>
        </p:nvSpPr>
        <p:spPr>
          <a:xfrm>
            <a:off x="6553080" y="6243480"/>
            <a:ext cx="2133720" cy="4572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46800" lIns="90000" spcFirstLastPara="1" rIns="90000" wrap="square" tIns="46800">
            <a:norm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DDDDDD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b="0" i="0" sz="12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7" name="Shape 2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8" name="Google Shape;2188;p92"/>
          <p:cNvSpPr txBox="1"/>
          <p:nvPr>
            <p:ph idx="4294967295"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00" u="none" cap="none" strike="noStrike">
                <a:solidFill>
                  <a:srgbClr val="FFC000"/>
                </a:solidFill>
                <a:latin typeface="Open Sans"/>
                <a:ea typeface="Open Sans"/>
                <a:cs typeface="Open Sans"/>
                <a:sym typeface="Open Sans"/>
              </a:rPr>
              <a:t>Смерть </a:t>
            </a:r>
            <a:r>
              <a:rPr b="1" lang="en-US" sz="4400">
                <a:solidFill>
                  <a:srgbClr val="FFC000"/>
                </a:solidFill>
                <a:latin typeface="Open Sans"/>
                <a:ea typeface="Open Sans"/>
                <a:cs typeface="Open Sans"/>
                <a:sym typeface="Open Sans"/>
              </a:rPr>
              <a:t>Иисуса</a:t>
            </a:r>
            <a:r>
              <a:rPr b="1" i="0" lang="en-US" sz="4400" u="none" cap="none" strike="noStrike">
                <a:solidFill>
                  <a:srgbClr val="FFC000"/>
                </a:solidFill>
                <a:latin typeface="Open Sans"/>
                <a:ea typeface="Open Sans"/>
                <a:cs typeface="Open Sans"/>
                <a:sym typeface="Open Sans"/>
              </a:rPr>
              <a:t> Навина</a:t>
            </a:r>
            <a:endParaRPr b="0" i="0" sz="4400" u="none" cap="none" strike="noStrike">
              <a:solidFill>
                <a:srgbClr val="E0DFB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9" name="Google Shape;2189;p92"/>
          <p:cNvSpPr txBox="1"/>
          <p:nvPr>
            <p:ph idx="4294967295"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3080" lvl="0" marL="34308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FFFF99"/>
                </a:solidFill>
                <a:latin typeface="Verdana"/>
                <a:ea typeface="Verdana"/>
                <a:cs typeface="Verdana"/>
                <a:sym typeface="Verdana"/>
              </a:rPr>
              <a:t>Обновление завета было последней обязанностью Иисуса Навина.</a:t>
            </a:r>
            <a:endParaRPr b="0" i="0" sz="32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3080" lvl="0" marL="34308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CC9900"/>
              </a:buClr>
              <a:buSzPts val="1960"/>
              <a:buFont typeface="Noto Sans Symbols"/>
              <a:buChar char="◆"/>
            </a:pPr>
            <a:r>
              <a:rPr b="0" i="1" lang="en-US" sz="2800" u="none" cap="none" strike="noStrike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Отправив кланы по домам, </a:t>
            </a:r>
            <a:r>
              <a:rPr i="1" lang="en-US" sz="2800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Иисус</a:t>
            </a:r>
            <a:r>
              <a:rPr b="0" i="1" lang="en-US" sz="2800" u="none" cap="none" strike="noStrike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 умер в возрасте 110 лет.</a:t>
            </a:r>
            <a:endParaRPr b="0" i="0" sz="28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3080" lvl="0" marL="34308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CC9900"/>
              </a:buClr>
              <a:buSzPts val="1960"/>
              <a:buFont typeface="Noto Sans Symbols"/>
              <a:buChar char="◆"/>
            </a:pPr>
            <a:r>
              <a:rPr b="0" i="1" lang="en-US" sz="2800" u="none" cap="none" strike="noStrike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Его преемник не был назначен свыше, как это произошло после смерти Моисея.</a:t>
            </a:r>
            <a:endParaRPr b="0" i="0" sz="28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3080" lvl="0" marL="34308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CC9900"/>
              </a:buClr>
              <a:buSzPts val="1960"/>
              <a:buFont typeface="Noto Sans Symbols"/>
              <a:buChar char="◆"/>
            </a:pPr>
            <a:r>
              <a:rPr b="0" i="1" lang="en-US" sz="2800" u="none" cap="none" strike="noStrike">
                <a:solidFill>
                  <a:srgbClr val="DDDDDD"/>
                </a:solidFill>
                <a:latin typeface="Arial Narrow"/>
                <a:ea typeface="Arial Narrow"/>
                <a:cs typeface="Arial Narrow"/>
                <a:sym typeface="Arial Narrow"/>
              </a:rPr>
              <a:t>Следовательно, Книга Судей начинается с вопроса: “Кто первым поднимется и будет сражаться за нас?”</a:t>
            </a:r>
            <a:endParaRPr b="0" i="0" sz="28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190" name="Google Shape;2190;p92"/>
          <p:cNvSpPr/>
          <p:nvPr/>
        </p:nvSpPr>
        <p:spPr>
          <a:xfrm>
            <a:off x="8862840" y="2039760"/>
            <a:ext cx="184320" cy="57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1" name="Google Shape;2191;p92"/>
          <p:cNvSpPr/>
          <p:nvPr/>
        </p:nvSpPr>
        <p:spPr>
          <a:xfrm>
            <a:off x="6553080" y="6243480"/>
            <a:ext cx="2133720" cy="45720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b" bIns="46800" lIns="90000" spcFirstLastPara="1" rIns="90000" wrap="square" tIns="46800">
            <a:norm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DDDDDD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b="0" i="0" sz="1200" u="none" cap="none" strike="noStrike">
              <a:solidFill>
                <a:srgbClr val="DDDDDD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8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8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8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8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8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8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8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8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195" name="Shape 2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6" name="Google Shape;2196;p93"/>
          <p:cNvSpPr txBox="1"/>
          <p:nvPr>
            <p:ph idx="4294967295" type="title"/>
          </p:nvPr>
        </p:nvSpPr>
        <p:spPr>
          <a:xfrm>
            <a:off x="301680" y="228240"/>
            <a:ext cx="854064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95934B"/>
                </a:solidFill>
                <a:latin typeface="Open Sans"/>
                <a:ea typeface="Open Sans"/>
                <a:cs typeface="Open Sans"/>
                <a:sym typeface="Open Sans"/>
              </a:rPr>
              <a:t>Переход LXX к Судьям в конце Книги Иисуса Навина</a:t>
            </a:r>
            <a:endParaRPr b="0" i="0" sz="4000" u="none" cap="none" strike="noStrike">
              <a:solidFill>
                <a:srgbClr val="95934B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197" name="Google Shape;2197;p93"/>
          <p:cNvSpPr txBox="1"/>
          <p:nvPr>
            <p:ph idx="4294967295" type="body"/>
          </p:nvPr>
        </p:nvSpPr>
        <p:spPr>
          <a:xfrm>
            <a:off x="304560" y="1600200"/>
            <a:ext cx="8537400" cy="4038480"/>
          </a:xfrm>
          <a:prstGeom prst="rect">
            <a:avLst/>
          </a:prstGeom>
          <a:solidFill>
            <a:srgbClr val="003300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308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FFFF99"/>
                </a:solidFill>
                <a:latin typeface="Comic Sans MS"/>
                <a:ea typeface="Comic Sans MS"/>
                <a:cs typeface="Comic Sans MS"/>
                <a:sym typeface="Comic Sans MS"/>
              </a:rPr>
              <a:t>“В тот день сыны Израиля взяли ковчег Божий и носили его повсюду между собой. </a:t>
            </a:r>
            <a:r>
              <a:rPr lang="en-US" sz="2800">
                <a:solidFill>
                  <a:srgbClr val="FFFF99"/>
                </a:solidFill>
                <a:latin typeface="Comic Sans MS"/>
                <a:ea typeface="Comic Sans MS"/>
                <a:cs typeface="Comic Sans MS"/>
                <a:sym typeface="Comic Sans MS"/>
              </a:rPr>
              <a:t>П</a:t>
            </a:r>
            <a:r>
              <a:rPr b="0" i="0" lang="en-US" sz="2800" u="none" cap="none" strike="noStrike">
                <a:solidFill>
                  <a:srgbClr val="FFFF99"/>
                </a:solidFill>
                <a:latin typeface="Comic Sans MS"/>
                <a:ea typeface="Comic Sans MS"/>
                <a:cs typeface="Comic Sans MS"/>
                <a:sym typeface="Comic Sans MS"/>
              </a:rPr>
              <a:t>ине</a:t>
            </a:r>
            <a:r>
              <a:rPr lang="en-US" sz="2800">
                <a:solidFill>
                  <a:srgbClr val="FFFF99"/>
                </a:solidFill>
                <a:latin typeface="Comic Sans MS"/>
                <a:ea typeface="Comic Sans MS"/>
                <a:cs typeface="Comic Sans MS"/>
                <a:sym typeface="Comic Sans MS"/>
              </a:rPr>
              <a:t>хас</a:t>
            </a:r>
            <a:r>
              <a:rPr b="0" i="0" lang="en-US" sz="2800" u="none" cap="none" strike="noStrike">
                <a:solidFill>
                  <a:srgbClr val="FFFF99"/>
                </a:solidFill>
                <a:latin typeface="Comic Sans MS"/>
                <a:ea typeface="Comic Sans MS"/>
                <a:cs typeface="Comic Sans MS"/>
                <a:sym typeface="Comic Sans MS"/>
              </a:rPr>
              <a:t> занимал священническую должность вместо своего отца, пока тот не умер и не был похоронен в Габааре, на своем родном месте. Но сыны Израиля поклонялись Астарте и Аштароту и богам окружающих их народов. Господь предал их в руки Эглона, царя Моава, и он правил ими восемнадцать лет”.</a:t>
            </a:r>
            <a:endParaRPr b="0" i="0" sz="28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9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2015-09-26T16:06:23Z</dcterms:created>
  <dc:creator>Yandex.Translate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6.0</vt:r8>
  </property>
</Properties>
</file>