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9.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8" r:id="rId3"/>
    <p:sldMasterId id="2147483738" r:id="rId4"/>
    <p:sldMasterId id="2147483760" r:id="rId5"/>
    <p:sldMasterId id="2147483778" r:id="rId6"/>
    <p:sldMasterId id="2147483824" r:id="rId7"/>
    <p:sldMasterId id="2147483845" r:id="rId8"/>
    <p:sldMasterId id="2147483863" r:id="rId9"/>
    <p:sldMasterId id="2147483884" r:id="rId10"/>
    <p:sldMasterId id="2147483903" r:id="rId11"/>
    <p:sldMasterId id="2147483924" r:id="rId12"/>
    <p:sldMasterId id="2147483945" r:id="rId13"/>
    <p:sldMasterId id="2147483963" r:id="rId14"/>
    <p:sldMasterId id="2147483982" r:id="rId15"/>
    <p:sldMasterId id="2147484003" r:id="rId16"/>
    <p:sldMasterId id="2147484015" r:id="rId17"/>
  </p:sldMasterIdLst>
  <p:sldIdLst>
    <p:sldId id="257" r:id="rId18"/>
    <p:sldId id="267" r:id="rId19"/>
    <p:sldId id="260" r:id="rId20"/>
    <p:sldId id="442" r:id="rId21"/>
    <p:sldId id="2628" r:id="rId22"/>
    <p:sldId id="443" r:id="rId23"/>
    <p:sldId id="2620" r:id="rId24"/>
    <p:sldId id="445" r:id="rId25"/>
    <p:sldId id="446" r:id="rId26"/>
    <p:sldId id="2630" r:id="rId27"/>
    <p:sldId id="308" r:id="rId28"/>
    <p:sldId id="583" r:id="rId29"/>
    <p:sldId id="2632" r:id="rId30"/>
    <p:sldId id="449" r:id="rId31"/>
    <p:sldId id="2633" r:id="rId32"/>
    <p:sldId id="420" r:id="rId33"/>
    <p:sldId id="291" r:id="rId34"/>
    <p:sldId id="292" r:id="rId35"/>
    <p:sldId id="358" r:id="rId36"/>
    <p:sldId id="366" r:id="rId37"/>
    <p:sldId id="293" r:id="rId38"/>
    <p:sldId id="2636" r:id="rId39"/>
    <p:sldId id="574" r:id="rId40"/>
    <p:sldId id="564" r:id="rId41"/>
    <p:sldId id="261" r:id="rId42"/>
    <p:sldId id="264" r:id="rId43"/>
    <p:sldId id="265" r:id="rId44"/>
    <p:sldId id="2637" r:id="rId45"/>
    <p:sldId id="270" r:id="rId46"/>
    <p:sldId id="271" r:id="rId47"/>
    <p:sldId id="272" r:id="rId48"/>
    <p:sldId id="268" r:id="rId49"/>
    <p:sldId id="285" r:id="rId50"/>
    <p:sldId id="286" r:id="rId51"/>
    <p:sldId id="490" r:id="rId52"/>
    <p:sldId id="287" r:id="rId53"/>
    <p:sldId id="341" r:id="rId54"/>
    <p:sldId id="340" r:id="rId55"/>
    <p:sldId id="2635" r:id="rId56"/>
    <p:sldId id="2638" r:id="rId57"/>
    <p:sldId id="2643" r:id="rId58"/>
    <p:sldId id="582" r:id="rId59"/>
    <p:sldId id="585" r:id="rId60"/>
    <p:sldId id="586" r:id="rId61"/>
    <p:sldId id="587" r:id="rId62"/>
    <p:sldId id="589" r:id="rId63"/>
    <p:sldId id="590" r:id="rId64"/>
    <p:sldId id="2639" r:id="rId65"/>
    <p:sldId id="594" r:id="rId66"/>
    <p:sldId id="295" r:id="rId67"/>
    <p:sldId id="303" r:id="rId68"/>
    <p:sldId id="296" r:id="rId69"/>
    <p:sldId id="299" r:id="rId70"/>
    <p:sldId id="297" r:id="rId71"/>
    <p:sldId id="597" r:id="rId72"/>
    <p:sldId id="598" r:id="rId73"/>
    <p:sldId id="599" r:id="rId74"/>
    <p:sldId id="306" r:id="rId75"/>
    <p:sldId id="307" r:id="rId76"/>
    <p:sldId id="2644" r:id="rId77"/>
    <p:sldId id="309" r:id="rId78"/>
    <p:sldId id="530" r:id="rId79"/>
    <p:sldId id="534" r:id="rId80"/>
    <p:sldId id="536" r:id="rId81"/>
    <p:sldId id="311" r:id="rId82"/>
    <p:sldId id="317" r:id="rId83"/>
    <p:sldId id="318" r:id="rId84"/>
    <p:sldId id="321" r:id="rId85"/>
    <p:sldId id="315" r:id="rId86"/>
    <p:sldId id="323" r:id="rId87"/>
    <p:sldId id="339" r:id="rId88"/>
    <p:sldId id="322" r:id="rId89"/>
    <p:sldId id="327" r:id="rId90"/>
    <p:sldId id="333" r:id="rId91"/>
    <p:sldId id="324" r:id="rId92"/>
    <p:sldId id="328" r:id="rId93"/>
    <p:sldId id="336" r:id="rId94"/>
    <p:sldId id="343" r:id="rId95"/>
    <p:sldId id="279" r:id="rId96"/>
    <p:sldId id="331" r:id="rId97"/>
    <p:sldId id="2640" r:id="rId98"/>
    <p:sldId id="352" r:id="rId99"/>
    <p:sldId id="2651" r:id="rId100"/>
    <p:sldId id="353" r:id="rId101"/>
    <p:sldId id="355" r:id="rId102"/>
    <p:sldId id="440" r:id="rId103"/>
    <p:sldId id="356" r:id="rId104"/>
    <p:sldId id="357" r:id="rId105"/>
    <p:sldId id="2641" r:id="rId106"/>
    <p:sldId id="359" r:id="rId107"/>
    <p:sldId id="642" r:id="rId108"/>
    <p:sldId id="643" r:id="rId109"/>
    <p:sldId id="360" r:id="rId110"/>
    <p:sldId id="361" r:id="rId111"/>
    <p:sldId id="461" r:id="rId112"/>
    <p:sldId id="376" r:id="rId113"/>
    <p:sldId id="377" r:id="rId114"/>
    <p:sldId id="575" r:id="rId115"/>
    <p:sldId id="362" r:id="rId116"/>
    <p:sldId id="555" r:id="rId117"/>
    <p:sldId id="2642" r:id="rId118"/>
    <p:sldId id="367" r:id="rId119"/>
    <p:sldId id="368" r:id="rId120"/>
    <p:sldId id="2645" r:id="rId121"/>
    <p:sldId id="370" r:id="rId122"/>
    <p:sldId id="371" r:id="rId123"/>
    <p:sldId id="2646" r:id="rId124"/>
    <p:sldId id="565" r:id="rId125"/>
    <p:sldId id="567" r:id="rId126"/>
    <p:sldId id="566" r:id="rId127"/>
    <p:sldId id="568" r:id="rId128"/>
    <p:sldId id="372" r:id="rId129"/>
    <p:sldId id="373" r:id="rId130"/>
    <p:sldId id="375" r:id="rId131"/>
    <p:sldId id="378" r:id="rId132"/>
    <p:sldId id="571" r:id="rId133"/>
    <p:sldId id="379" r:id="rId134"/>
    <p:sldId id="380" r:id="rId135"/>
    <p:sldId id="2647" r:id="rId136"/>
    <p:sldId id="387" r:id="rId137"/>
    <p:sldId id="580" r:id="rId138"/>
    <p:sldId id="581" r:id="rId139"/>
    <p:sldId id="2648" r:id="rId140"/>
    <p:sldId id="393" r:id="rId141"/>
    <p:sldId id="2649" r:id="rId142"/>
    <p:sldId id="2650" r:id="rId143"/>
    <p:sldId id="416" r:id="rId144"/>
    <p:sldId id="628" r:id="rId145"/>
    <p:sldId id="417" r:id="rId146"/>
    <p:sldId id="630" r:id="rId147"/>
    <p:sldId id="418" r:id="rId148"/>
    <p:sldId id="439" r:id="rId149"/>
    <p:sldId id="631" r:id="rId150"/>
    <p:sldId id="421" r:id="rId151"/>
    <p:sldId id="632" r:id="rId152"/>
    <p:sldId id="633" r:id="rId153"/>
    <p:sldId id="634" r:id="rId154"/>
    <p:sldId id="422" r:id="rId155"/>
    <p:sldId id="669" r:id="rId156"/>
    <p:sldId id="650" r:id="rId157"/>
    <p:sldId id="649" r:id="rId158"/>
    <p:sldId id="2652" r:id="rId159"/>
    <p:sldId id="432" r:id="rId160"/>
    <p:sldId id="434" r:id="rId161"/>
    <p:sldId id="433" r:id="rId162"/>
    <p:sldId id="529" r:id="rId163"/>
    <p:sldId id="645" r:id="rId164"/>
    <p:sldId id="673" r:id="rId165"/>
    <p:sldId id="676" r:id="rId166"/>
    <p:sldId id="441" r:id="rId167"/>
    <p:sldId id="2653" r:id="rId168"/>
    <p:sldId id="658" r:id="rId169"/>
    <p:sldId id="460" r:id="rId170"/>
    <p:sldId id="2654" r:id="rId171"/>
    <p:sldId id="657" r:id="rId172"/>
    <p:sldId id="659" r:id="rId173"/>
    <p:sldId id="450" r:id="rId174"/>
    <p:sldId id="675" r:id="rId175"/>
    <p:sldId id="451" r:id="rId176"/>
    <p:sldId id="459" r:id="rId177"/>
    <p:sldId id="452" r:id="rId178"/>
    <p:sldId id="660" r:id="rId179"/>
    <p:sldId id="453" r:id="rId180"/>
    <p:sldId id="454" r:id="rId181"/>
    <p:sldId id="684" r:id="rId182"/>
    <p:sldId id="458" r:id="rId183"/>
    <p:sldId id="462" r:id="rId184"/>
    <p:sldId id="455" r:id="rId185"/>
    <p:sldId id="683" r:id="rId186"/>
    <p:sldId id="2655" r:id="rId187"/>
    <p:sldId id="685" r:id="rId188"/>
    <p:sldId id="687" r:id="rId189"/>
    <p:sldId id="689" r:id="rId190"/>
    <p:sldId id="2656" r:id="rId191"/>
    <p:sldId id="691" r:id="rId192"/>
    <p:sldId id="465" r:id="rId193"/>
    <p:sldId id="688" r:id="rId194"/>
    <p:sldId id="464" r:id="rId195"/>
    <p:sldId id="695" r:id="rId196"/>
    <p:sldId id="694" r:id="rId197"/>
    <p:sldId id="505" r:id="rId198"/>
    <p:sldId id="466" r:id="rId199"/>
    <p:sldId id="471" r:id="rId200"/>
    <p:sldId id="472" r:id="rId201"/>
    <p:sldId id="473" r:id="rId202"/>
    <p:sldId id="480" r:id="rId203"/>
    <p:sldId id="474" r:id="rId204"/>
    <p:sldId id="475" r:id="rId205"/>
    <p:sldId id="476" r:id="rId206"/>
    <p:sldId id="481" r:id="rId207"/>
    <p:sldId id="482" r:id="rId208"/>
    <p:sldId id="2657" r:id="rId209"/>
    <p:sldId id="484" r:id="rId210"/>
    <p:sldId id="485" r:id="rId211"/>
    <p:sldId id="486" r:id="rId212"/>
    <p:sldId id="492" r:id="rId213"/>
    <p:sldId id="511" r:id="rId214"/>
    <p:sldId id="513" r:id="rId215"/>
    <p:sldId id="512" r:id="rId216"/>
    <p:sldId id="514" r:id="rId217"/>
    <p:sldId id="515" r:id="rId218"/>
    <p:sldId id="516" r:id="rId219"/>
    <p:sldId id="518" r:id="rId220"/>
    <p:sldId id="519" r:id="rId221"/>
    <p:sldId id="520" r:id="rId222"/>
    <p:sldId id="533" r:id="rId223"/>
    <p:sldId id="521" r:id="rId224"/>
    <p:sldId id="525" r:id="rId225"/>
    <p:sldId id="707" r:id="rId226"/>
    <p:sldId id="706" r:id="rId227"/>
    <p:sldId id="538" r:id="rId228"/>
    <p:sldId id="541" r:id="rId229"/>
    <p:sldId id="539" r:id="rId230"/>
    <p:sldId id="543" r:id="rId231"/>
    <p:sldId id="546" r:id="rId232"/>
    <p:sldId id="672" r:id="rId233"/>
    <p:sldId id="560" r:id="rId234"/>
    <p:sldId id="712" r:id="rId235"/>
    <p:sldId id="2658" r:id="rId236"/>
    <p:sldId id="273" r:id="rId237"/>
    <p:sldId id="2659" r:id="rId238"/>
    <p:sldId id="2660" r:id="rId239"/>
    <p:sldId id="2661" r:id="rId240"/>
    <p:sldId id="294" r:id="rId241"/>
    <p:sldId id="2662" r:id="rId242"/>
  </p:sldIdLst>
  <p:sldSz cx="12192000" cy="6858000"/>
  <p:notesSz cx="6858000" cy="9144000"/>
  <p:embeddedFontLst>
    <p:embeddedFont>
      <p:font typeface="Agency FB" panose="020B0503020202020204" pitchFamily="34" charset="0"/>
      <p:regular r:id="rId243"/>
      <p:bold r:id="rId244"/>
    </p:embeddedFont>
    <p:embeddedFont>
      <p:font typeface="Arial Black" panose="020B0A04020102020204" pitchFamily="34" charset="0"/>
      <p:bold r:id="rId245"/>
    </p:embeddedFont>
    <p:embeddedFont>
      <p:font typeface="Arial Narrow" panose="020B0606020202030204" pitchFamily="34" charset="0"/>
      <p:regular r:id="rId246"/>
      <p:bold r:id="rId247"/>
      <p:italic r:id="rId248"/>
      <p:boldItalic r:id="rId249"/>
    </p:embeddedFont>
    <p:embeddedFont>
      <p:font typeface="Arial Rounded MT Bold" panose="020F0704030504030204" pitchFamily="34" charset="0"/>
      <p:regular r:id="rId250"/>
    </p:embeddedFont>
    <p:embeddedFont>
      <p:font typeface="Berlin Sans FB Demi" panose="020E0802020502020306" pitchFamily="34" charset="0"/>
      <p:bold r:id="rId251"/>
    </p:embeddedFont>
    <p:embeddedFont>
      <p:font typeface="Bernard MT Condensed" panose="02050806060905020404" pitchFamily="18" charset="0"/>
      <p:regular r:id="rId252"/>
    </p:embeddedFont>
    <p:embeddedFont>
      <p:font typeface="Book Antiqua" panose="02040602050305030304" pitchFamily="18" charset="0"/>
      <p:regular r:id="rId253"/>
      <p:bold r:id="rId254"/>
      <p:italic r:id="rId255"/>
      <p:boldItalic r:id="rId256"/>
    </p:embeddedFont>
    <p:embeddedFont>
      <p:font typeface="Brush Script MT" panose="03060802040406070304" pitchFamily="66" charset="0"/>
      <p:italic r:id="rId257"/>
    </p:embeddedFont>
    <p:embeddedFont>
      <p:font typeface="Century Gothic" panose="020B0502020202020204" pitchFamily="34" charset="0"/>
      <p:regular r:id="rId258"/>
      <p:bold r:id="rId259"/>
      <p:italic r:id="rId260"/>
      <p:boldItalic r:id="rId261"/>
    </p:embeddedFont>
    <p:embeddedFont>
      <p:font typeface="Comic Sans MS" panose="030F0702030302020204" pitchFamily="66" charset="0"/>
      <p:regular r:id="rId262"/>
      <p:bold r:id="rId263"/>
      <p:italic r:id="rId264"/>
      <p:boldItalic r:id="rId265"/>
    </p:embeddedFont>
    <p:embeddedFont>
      <p:font typeface="Cooper Black" panose="0208090404030B020404" pitchFamily="18" charset="0"/>
      <p:regular r:id="rId266"/>
    </p:embeddedFont>
    <p:embeddedFont>
      <p:font typeface="Eras Bold ITC" panose="020B0907030504020204" pitchFamily="34" charset="0"/>
      <p:regular r:id="rId267"/>
    </p:embeddedFont>
    <p:embeddedFont>
      <p:font typeface="Eras Demi ITC" panose="020B0805030504020804" pitchFamily="34" charset="0"/>
      <p:regular r:id="rId268"/>
    </p:embeddedFont>
    <p:embeddedFont>
      <p:font typeface="Franklin Gothic Medium" panose="020B0603020102020204" pitchFamily="34" charset="0"/>
      <p:regular r:id="rId269"/>
      <p:italic r:id="rId270"/>
    </p:embeddedFont>
    <p:embeddedFont>
      <p:font typeface="Freestyle Script" panose="030804020302050B0404" pitchFamily="66" charset="0"/>
      <p:regular r:id="rId271"/>
    </p:embeddedFont>
    <p:embeddedFont>
      <p:font typeface="Gill Sans MT" panose="020B0502020104020203" pitchFamily="34" charset="0"/>
      <p:regular r:id="rId272"/>
      <p:bold r:id="rId273"/>
      <p:italic r:id="rId274"/>
      <p:boldItalic r:id="rId275"/>
    </p:embeddedFont>
    <p:embeddedFont>
      <p:font typeface="Haettenschweiler" panose="020B0706040902060204" pitchFamily="34" charset="0"/>
      <p:regular r:id="rId276"/>
    </p:embeddedFont>
    <p:embeddedFont>
      <p:font typeface="HebrewTh" pitchFamily="2" charset="0"/>
      <p:regular r:id="rId277"/>
    </p:embeddedFont>
    <p:embeddedFont>
      <p:font typeface="Impact" panose="020B0806030902050204" pitchFamily="34" charset="0"/>
      <p:regular r:id="rId278"/>
    </p:embeddedFont>
    <p:embeddedFont>
      <p:font typeface="Lucida Bright" panose="02040602050505020304" pitchFamily="18" charset="0"/>
      <p:regular r:id="rId279"/>
      <p:bold r:id="rId280"/>
      <p:italic r:id="rId281"/>
      <p:boldItalic r:id="rId282"/>
    </p:embeddedFont>
    <p:embeddedFont>
      <p:font typeface="Lucida Fax" panose="02060602050505020204" pitchFamily="18" charset="0"/>
      <p:regular r:id="rId283"/>
      <p:bold r:id="rId284"/>
      <p:italic r:id="rId285"/>
      <p:boldItalic r:id="rId286"/>
    </p:embeddedFont>
    <p:embeddedFont>
      <p:font typeface="Lucida Sans" panose="020B0602030504020204" pitchFamily="34" charset="0"/>
      <p:regular r:id="rId287"/>
      <p:bold r:id="rId288"/>
      <p:italic r:id="rId289"/>
      <p:boldItalic r:id="rId290"/>
    </p:embeddedFont>
    <p:embeddedFont>
      <p:font typeface="Lucida Sans Unicode" panose="020B0602030504020204" pitchFamily="34" charset="0"/>
      <p:regular r:id="rId291"/>
    </p:embeddedFont>
    <p:embeddedFont>
      <p:font typeface="Matura MT Script Capitals" panose="03020802060602070202" pitchFamily="66" charset="0"/>
      <p:regular r:id="rId292"/>
    </p:embeddedFont>
    <p:embeddedFont>
      <p:font typeface="Mistral" panose="03090702030407020403" pitchFamily="66" charset="0"/>
      <p:regular r:id="rId293"/>
    </p:embeddedFont>
    <p:embeddedFont>
      <p:font typeface="Monotype Corsiva" panose="03010101010201010101" pitchFamily="66" charset="0"/>
      <p:italic r:id="rId294"/>
    </p:embeddedFont>
    <p:embeddedFont>
      <p:font typeface="Narkisim" panose="020E0502050101010101" pitchFamily="34" charset="-79"/>
      <p:regular r:id="rId295"/>
    </p:embeddedFont>
    <p:embeddedFont>
      <p:font typeface="Papyrus" panose="03070502060502030205" pitchFamily="66" charset="0"/>
      <p:regular r:id="rId296"/>
    </p:embeddedFont>
    <p:embeddedFont>
      <p:font typeface="Pristina" panose="03060402040406080204" pitchFamily="66" charset="0"/>
      <p:regular r:id="rId297"/>
    </p:embeddedFont>
    <p:embeddedFont>
      <p:font typeface="Tahoma" panose="020B0604030504040204" pitchFamily="34" charset="0"/>
      <p:regular r:id="rId298"/>
      <p:bold r:id="rId299"/>
    </p:embeddedFont>
    <p:embeddedFont>
      <p:font typeface="Verdana" panose="020B0604030504040204" pitchFamily="34" charset="0"/>
      <p:regular r:id="rId300"/>
      <p:bold r:id="rId301"/>
      <p:italic r:id="rId302"/>
      <p:boldItalic r:id="rId303"/>
    </p:embeddedFont>
    <p:embeddedFont>
      <p:font typeface="Wide Latin" panose="020A0A07050505020404" pitchFamily="18" charset="0"/>
      <p:regular r:id="rId304"/>
    </p:embeddedFont>
    <p:embeddedFont>
      <p:font typeface="Wingdings 2" panose="05020102010507070707" pitchFamily="18" charset="2"/>
      <p:regular r:id="rId305"/>
    </p:embeddedFont>
    <p:embeddedFont>
      <p:font typeface="Wingdings 3" panose="05040102010807070707" pitchFamily="18" charset="2"/>
      <p:regular r:id="rId3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6600"/>
    <a:srgbClr val="007000"/>
    <a:srgbClr val="26734D"/>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99" d="100"/>
          <a:sy n="99" d="100"/>
        </p:scale>
        <p:origin x="1026" y="90"/>
      </p:cViewPr>
      <p:guideLst/>
    </p:cSldViewPr>
  </p:slideViewPr>
  <p:notesTextViewPr>
    <p:cViewPr>
      <p:scale>
        <a:sx n="1" d="1"/>
        <a:sy n="1" d="1"/>
      </p:scale>
      <p:origin x="0" y="0"/>
    </p:cViewPr>
  </p:notesTextViewPr>
  <p:sorterViewPr>
    <p:cViewPr>
      <p:scale>
        <a:sx n="100" d="100"/>
        <a:sy n="100" d="100"/>
      </p:scale>
      <p:origin x="0" y="-2453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99" Type="http://schemas.openxmlformats.org/officeDocument/2006/relationships/font" Target="fonts/font57.fntdata"/><Relationship Id="rId21" Type="http://schemas.openxmlformats.org/officeDocument/2006/relationships/slide" Target="slides/slide4.xml"/><Relationship Id="rId63" Type="http://schemas.openxmlformats.org/officeDocument/2006/relationships/slide" Target="slides/slide46.xml"/><Relationship Id="rId159" Type="http://schemas.openxmlformats.org/officeDocument/2006/relationships/slide" Target="slides/slide142.xml"/><Relationship Id="rId170" Type="http://schemas.openxmlformats.org/officeDocument/2006/relationships/slide" Target="slides/slide153.xml"/><Relationship Id="rId226" Type="http://schemas.openxmlformats.org/officeDocument/2006/relationships/slide" Target="slides/slide209.xml"/><Relationship Id="rId268" Type="http://schemas.openxmlformats.org/officeDocument/2006/relationships/font" Target="fonts/font26.fntdata"/><Relationship Id="rId32" Type="http://schemas.openxmlformats.org/officeDocument/2006/relationships/slide" Target="slides/slide15.xml"/><Relationship Id="rId74" Type="http://schemas.openxmlformats.org/officeDocument/2006/relationships/slide" Target="slides/slide57.xml"/><Relationship Id="rId128" Type="http://schemas.openxmlformats.org/officeDocument/2006/relationships/slide" Target="slides/slide111.xml"/><Relationship Id="rId5" Type="http://schemas.openxmlformats.org/officeDocument/2006/relationships/slideMaster" Target="slideMasters/slideMaster5.xml"/><Relationship Id="rId181" Type="http://schemas.openxmlformats.org/officeDocument/2006/relationships/slide" Target="slides/slide164.xml"/><Relationship Id="rId237" Type="http://schemas.openxmlformats.org/officeDocument/2006/relationships/slide" Target="slides/slide220.xml"/><Relationship Id="rId279" Type="http://schemas.openxmlformats.org/officeDocument/2006/relationships/font" Target="fonts/font37.fntdata"/><Relationship Id="rId43" Type="http://schemas.openxmlformats.org/officeDocument/2006/relationships/slide" Target="slides/slide26.xml"/><Relationship Id="rId139" Type="http://schemas.openxmlformats.org/officeDocument/2006/relationships/slide" Target="slides/slide122.xml"/><Relationship Id="rId290" Type="http://schemas.openxmlformats.org/officeDocument/2006/relationships/font" Target="fonts/font48.fntdata"/><Relationship Id="rId304" Type="http://schemas.openxmlformats.org/officeDocument/2006/relationships/font" Target="fonts/font62.fntdata"/><Relationship Id="rId85" Type="http://schemas.openxmlformats.org/officeDocument/2006/relationships/slide" Target="slides/slide68.xml"/><Relationship Id="rId150" Type="http://schemas.openxmlformats.org/officeDocument/2006/relationships/slide" Target="slides/slide133.xml"/><Relationship Id="rId192" Type="http://schemas.openxmlformats.org/officeDocument/2006/relationships/slide" Target="slides/slide175.xml"/><Relationship Id="rId206" Type="http://schemas.openxmlformats.org/officeDocument/2006/relationships/slide" Target="slides/slide189.xml"/><Relationship Id="rId248" Type="http://schemas.openxmlformats.org/officeDocument/2006/relationships/font" Target="fonts/font6.fntdata"/><Relationship Id="rId12" Type="http://schemas.openxmlformats.org/officeDocument/2006/relationships/slideMaster" Target="slideMasters/slideMaster12.xml"/><Relationship Id="rId108" Type="http://schemas.openxmlformats.org/officeDocument/2006/relationships/slide" Target="slides/slide91.xml"/><Relationship Id="rId54" Type="http://schemas.openxmlformats.org/officeDocument/2006/relationships/slide" Target="slides/slide37.xml"/><Relationship Id="rId96" Type="http://schemas.openxmlformats.org/officeDocument/2006/relationships/slide" Target="slides/slide79.xml"/><Relationship Id="rId161" Type="http://schemas.openxmlformats.org/officeDocument/2006/relationships/slide" Target="slides/slide144.xml"/><Relationship Id="rId217" Type="http://schemas.openxmlformats.org/officeDocument/2006/relationships/slide" Target="slides/slide200.xml"/><Relationship Id="rId259" Type="http://schemas.openxmlformats.org/officeDocument/2006/relationships/font" Target="fonts/font17.fntdata"/><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font" Target="fonts/font28.fntdata"/><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249" Type="http://schemas.openxmlformats.org/officeDocument/2006/relationships/font" Target="fonts/font7.fntdata"/><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font" Target="fonts/font18.fntdata"/><Relationship Id="rId281" Type="http://schemas.openxmlformats.org/officeDocument/2006/relationships/font" Target="fonts/font39.fntdata"/><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39" Type="http://schemas.openxmlformats.org/officeDocument/2006/relationships/slide" Target="slides/slide222.xml"/><Relationship Id="rId250" Type="http://schemas.openxmlformats.org/officeDocument/2006/relationships/font" Target="fonts/font8.fntdata"/><Relationship Id="rId271" Type="http://schemas.openxmlformats.org/officeDocument/2006/relationships/font" Target="fonts/font29.fntdata"/><Relationship Id="rId292" Type="http://schemas.openxmlformats.org/officeDocument/2006/relationships/font" Target="fonts/font50.fntdata"/><Relationship Id="rId306" Type="http://schemas.openxmlformats.org/officeDocument/2006/relationships/font" Target="fonts/font64.fntdata"/><Relationship Id="rId24" Type="http://schemas.openxmlformats.org/officeDocument/2006/relationships/slide" Target="slides/slide7.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31" Type="http://schemas.openxmlformats.org/officeDocument/2006/relationships/slide" Target="slides/slide114.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208" Type="http://schemas.openxmlformats.org/officeDocument/2006/relationships/slide" Target="slides/slide191.xml"/><Relationship Id="rId229" Type="http://schemas.openxmlformats.org/officeDocument/2006/relationships/slide" Target="slides/slide212.xml"/><Relationship Id="rId240" Type="http://schemas.openxmlformats.org/officeDocument/2006/relationships/slide" Target="slides/slide223.xml"/><Relationship Id="rId261" Type="http://schemas.openxmlformats.org/officeDocument/2006/relationships/font" Target="fonts/font19.fntdata"/><Relationship Id="rId14" Type="http://schemas.openxmlformats.org/officeDocument/2006/relationships/slideMaster" Target="slideMasters/slideMaster14.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282" Type="http://schemas.openxmlformats.org/officeDocument/2006/relationships/font" Target="fonts/font40.fntdata"/><Relationship Id="rId8" Type="http://schemas.openxmlformats.org/officeDocument/2006/relationships/slideMaster" Target="slideMasters/slideMaster8.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219" Type="http://schemas.openxmlformats.org/officeDocument/2006/relationships/slide" Target="slides/slide202.xml"/><Relationship Id="rId230" Type="http://schemas.openxmlformats.org/officeDocument/2006/relationships/slide" Target="slides/slide213.xml"/><Relationship Id="rId251" Type="http://schemas.openxmlformats.org/officeDocument/2006/relationships/font" Target="fonts/font9.fntdata"/><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72" Type="http://schemas.openxmlformats.org/officeDocument/2006/relationships/font" Target="fonts/font30.fntdata"/><Relationship Id="rId293" Type="http://schemas.openxmlformats.org/officeDocument/2006/relationships/font" Target="fonts/font51.fntdata"/><Relationship Id="rId307" Type="http://schemas.openxmlformats.org/officeDocument/2006/relationships/presProps" Target="presProps.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95" Type="http://schemas.openxmlformats.org/officeDocument/2006/relationships/slide" Target="slides/slide178.xml"/><Relationship Id="rId209" Type="http://schemas.openxmlformats.org/officeDocument/2006/relationships/slide" Target="slides/slide192.xml"/><Relationship Id="rId220" Type="http://schemas.openxmlformats.org/officeDocument/2006/relationships/slide" Target="slides/slide203.xml"/><Relationship Id="rId241" Type="http://schemas.openxmlformats.org/officeDocument/2006/relationships/slide" Target="slides/slide224.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262" Type="http://schemas.openxmlformats.org/officeDocument/2006/relationships/font" Target="fonts/font20.fntdata"/><Relationship Id="rId283" Type="http://schemas.openxmlformats.org/officeDocument/2006/relationships/font" Target="fonts/font41.fntdata"/><Relationship Id="rId78" Type="http://schemas.openxmlformats.org/officeDocument/2006/relationships/slide" Target="slides/slide61.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64" Type="http://schemas.openxmlformats.org/officeDocument/2006/relationships/slide" Target="slides/slide147.xml"/><Relationship Id="rId185" Type="http://schemas.openxmlformats.org/officeDocument/2006/relationships/slide" Target="slides/slide168.xml"/><Relationship Id="rId9" Type="http://schemas.openxmlformats.org/officeDocument/2006/relationships/slideMaster" Target="slideMasters/slideMaster9.xml"/><Relationship Id="rId210" Type="http://schemas.openxmlformats.org/officeDocument/2006/relationships/slide" Target="slides/slide193.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font" Target="fonts/font10.fntdata"/><Relationship Id="rId273" Type="http://schemas.openxmlformats.org/officeDocument/2006/relationships/font" Target="fonts/font31.fntdata"/><Relationship Id="rId294" Type="http://schemas.openxmlformats.org/officeDocument/2006/relationships/font" Target="fonts/font52.fntdata"/><Relationship Id="rId308" Type="http://schemas.openxmlformats.org/officeDocument/2006/relationships/viewProps" Target="viewProps.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font" Target="fonts/font21.fntdata"/><Relationship Id="rId284" Type="http://schemas.openxmlformats.org/officeDocument/2006/relationships/font" Target="fonts/font42.fntdata"/><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font" Target="fonts/font11.fntdata"/><Relationship Id="rId274" Type="http://schemas.openxmlformats.org/officeDocument/2006/relationships/font" Target="fonts/font32.fntdata"/><Relationship Id="rId295" Type="http://schemas.openxmlformats.org/officeDocument/2006/relationships/font" Target="fonts/font53.fntdata"/><Relationship Id="rId309" Type="http://schemas.openxmlformats.org/officeDocument/2006/relationships/theme" Target="theme/theme1.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font" Target="fonts/font1.fntdata"/><Relationship Id="rId264" Type="http://schemas.openxmlformats.org/officeDocument/2006/relationships/font" Target="fonts/font22.fntdata"/><Relationship Id="rId285" Type="http://schemas.openxmlformats.org/officeDocument/2006/relationships/font" Target="fonts/font43.fntdata"/><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310" Type="http://schemas.openxmlformats.org/officeDocument/2006/relationships/tableStyles" Target="tableStyles.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font" Target="fonts/font12.fntdata"/><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font" Target="fonts/font33.fntdata"/><Relationship Id="rId296" Type="http://schemas.openxmlformats.org/officeDocument/2006/relationships/font" Target="fonts/font54.fntdata"/><Relationship Id="rId300" Type="http://schemas.openxmlformats.org/officeDocument/2006/relationships/font" Target="fonts/font58.fntdata"/><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font" Target="fonts/font2.fntdata"/><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font" Target="fonts/font23.fntdata"/><Relationship Id="rId286" Type="http://schemas.openxmlformats.org/officeDocument/2006/relationships/font" Target="fonts/font44.fntdata"/><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 Id="rId2" Type="http://schemas.openxmlformats.org/officeDocument/2006/relationships/slideMaster" Target="slideMasters/slideMaster2.xml"/><Relationship Id="rId29" Type="http://schemas.openxmlformats.org/officeDocument/2006/relationships/slide" Target="slides/slide12.xml"/><Relationship Id="rId255" Type="http://schemas.openxmlformats.org/officeDocument/2006/relationships/font" Target="fonts/font13.fntdata"/><Relationship Id="rId276" Type="http://schemas.openxmlformats.org/officeDocument/2006/relationships/font" Target="fonts/font34.fntdata"/><Relationship Id="rId297" Type="http://schemas.openxmlformats.org/officeDocument/2006/relationships/font" Target="fonts/font55.fntdata"/><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301" Type="http://schemas.openxmlformats.org/officeDocument/2006/relationships/font" Target="fonts/font59.fntdata"/><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19" Type="http://schemas.openxmlformats.org/officeDocument/2006/relationships/slide" Target="slides/slide2.xml"/><Relationship Id="rId224" Type="http://schemas.openxmlformats.org/officeDocument/2006/relationships/slide" Target="slides/slide207.xml"/><Relationship Id="rId245" Type="http://schemas.openxmlformats.org/officeDocument/2006/relationships/font" Target="fonts/font3.fntdata"/><Relationship Id="rId266" Type="http://schemas.openxmlformats.org/officeDocument/2006/relationships/font" Target="fonts/font24.fntdata"/><Relationship Id="rId287" Type="http://schemas.openxmlformats.org/officeDocument/2006/relationships/font" Target="fonts/font45.fntdata"/><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 Id="rId3" Type="http://schemas.openxmlformats.org/officeDocument/2006/relationships/slideMaster" Target="slideMasters/slideMaster3.xml"/><Relationship Id="rId214" Type="http://schemas.openxmlformats.org/officeDocument/2006/relationships/slide" Target="slides/slide197.xml"/><Relationship Id="rId235" Type="http://schemas.openxmlformats.org/officeDocument/2006/relationships/slide" Target="slides/slide218.xml"/><Relationship Id="rId256" Type="http://schemas.openxmlformats.org/officeDocument/2006/relationships/font" Target="fonts/font14.fntdata"/><Relationship Id="rId277" Type="http://schemas.openxmlformats.org/officeDocument/2006/relationships/font" Target="fonts/font35.fntdata"/><Relationship Id="rId298" Type="http://schemas.openxmlformats.org/officeDocument/2006/relationships/font" Target="fonts/font56.fntdata"/><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302" Type="http://schemas.openxmlformats.org/officeDocument/2006/relationships/font" Target="fonts/font60.fntdata"/><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179" Type="http://schemas.openxmlformats.org/officeDocument/2006/relationships/slide" Target="slides/slide162.xml"/><Relationship Id="rId190" Type="http://schemas.openxmlformats.org/officeDocument/2006/relationships/slide" Target="slides/slide173.xml"/><Relationship Id="rId204" Type="http://schemas.openxmlformats.org/officeDocument/2006/relationships/slide" Target="slides/slide187.xml"/><Relationship Id="rId225" Type="http://schemas.openxmlformats.org/officeDocument/2006/relationships/slide" Target="slides/slide208.xml"/><Relationship Id="rId246" Type="http://schemas.openxmlformats.org/officeDocument/2006/relationships/font" Target="fonts/font4.fntdata"/><Relationship Id="rId267" Type="http://schemas.openxmlformats.org/officeDocument/2006/relationships/font" Target="fonts/font25.fntdata"/><Relationship Id="rId288" Type="http://schemas.openxmlformats.org/officeDocument/2006/relationships/font" Target="fonts/font46.fntdata"/><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94" Type="http://schemas.openxmlformats.org/officeDocument/2006/relationships/slide" Target="slides/slide77.xml"/><Relationship Id="rId148" Type="http://schemas.openxmlformats.org/officeDocument/2006/relationships/slide" Target="slides/slide131.xml"/><Relationship Id="rId169" Type="http://schemas.openxmlformats.org/officeDocument/2006/relationships/slide" Target="slides/slide152.xml"/><Relationship Id="rId4" Type="http://schemas.openxmlformats.org/officeDocument/2006/relationships/slideMaster" Target="slideMasters/slideMaster4.xml"/><Relationship Id="rId180" Type="http://schemas.openxmlformats.org/officeDocument/2006/relationships/slide" Target="slides/slide16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font" Target="fonts/font15.fntdata"/><Relationship Id="rId278" Type="http://schemas.openxmlformats.org/officeDocument/2006/relationships/font" Target="fonts/font36.fntdata"/><Relationship Id="rId303" Type="http://schemas.openxmlformats.org/officeDocument/2006/relationships/font" Target="fonts/font61.fntdata"/><Relationship Id="rId42" Type="http://schemas.openxmlformats.org/officeDocument/2006/relationships/slide" Target="slides/slide25.xml"/><Relationship Id="rId84" Type="http://schemas.openxmlformats.org/officeDocument/2006/relationships/slide" Target="slides/slide67.xml"/><Relationship Id="rId138" Type="http://schemas.openxmlformats.org/officeDocument/2006/relationships/slide" Target="slides/slide121.xml"/><Relationship Id="rId191" Type="http://schemas.openxmlformats.org/officeDocument/2006/relationships/slide" Target="slides/slide174.xml"/><Relationship Id="rId205" Type="http://schemas.openxmlformats.org/officeDocument/2006/relationships/slide" Target="slides/slide188.xml"/><Relationship Id="rId247" Type="http://schemas.openxmlformats.org/officeDocument/2006/relationships/font" Target="fonts/font5.fntdata"/><Relationship Id="rId107" Type="http://schemas.openxmlformats.org/officeDocument/2006/relationships/slide" Target="slides/slide90.xml"/><Relationship Id="rId289" Type="http://schemas.openxmlformats.org/officeDocument/2006/relationships/font" Target="fonts/font47.fntdata"/><Relationship Id="rId11" Type="http://schemas.openxmlformats.org/officeDocument/2006/relationships/slideMaster" Target="slideMasters/slideMaster11.xml"/><Relationship Id="rId53" Type="http://schemas.openxmlformats.org/officeDocument/2006/relationships/slide" Target="slides/slide36.xml"/><Relationship Id="rId149" Type="http://schemas.openxmlformats.org/officeDocument/2006/relationships/slide" Target="slides/slide132.xml"/><Relationship Id="rId95" Type="http://schemas.openxmlformats.org/officeDocument/2006/relationships/slide" Target="slides/slide78.xml"/><Relationship Id="rId160" Type="http://schemas.openxmlformats.org/officeDocument/2006/relationships/slide" Target="slides/slide143.xml"/><Relationship Id="rId216" Type="http://schemas.openxmlformats.org/officeDocument/2006/relationships/slide" Target="slides/slide199.xml"/><Relationship Id="rId258" Type="http://schemas.openxmlformats.org/officeDocument/2006/relationships/font" Target="fonts/font16.fntdata"/><Relationship Id="rId22" Type="http://schemas.openxmlformats.org/officeDocument/2006/relationships/slide" Target="slides/slide5.xml"/><Relationship Id="rId64" Type="http://schemas.openxmlformats.org/officeDocument/2006/relationships/slide" Target="slides/slide47.xml"/><Relationship Id="rId118" Type="http://schemas.openxmlformats.org/officeDocument/2006/relationships/slide" Target="slides/slide101.xml"/><Relationship Id="rId171" Type="http://schemas.openxmlformats.org/officeDocument/2006/relationships/slide" Target="slides/slide154.xml"/><Relationship Id="rId227" Type="http://schemas.openxmlformats.org/officeDocument/2006/relationships/slide" Target="slides/slide210.xml"/><Relationship Id="rId269" Type="http://schemas.openxmlformats.org/officeDocument/2006/relationships/font" Target="fonts/font27.fntdata"/><Relationship Id="rId33" Type="http://schemas.openxmlformats.org/officeDocument/2006/relationships/slide" Target="slides/slide16.xml"/><Relationship Id="rId129" Type="http://schemas.openxmlformats.org/officeDocument/2006/relationships/slide" Target="slides/slide112.xml"/><Relationship Id="rId280" Type="http://schemas.openxmlformats.org/officeDocument/2006/relationships/font" Target="fonts/font38.fntdata"/><Relationship Id="rId75" Type="http://schemas.openxmlformats.org/officeDocument/2006/relationships/slide" Target="slides/slide58.xml"/><Relationship Id="rId140" Type="http://schemas.openxmlformats.org/officeDocument/2006/relationships/slide" Target="slides/slide123.xml"/><Relationship Id="rId182" Type="http://schemas.openxmlformats.org/officeDocument/2006/relationships/slide" Target="slides/slide165.xml"/><Relationship Id="rId6" Type="http://schemas.openxmlformats.org/officeDocument/2006/relationships/slideMaster" Target="slideMasters/slideMaster6.xml"/><Relationship Id="rId238" Type="http://schemas.openxmlformats.org/officeDocument/2006/relationships/slide" Target="slides/slide221.xml"/><Relationship Id="rId291" Type="http://schemas.openxmlformats.org/officeDocument/2006/relationships/font" Target="fonts/font49.fntdata"/><Relationship Id="rId305" Type="http://schemas.openxmlformats.org/officeDocument/2006/relationships/font" Target="fonts/font6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EDCA69E-243D-4004-9452-0510EEF70885}"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1270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9417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91E083-5E6F-B27C-0810-34C0950D84D8}"/>
              </a:ext>
            </a:extLst>
          </p:cNvPr>
          <p:cNvSpPr>
            <a:spLocks noGrp="1"/>
          </p:cNvSpPr>
          <p:nvPr>
            <p:ph type="dt" sz="half" idx="10"/>
          </p:nvPr>
        </p:nvSpPr>
        <p:spPr/>
        <p:txBody>
          <a:bodyPr/>
          <a:lstStyle>
            <a:lvl1pPr>
              <a:defRPr/>
            </a:lvl1pPr>
          </a:lstStyle>
          <a:p>
            <a:pPr>
              <a:defRPr/>
            </a:pPr>
            <a:fld id="{371A2EEA-3141-4D8C-94EC-0027376AF1E9}" type="datetimeFigureOut">
              <a:rPr lang="en-US"/>
              <a:pPr>
                <a:defRPr/>
              </a:pPr>
              <a:t>2/17/2025</a:t>
            </a:fld>
            <a:endParaRPr lang="en-US"/>
          </a:p>
        </p:txBody>
      </p:sp>
      <p:sp>
        <p:nvSpPr>
          <p:cNvPr id="6" name="Footer Placeholder 4">
            <a:extLst>
              <a:ext uri="{FF2B5EF4-FFF2-40B4-BE49-F238E27FC236}">
                <a16:creationId xmlns:a16="http://schemas.microsoft.com/office/drawing/2014/main" id="{D2A978AF-EF73-1A6F-6E70-16032A24EA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558AE2-57D8-CDD7-72C7-F13E90A8C6E6}"/>
              </a:ext>
            </a:extLst>
          </p:cNvPr>
          <p:cNvSpPr>
            <a:spLocks noGrp="1"/>
          </p:cNvSpPr>
          <p:nvPr>
            <p:ph type="sldNum" sz="quarter" idx="12"/>
          </p:nvPr>
        </p:nvSpPr>
        <p:spPr/>
        <p:txBody>
          <a:bodyPr/>
          <a:lstStyle>
            <a:lvl1pPr>
              <a:defRPr/>
            </a:lvl1pPr>
          </a:lstStyle>
          <a:p>
            <a:fld id="{EA295D80-F3C3-41D1-91F7-A5B61F1FADDA}" type="slidenum">
              <a:rPr lang="en-US" altLang="en-US"/>
              <a:pPr/>
              <a:t>‹#›</a:t>
            </a:fld>
            <a:endParaRPr lang="en-US" altLang="en-US"/>
          </a:p>
        </p:txBody>
      </p:sp>
    </p:spTree>
    <p:extLst>
      <p:ext uri="{BB962C8B-B14F-4D97-AF65-F5344CB8AC3E}">
        <p14:creationId xmlns:p14="http://schemas.microsoft.com/office/powerpoint/2010/main" val="25848120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1102784" y="4225926"/>
            <a:ext cx="8949267"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BE6D6BAE-08DD-6EC7-731F-36A02A4280C3}"/>
              </a:ext>
            </a:extLst>
          </p:cNvPr>
          <p:cNvSpPr>
            <a:spLocks noGrp="1"/>
          </p:cNvSpPr>
          <p:nvPr>
            <p:ph type="dt" sz="half" idx="10"/>
          </p:nvPr>
        </p:nvSpPr>
        <p:spPr/>
        <p:txBody>
          <a:bodyPr/>
          <a:lstStyle>
            <a:lvl1pPr>
              <a:defRPr/>
            </a:lvl1pPr>
          </a:lstStyle>
          <a:p>
            <a:pPr>
              <a:defRPr/>
            </a:pPr>
            <a:fld id="{1C9F39DC-369C-410B-B9D2-9D2B2AE13E08}" type="datetimeFigureOut">
              <a:rPr lang="en-US"/>
              <a:pPr>
                <a:defRPr/>
              </a:pPr>
              <a:t>2/17/2025</a:t>
            </a:fld>
            <a:endParaRPr lang="en-US"/>
          </a:p>
        </p:txBody>
      </p:sp>
      <p:sp>
        <p:nvSpPr>
          <p:cNvPr id="7" name="Footer Placeholder 4">
            <a:extLst>
              <a:ext uri="{FF2B5EF4-FFF2-40B4-BE49-F238E27FC236}">
                <a16:creationId xmlns:a16="http://schemas.microsoft.com/office/drawing/2014/main" id="{C413AF08-DCB9-4BE5-E9CC-80C4BF12BD2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B39FE090-CAE7-1CDA-ED5E-DA53B87DC1B4}"/>
              </a:ext>
            </a:extLst>
          </p:cNvPr>
          <p:cNvSpPr>
            <a:spLocks noGrp="1"/>
          </p:cNvSpPr>
          <p:nvPr>
            <p:ph type="sldNum" sz="quarter" idx="12"/>
          </p:nvPr>
        </p:nvSpPr>
        <p:spPr/>
        <p:txBody>
          <a:bodyPr/>
          <a:lstStyle>
            <a:lvl1pPr>
              <a:defRPr/>
            </a:lvl1pPr>
          </a:lstStyle>
          <a:p>
            <a:fld id="{1AFB4967-0323-453A-B67F-19BD8F2CF36E}" type="slidenum">
              <a:rPr lang="en-US" altLang="en-US"/>
              <a:pPr/>
              <a:t>‹#›</a:t>
            </a:fld>
            <a:endParaRPr lang="en-US" altLang="en-US"/>
          </a:p>
        </p:txBody>
      </p:sp>
    </p:spTree>
    <p:extLst>
      <p:ext uri="{BB962C8B-B14F-4D97-AF65-F5344CB8AC3E}">
        <p14:creationId xmlns:p14="http://schemas.microsoft.com/office/powerpoint/2010/main" val="28384365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45585" y="452439"/>
            <a:ext cx="9408583" cy="1400175"/>
          </a:xfrm>
        </p:spPr>
        <p:txBody>
          <a:bodyPr/>
          <a:lstStyle/>
          <a:p>
            <a:r>
              <a:rPr lang="en-US"/>
              <a:t>Click to edit Master title style</a:t>
            </a:r>
          </a:p>
        </p:txBody>
      </p:sp>
      <p:sp>
        <p:nvSpPr>
          <p:cNvPr id="3" name="Content Placeholder 2"/>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02785"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679018"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9CE6421-2397-819E-07CF-DF82ECBED891}"/>
              </a:ext>
            </a:extLst>
          </p:cNvPr>
          <p:cNvSpPr>
            <a:spLocks noGrp="1"/>
          </p:cNvSpPr>
          <p:nvPr>
            <p:ph type="dt" sz="half" idx="10"/>
          </p:nvPr>
        </p:nvSpPr>
        <p:spPr/>
        <p:txBody>
          <a:bodyPr/>
          <a:lstStyle>
            <a:lvl1pPr>
              <a:defRPr/>
            </a:lvl1pPr>
          </a:lstStyle>
          <a:p>
            <a:pPr>
              <a:defRPr/>
            </a:pPr>
            <a:fld id="{25FCAF98-D611-4270-BCEE-D4A1A24E13E1}" type="datetimeFigureOut">
              <a:rPr lang="en-US"/>
              <a:pPr>
                <a:defRPr/>
              </a:pPr>
              <a:t>2/17/2025</a:t>
            </a:fld>
            <a:endParaRPr lang="en-US"/>
          </a:p>
        </p:txBody>
      </p:sp>
      <p:sp>
        <p:nvSpPr>
          <p:cNvPr id="8" name="Footer Placeholder 4">
            <a:extLst>
              <a:ext uri="{FF2B5EF4-FFF2-40B4-BE49-F238E27FC236}">
                <a16:creationId xmlns:a16="http://schemas.microsoft.com/office/drawing/2014/main" id="{1E4C0290-1BD8-4137-0923-657CDA6539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B12D27C-64A2-72BF-04E5-A715635EC952}"/>
              </a:ext>
            </a:extLst>
          </p:cNvPr>
          <p:cNvSpPr>
            <a:spLocks noGrp="1"/>
          </p:cNvSpPr>
          <p:nvPr>
            <p:ph type="sldNum" sz="quarter" idx="12"/>
          </p:nvPr>
        </p:nvSpPr>
        <p:spPr/>
        <p:txBody>
          <a:bodyPr/>
          <a:lstStyle>
            <a:lvl1pPr>
              <a:defRPr/>
            </a:lvl1pPr>
          </a:lstStyle>
          <a:p>
            <a:fld id="{E6F77DD1-12B9-4981-8984-780299B789A8}" type="slidenum">
              <a:rPr lang="en-US" altLang="en-US"/>
              <a:pPr/>
              <a:t>‹#›</a:t>
            </a:fld>
            <a:endParaRPr lang="en-US" altLang="en-US"/>
          </a:p>
        </p:txBody>
      </p:sp>
    </p:spTree>
    <p:extLst>
      <p:ext uri="{BB962C8B-B14F-4D97-AF65-F5344CB8AC3E}">
        <p14:creationId xmlns:p14="http://schemas.microsoft.com/office/powerpoint/2010/main" val="29302476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389B-0809-BE68-E51C-443C9B01E0AA}"/>
              </a:ext>
            </a:extLst>
          </p:cNvPr>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4A47DCA-FA34-A033-54BC-870251C6B692}"/>
              </a:ext>
            </a:extLst>
          </p:cNvPr>
          <p:cNvSpPr>
            <a:spLocks noGrp="1"/>
          </p:cNvSpPr>
          <p:nvPr>
            <p:ph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FFC936-B0D7-9449-2D13-007EE3F2A78F}"/>
              </a:ext>
            </a:extLst>
          </p:cNvPr>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0B43FE8-3D9B-6426-5E88-0784C0CBFDC8}"/>
              </a:ext>
            </a:extLst>
          </p:cNvPr>
          <p:cNvSpPr>
            <a:spLocks noGrp="1"/>
          </p:cNvSpPr>
          <p:nvPr>
            <p:ph sz="quarter" idx="3"/>
          </p:nvPr>
        </p:nvSpPr>
        <p:spPr>
          <a:xfrm>
            <a:off x="5679018"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6695F82-1ED1-72BC-C4A6-A659EBFB202E}"/>
              </a:ext>
            </a:extLst>
          </p:cNvPr>
          <p:cNvSpPr>
            <a:spLocks noGrp="1"/>
          </p:cNvSpPr>
          <p:nvPr>
            <p:ph type="dt" sz="half" idx="10"/>
          </p:nvPr>
        </p:nvSpPr>
        <p:spPr>
          <a:xfrm rot="5400000">
            <a:off x="10157884" y="1790700"/>
            <a:ext cx="990600" cy="304800"/>
          </a:xfrm>
        </p:spPr>
        <p:txBody>
          <a:bodyPr/>
          <a:lstStyle>
            <a:lvl1pPr>
              <a:defRPr smtClean="0"/>
            </a:lvl1pPr>
          </a:lstStyle>
          <a:p>
            <a:pPr>
              <a:defRPr/>
            </a:pPr>
            <a:fld id="{CF984FE6-E892-4507-A5DF-A914FABCE0F4}" type="datetimeFigureOut">
              <a:rPr lang="en-US"/>
              <a:pPr>
                <a:defRPr/>
              </a:pPr>
              <a:t>2/17/2025</a:t>
            </a:fld>
            <a:endParaRPr lang="en-US"/>
          </a:p>
        </p:txBody>
      </p:sp>
      <p:sp>
        <p:nvSpPr>
          <p:cNvPr id="7" name="Footer Placeholder 6">
            <a:extLst>
              <a:ext uri="{FF2B5EF4-FFF2-40B4-BE49-F238E27FC236}">
                <a16:creationId xmlns:a16="http://schemas.microsoft.com/office/drawing/2014/main" id="{0A228327-FC81-75A8-4379-C9967BC30C38}"/>
              </a:ext>
            </a:extLst>
          </p:cNvPr>
          <p:cNvSpPr>
            <a:spLocks noGrp="1"/>
          </p:cNvSpPr>
          <p:nvPr>
            <p:ph type="ftr" sz="quarter" idx="11"/>
          </p:nvPr>
        </p:nvSpPr>
        <p:spPr>
          <a:xfrm rot="5400000">
            <a:off x="8954294" y="3225007"/>
            <a:ext cx="3859213" cy="3048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BD27D050-DB3A-A870-295D-ABA61AC19174}"/>
              </a:ext>
            </a:extLst>
          </p:cNvPr>
          <p:cNvSpPr>
            <a:spLocks noGrp="1"/>
          </p:cNvSpPr>
          <p:nvPr>
            <p:ph type="sldNum" sz="quarter" idx="12"/>
          </p:nvPr>
        </p:nvSpPr>
        <p:spPr>
          <a:xfrm>
            <a:off x="10354733" y="295275"/>
            <a:ext cx="838200" cy="768350"/>
          </a:xfrm>
        </p:spPr>
        <p:txBody>
          <a:bodyPr/>
          <a:lstStyle>
            <a:lvl1pPr>
              <a:defRPr/>
            </a:lvl1pPr>
          </a:lstStyle>
          <a:p>
            <a:fld id="{BC65E7CC-B537-46FA-B97D-C45803D4F19A}" type="slidenum">
              <a:rPr lang="en-US" altLang="en-US"/>
              <a:pPr/>
              <a:t>‹#›</a:t>
            </a:fld>
            <a:endParaRPr lang="en-US" altLang="en-US"/>
          </a:p>
        </p:txBody>
      </p:sp>
    </p:spTree>
    <p:extLst>
      <p:ext uri="{BB962C8B-B14F-4D97-AF65-F5344CB8AC3E}">
        <p14:creationId xmlns:p14="http://schemas.microsoft.com/office/powerpoint/2010/main" val="38238065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4003A-6749-9BBA-8D15-0AC60D56FCA5}"/>
              </a:ext>
            </a:extLst>
          </p:cNvPr>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8AEAD80-EF08-5FE6-A3A4-0D6E9CFE63B7}"/>
              </a:ext>
            </a:extLst>
          </p:cNvPr>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9EB23-D5D8-A1CA-FB78-5A660CA1CF08}"/>
              </a:ext>
            </a:extLst>
          </p:cNvPr>
          <p:cNvSpPr>
            <a:spLocks noGrp="1"/>
          </p:cNvSpPr>
          <p:nvPr>
            <p:ph sz="quarter" idx="2"/>
          </p:nvPr>
        </p:nvSpPr>
        <p:spPr>
          <a:xfrm>
            <a:off x="1102785"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AEF16B3-C701-EDDF-FB1E-9D04D4BBEF90}"/>
              </a:ext>
            </a:extLst>
          </p:cNvPr>
          <p:cNvSpPr>
            <a:spLocks noGrp="1"/>
          </p:cNvSpPr>
          <p:nvPr>
            <p:ph sz="half" idx="3"/>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FAA6BC2-FD25-F4D3-0A6F-AEBB6DC18E08}"/>
              </a:ext>
            </a:extLst>
          </p:cNvPr>
          <p:cNvSpPr>
            <a:spLocks noGrp="1"/>
          </p:cNvSpPr>
          <p:nvPr>
            <p:ph type="dt" sz="half" idx="10"/>
          </p:nvPr>
        </p:nvSpPr>
        <p:spPr>
          <a:xfrm rot="5400000">
            <a:off x="10157884" y="1790700"/>
            <a:ext cx="990600" cy="304800"/>
          </a:xfrm>
        </p:spPr>
        <p:txBody>
          <a:bodyPr/>
          <a:lstStyle>
            <a:lvl1pPr>
              <a:defRPr smtClean="0"/>
            </a:lvl1pPr>
          </a:lstStyle>
          <a:p>
            <a:pPr>
              <a:defRPr/>
            </a:pPr>
            <a:fld id="{127CD79E-6EA0-4F57-858C-56FE54190285}" type="datetimeFigureOut">
              <a:rPr lang="en-US"/>
              <a:pPr>
                <a:defRPr/>
              </a:pPr>
              <a:t>2/17/2025</a:t>
            </a:fld>
            <a:endParaRPr lang="en-US"/>
          </a:p>
        </p:txBody>
      </p:sp>
      <p:sp>
        <p:nvSpPr>
          <p:cNvPr id="7" name="Footer Placeholder 6">
            <a:extLst>
              <a:ext uri="{FF2B5EF4-FFF2-40B4-BE49-F238E27FC236}">
                <a16:creationId xmlns:a16="http://schemas.microsoft.com/office/drawing/2014/main" id="{7E4D0CD0-6449-738E-A8D6-F6FD4CCEB34A}"/>
              </a:ext>
            </a:extLst>
          </p:cNvPr>
          <p:cNvSpPr>
            <a:spLocks noGrp="1"/>
          </p:cNvSpPr>
          <p:nvPr>
            <p:ph type="ftr" sz="quarter" idx="11"/>
          </p:nvPr>
        </p:nvSpPr>
        <p:spPr>
          <a:xfrm rot="5400000">
            <a:off x="8954294" y="3225007"/>
            <a:ext cx="3859213" cy="3048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651825F8-CFD0-8D7A-3B82-EAD89A84E515}"/>
              </a:ext>
            </a:extLst>
          </p:cNvPr>
          <p:cNvSpPr>
            <a:spLocks noGrp="1"/>
          </p:cNvSpPr>
          <p:nvPr>
            <p:ph type="sldNum" sz="quarter" idx="12"/>
          </p:nvPr>
        </p:nvSpPr>
        <p:spPr>
          <a:xfrm>
            <a:off x="10354733" y="295275"/>
            <a:ext cx="838200" cy="768350"/>
          </a:xfrm>
        </p:spPr>
        <p:txBody>
          <a:bodyPr/>
          <a:lstStyle>
            <a:lvl1pPr>
              <a:defRPr/>
            </a:lvl1pPr>
          </a:lstStyle>
          <a:p>
            <a:fld id="{B73E2CCB-220E-4307-AD90-3749146EF2F3}" type="slidenum">
              <a:rPr lang="en-US" altLang="en-US"/>
              <a:pPr/>
              <a:t>‹#›</a:t>
            </a:fld>
            <a:endParaRPr lang="en-US" altLang="en-US"/>
          </a:p>
        </p:txBody>
      </p:sp>
    </p:spTree>
    <p:extLst>
      <p:ext uri="{BB962C8B-B14F-4D97-AF65-F5344CB8AC3E}">
        <p14:creationId xmlns:p14="http://schemas.microsoft.com/office/powerpoint/2010/main" val="13742522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1C092-AD56-B182-389D-8A3730DB2EA9}"/>
              </a:ext>
            </a:extLst>
          </p:cNvPr>
          <p:cNvSpPr>
            <a:spLocks noGrp="1"/>
          </p:cNvSpPr>
          <p:nvPr>
            <p:ph type="title"/>
          </p:nvPr>
        </p:nvSpPr>
        <p:spPr>
          <a:xfrm>
            <a:off x="645585" y="452439"/>
            <a:ext cx="9408583" cy="14001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43307C-1A64-C48C-7DC3-6BCDA5ABFFEE}"/>
              </a:ext>
            </a:extLst>
          </p:cNvPr>
          <p:cNvSpPr>
            <a:spLocks noGrp="1"/>
          </p:cNvSpPr>
          <p:nvPr>
            <p:ph type="body"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1E84D-9FFC-BD4E-AB4D-464364AD8AF9}"/>
              </a:ext>
            </a:extLst>
          </p:cNvPr>
          <p:cNvSpPr>
            <a:spLocks noGrp="1"/>
          </p:cNvSpPr>
          <p:nvPr>
            <p:ph sz="quarter" idx="2"/>
          </p:nvPr>
        </p:nvSpPr>
        <p:spPr>
          <a:xfrm>
            <a:off x="5679018"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5B4CCFF-15D5-7AE5-7D40-2ABEF178468C}"/>
              </a:ext>
            </a:extLst>
          </p:cNvPr>
          <p:cNvSpPr>
            <a:spLocks noGrp="1"/>
          </p:cNvSpPr>
          <p:nvPr>
            <p:ph sz="quarter" idx="3"/>
          </p:nvPr>
        </p:nvSpPr>
        <p:spPr>
          <a:xfrm>
            <a:off x="5679018"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4ECDB50C-A0D3-3BD1-9125-5A31218C8B2E}"/>
              </a:ext>
            </a:extLst>
          </p:cNvPr>
          <p:cNvSpPr>
            <a:spLocks noGrp="1"/>
          </p:cNvSpPr>
          <p:nvPr>
            <p:ph type="dt" sz="half" idx="10"/>
          </p:nvPr>
        </p:nvSpPr>
        <p:spPr>
          <a:xfrm rot="5400000">
            <a:off x="10157884" y="1790700"/>
            <a:ext cx="990600" cy="304800"/>
          </a:xfrm>
        </p:spPr>
        <p:txBody>
          <a:bodyPr/>
          <a:lstStyle>
            <a:lvl1pPr>
              <a:defRPr smtClean="0"/>
            </a:lvl1pPr>
          </a:lstStyle>
          <a:p>
            <a:pPr>
              <a:defRPr/>
            </a:pPr>
            <a:fld id="{BD11358A-9821-4244-8744-A567695AA516}" type="datetimeFigureOut">
              <a:rPr lang="en-US"/>
              <a:pPr>
                <a:defRPr/>
              </a:pPr>
              <a:t>2/17/2025</a:t>
            </a:fld>
            <a:endParaRPr lang="en-US"/>
          </a:p>
        </p:txBody>
      </p:sp>
      <p:sp>
        <p:nvSpPr>
          <p:cNvPr id="7" name="Footer Placeholder 6">
            <a:extLst>
              <a:ext uri="{FF2B5EF4-FFF2-40B4-BE49-F238E27FC236}">
                <a16:creationId xmlns:a16="http://schemas.microsoft.com/office/drawing/2014/main" id="{20E95DB0-B958-5DAB-D5B5-644498618BBA}"/>
              </a:ext>
            </a:extLst>
          </p:cNvPr>
          <p:cNvSpPr>
            <a:spLocks noGrp="1"/>
          </p:cNvSpPr>
          <p:nvPr>
            <p:ph type="ftr" sz="quarter" idx="11"/>
          </p:nvPr>
        </p:nvSpPr>
        <p:spPr>
          <a:xfrm rot="5400000">
            <a:off x="8954294" y="3225007"/>
            <a:ext cx="3859213" cy="3048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8FA2D6E3-784E-7E55-A88B-039B28E007AB}"/>
              </a:ext>
            </a:extLst>
          </p:cNvPr>
          <p:cNvSpPr>
            <a:spLocks noGrp="1"/>
          </p:cNvSpPr>
          <p:nvPr>
            <p:ph type="sldNum" sz="quarter" idx="12"/>
          </p:nvPr>
        </p:nvSpPr>
        <p:spPr>
          <a:xfrm>
            <a:off x="10354733" y="295275"/>
            <a:ext cx="838200" cy="768350"/>
          </a:xfrm>
        </p:spPr>
        <p:txBody>
          <a:bodyPr/>
          <a:lstStyle>
            <a:lvl1pPr>
              <a:defRPr/>
            </a:lvl1pPr>
          </a:lstStyle>
          <a:p>
            <a:fld id="{4C461017-C7E4-4B58-ACF7-E74D2F6CCF71}" type="slidenum">
              <a:rPr lang="en-US" altLang="en-US"/>
              <a:pPr/>
              <a:t>‹#›</a:t>
            </a:fld>
            <a:endParaRPr lang="en-US" altLang="en-US"/>
          </a:p>
        </p:txBody>
      </p:sp>
    </p:spTree>
    <p:extLst>
      <p:ext uri="{BB962C8B-B14F-4D97-AF65-F5344CB8AC3E}">
        <p14:creationId xmlns:p14="http://schemas.microsoft.com/office/powerpoint/2010/main" val="514898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976EB-961D-4129-C4A8-2E0F796DD8C0}"/>
              </a:ext>
            </a:extLst>
          </p:cNvPr>
          <p:cNvSpPr>
            <a:spLocks noGrp="1"/>
          </p:cNvSpPr>
          <p:nvPr>
            <p:ph type="title"/>
          </p:nvPr>
        </p:nvSpPr>
        <p:spPr>
          <a:xfrm>
            <a:off x="645585" y="452439"/>
            <a:ext cx="9408583" cy="14001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488B593-F11A-F282-9611-E1525D6C0C41}"/>
              </a:ext>
            </a:extLst>
          </p:cNvPr>
          <p:cNvSpPr>
            <a:spLocks noGrp="1"/>
          </p:cNvSpPr>
          <p:nvPr>
            <p:ph sz="quarter" idx="1"/>
          </p:nvPr>
        </p:nvSpPr>
        <p:spPr>
          <a:xfrm>
            <a:off x="1102785" y="2052639"/>
            <a:ext cx="4373033" cy="202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01C86F-95E2-9DFE-314C-07ACEF393093}"/>
              </a:ext>
            </a:extLst>
          </p:cNvPr>
          <p:cNvSpPr>
            <a:spLocks noGrp="1"/>
          </p:cNvSpPr>
          <p:nvPr>
            <p:ph sz="quarter" idx="2"/>
          </p:nvPr>
        </p:nvSpPr>
        <p:spPr>
          <a:xfrm>
            <a:off x="1102785" y="4225926"/>
            <a:ext cx="4373033" cy="202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179A1-DC99-DB42-3E3E-44860CDD5D64}"/>
              </a:ext>
            </a:extLst>
          </p:cNvPr>
          <p:cNvSpPr>
            <a:spLocks noGrp="1"/>
          </p:cNvSpPr>
          <p:nvPr>
            <p:ph type="body" sz="half" idx="3"/>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7CFFBE4-A7D5-0766-A72A-E845D9C36AD1}"/>
              </a:ext>
            </a:extLst>
          </p:cNvPr>
          <p:cNvSpPr>
            <a:spLocks noGrp="1"/>
          </p:cNvSpPr>
          <p:nvPr>
            <p:ph type="dt" sz="half" idx="10"/>
          </p:nvPr>
        </p:nvSpPr>
        <p:spPr>
          <a:xfrm rot="5400000">
            <a:off x="10157884" y="1790700"/>
            <a:ext cx="990600" cy="304800"/>
          </a:xfrm>
        </p:spPr>
        <p:txBody>
          <a:bodyPr/>
          <a:lstStyle>
            <a:lvl1pPr>
              <a:defRPr smtClean="0"/>
            </a:lvl1pPr>
          </a:lstStyle>
          <a:p>
            <a:pPr>
              <a:defRPr/>
            </a:pPr>
            <a:fld id="{C3E3E884-EE6F-4296-8218-F1C82C746B13}" type="datetimeFigureOut">
              <a:rPr lang="en-US"/>
              <a:pPr>
                <a:defRPr/>
              </a:pPr>
              <a:t>2/17/2025</a:t>
            </a:fld>
            <a:endParaRPr lang="en-US"/>
          </a:p>
        </p:txBody>
      </p:sp>
      <p:sp>
        <p:nvSpPr>
          <p:cNvPr id="7" name="Footer Placeholder 6">
            <a:extLst>
              <a:ext uri="{FF2B5EF4-FFF2-40B4-BE49-F238E27FC236}">
                <a16:creationId xmlns:a16="http://schemas.microsoft.com/office/drawing/2014/main" id="{3DACBA7B-65CF-73D9-79AB-32E4529ACC48}"/>
              </a:ext>
            </a:extLst>
          </p:cNvPr>
          <p:cNvSpPr>
            <a:spLocks noGrp="1"/>
          </p:cNvSpPr>
          <p:nvPr>
            <p:ph type="ftr" sz="quarter" idx="11"/>
          </p:nvPr>
        </p:nvSpPr>
        <p:spPr>
          <a:xfrm rot="5400000">
            <a:off x="8954294" y="3225007"/>
            <a:ext cx="3859213" cy="30480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532BAADD-C95C-4CBB-5585-9564E2513789}"/>
              </a:ext>
            </a:extLst>
          </p:cNvPr>
          <p:cNvSpPr>
            <a:spLocks noGrp="1"/>
          </p:cNvSpPr>
          <p:nvPr>
            <p:ph type="sldNum" sz="quarter" idx="12"/>
          </p:nvPr>
        </p:nvSpPr>
        <p:spPr>
          <a:xfrm>
            <a:off x="10354733" y="295275"/>
            <a:ext cx="838200" cy="768350"/>
          </a:xfrm>
        </p:spPr>
        <p:txBody>
          <a:bodyPr/>
          <a:lstStyle>
            <a:lvl1pPr>
              <a:defRPr/>
            </a:lvl1pPr>
          </a:lstStyle>
          <a:p>
            <a:fld id="{46BF6431-C300-40D6-8DD1-70AD7B229032}" type="slidenum">
              <a:rPr lang="en-US" altLang="en-US"/>
              <a:pPr/>
              <a:t>‹#›</a:t>
            </a:fld>
            <a:endParaRPr lang="en-US" altLang="en-US"/>
          </a:p>
        </p:txBody>
      </p:sp>
    </p:spTree>
    <p:extLst>
      <p:ext uri="{BB962C8B-B14F-4D97-AF65-F5344CB8AC3E}">
        <p14:creationId xmlns:p14="http://schemas.microsoft.com/office/powerpoint/2010/main" val="17158407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515C42E-9CEB-1C25-1CFC-F387C3EC43A1}"/>
              </a:ext>
            </a:extLst>
          </p:cNvPr>
          <p:cNvSpPr>
            <a:spLocks noChangeArrowheads="1"/>
          </p:cNvSpPr>
          <p:nvPr/>
        </p:nvSpPr>
        <p:spPr bwMode="auto">
          <a:xfrm>
            <a:off x="508000" y="990600"/>
            <a:ext cx="101600" cy="5105400"/>
          </a:xfrm>
          <a:prstGeom prst="rect">
            <a:avLst/>
          </a:prstGeom>
          <a:solidFill>
            <a:schemeClr val="bg2"/>
          </a:solidFill>
          <a:ln>
            <a:noFill/>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3" name="Group 8">
            <a:extLst>
              <a:ext uri="{FF2B5EF4-FFF2-40B4-BE49-F238E27FC236}">
                <a16:creationId xmlns:a16="http://schemas.microsoft.com/office/drawing/2014/main" id="{C000488E-B0D2-1B3D-AF3F-098E79F46110}"/>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020D9F01-D674-F36D-EEFE-3F35E451C28A}"/>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5" name="Rectangle 10">
              <a:extLst>
                <a:ext uri="{FF2B5EF4-FFF2-40B4-BE49-F238E27FC236}">
                  <a16:creationId xmlns:a16="http://schemas.microsoft.com/office/drawing/2014/main" id="{A8045E9E-01AD-8EA5-08B2-3FF330A11511}"/>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6" name="Rectangle 11">
              <a:extLst>
                <a:ext uri="{FF2B5EF4-FFF2-40B4-BE49-F238E27FC236}">
                  <a16:creationId xmlns:a16="http://schemas.microsoft.com/office/drawing/2014/main" id="{3646D90E-A4C9-975B-D447-0173BE487898}"/>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2">
              <a:extLst>
                <a:ext uri="{FF2B5EF4-FFF2-40B4-BE49-F238E27FC236}">
                  <a16:creationId xmlns:a16="http://schemas.microsoft.com/office/drawing/2014/main" id="{2DC09F24-EFA6-C4AC-CB20-8AE934208DA7}"/>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Line 13">
              <a:extLst>
                <a:ext uri="{FF2B5EF4-FFF2-40B4-BE49-F238E27FC236}">
                  <a16:creationId xmlns:a16="http://schemas.microsoft.com/office/drawing/2014/main" id="{CDDB0FDB-F85A-B844-1AEE-9CB25D0C532D}"/>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7F0A3535-9984-553A-FA1D-78E9B14B5ED0}"/>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38EC5011-7359-B8A1-B6B9-0DD11FE46121}"/>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B1195045-820C-400C-DCBD-FAF14D9B432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436A29F4-8731-47F4-816E-9E8CBD18B9E2}"/>
              </a:ext>
            </a:extLst>
          </p:cNvPr>
          <p:cNvSpPr>
            <a:spLocks noGrp="1" noChangeArrowheads="1"/>
          </p:cNvSpPr>
          <p:nvPr>
            <p:ph type="sldNum" sz="quarter" idx="12"/>
          </p:nvPr>
        </p:nvSpPr>
        <p:spPr>
          <a:xfrm>
            <a:off x="8737600" y="6248400"/>
            <a:ext cx="2844800" cy="457200"/>
          </a:xfrm>
        </p:spPr>
        <p:txBody>
          <a:bodyPr/>
          <a:lstStyle>
            <a:lvl1pPr>
              <a:defRPr b="1" smtClean="0"/>
            </a:lvl1pPr>
          </a:lstStyle>
          <a:p>
            <a:pPr>
              <a:defRPr/>
            </a:pPr>
            <a:fld id="{71514F17-0DAA-4F54-9FF2-24220484CFCE}" type="slidenum">
              <a:rPr lang="en-US" altLang="en-US"/>
              <a:pPr>
                <a:defRPr/>
              </a:pPr>
              <a:t>‹#›</a:t>
            </a:fld>
            <a:endParaRPr lang="en-US" altLang="en-US"/>
          </a:p>
        </p:txBody>
      </p:sp>
    </p:spTree>
    <p:extLst>
      <p:ext uri="{BB962C8B-B14F-4D97-AF65-F5344CB8AC3E}">
        <p14:creationId xmlns:p14="http://schemas.microsoft.com/office/powerpoint/2010/main" val="3691395335"/>
      </p:ext>
    </p:extLst>
  </p:cSld>
  <p:clrMapOvr>
    <a:masterClrMapping/>
  </p:clrMapOvr>
  <p:transition spd="med">
    <p:zoom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C9AB71-4DF5-80B2-C966-CC94C900DF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C28A93D-EBA3-BB11-79DF-46038D115B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5427723-DC91-9686-5AA1-ADE6FAF38BAE}"/>
              </a:ext>
            </a:extLst>
          </p:cNvPr>
          <p:cNvSpPr>
            <a:spLocks noGrp="1" noChangeArrowheads="1"/>
          </p:cNvSpPr>
          <p:nvPr>
            <p:ph type="sldNum" sz="quarter" idx="12"/>
          </p:nvPr>
        </p:nvSpPr>
        <p:spPr>
          <a:ln/>
        </p:spPr>
        <p:txBody>
          <a:bodyPr/>
          <a:lstStyle>
            <a:lvl1pPr>
              <a:defRPr/>
            </a:lvl1pPr>
          </a:lstStyle>
          <a:p>
            <a:pPr>
              <a:defRPr/>
            </a:pPr>
            <a:fld id="{3F356EBB-53AB-421E-B363-3CD6983E09E5}" type="slidenum">
              <a:rPr lang="en-US" altLang="en-US"/>
              <a:pPr>
                <a:defRPr/>
              </a:pPr>
              <a:t>‹#›</a:t>
            </a:fld>
            <a:endParaRPr lang="en-US" altLang="en-US"/>
          </a:p>
        </p:txBody>
      </p:sp>
    </p:spTree>
    <p:extLst>
      <p:ext uri="{BB962C8B-B14F-4D97-AF65-F5344CB8AC3E}">
        <p14:creationId xmlns:p14="http://schemas.microsoft.com/office/powerpoint/2010/main" val="74793881"/>
      </p:ext>
    </p:extLst>
  </p:cSld>
  <p:clrMapOvr>
    <a:masterClrMapping/>
  </p:clrMapOvr>
  <p:transition spd="med">
    <p:zoom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ADACFFF5-BEB0-4E61-646E-750E742122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4902710-E15D-0484-F53C-D0EE5C7468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BB745A0-343D-415B-00CC-2A16AA81810C}"/>
              </a:ext>
            </a:extLst>
          </p:cNvPr>
          <p:cNvSpPr>
            <a:spLocks noGrp="1" noChangeArrowheads="1"/>
          </p:cNvSpPr>
          <p:nvPr>
            <p:ph type="sldNum" sz="quarter" idx="12"/>
          </p:nvPr>
        </p:nvSpPr>
        <p:spPr>
          <a:ln/>
        </p:spPr>
        <p:txBody>
          <a:bodyPr/>
          <a:lstStyle>
            <a:lvl1pPr>
              <a:defRPr/>
            </a:lvl1pPr>
          </a:lstStyle>
          <a:p>
            <a:pPr>
              <a:defRPr/>
            </a:pPr>
            <a:fld id="{064C311D-F3E5-4CBD-84A8-0CC51E229ED1}" type="slidenum">
              <a:rPr lang="en-US" altLang="en-US"/>
              <a:pPr>
                <a:defRPr/>
              </a:pPr>
              <a:t>‹#›</a:t>
            </a:fld>
            <a:endParaRPr lang="en-US" altLang="en-US"/>
          </a:p>
        </p:txBody>
      </p:sp>
    </p:spTree>
    <p:extLst>
      <p:ext uri="{BB962C8B-B14F-4D97-AF65-F5344CB8AC3E}">
        <p14:creationId xmlns:p14="http://schemas.microsoft.com/office/powerpoint/2010/main" val="2743794835"/>
      </p:ext>
    </p:extLst>
  </p:cSld>
  <p:clrMapOvr>
    <a:masterClrMapping/>
  </p:clrMapOvr>
  <p:transition spd="med">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06099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CF1FE5-6550-DD96-CB42-10C31DACC6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5ED3C4-97E8-E47D-B17D-4C2C1C4E99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2784A4D-497E-3AEF-B4ED-3012ACB6FCCE}"/>
              </a:ext>
            </a:extLst>
          </p:cNvPr>
          <p:cNvSpPr>
            <a:spLocks noGrp="1" noChangeArrowheads="1"/>
          </p:cNvSpPr>
          <p:nvPr>
            <p:ph type="sldNum" sz="quarter" idx="12"/>
          </p:nvPr>
        </p:nvSpPr>
        <p:spPr>
          <a:ln/>
        </p:spPr>
        <p:txBody>
          <a:bodyPr/>
          <a:lstStyle>
            <a:lvl1pPr>
              <a:defRPr/>
            </a:lvl1pPr>
          </a:lstStyle>
          <a:p>
            <a:pPr>
              <a:defRPr/>
            </a:pPr>
            <a:fld id="{0C45A6F2-E4B0-44F2-A2C5-72858A27825E}" type="slidenum">
              <a:rPr lang="en-US" altLang="en-US"/>
              <a:pPr>
                <a:defRPr/>
              </a:pPr>
              <a:t>‹#›</a:t>
            </a:fld>
            <a:endParaRPr lang="en-US" altLang="en-US"/>
          </a:p>
        </p:txBody>
      </p:sp>
    </p:spTree>
    <p:extLst>
      <p:ext uri="{BB962C8B-B14F-4D97-AF65-F5344CB8AC3E}">
        <p14:creationId xmlns:p14="http://schemas.microsoft.com/office/powerpoint/2010/main" val="2798442825"/>
      </p:ext>
    </p:extLst>
  </p:cSld>
  <p:clrMapOvr>
    <a:masterClrMapping/>
  </p:clrMapOvr>
  <p:transition spd="med">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29B0263-2066-C035-EA5D-025F5F0412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5B046B9-E950-E81D-CB6B-A4B6C22F1B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8EF62FA-1250-BF71-5915-16F8D80FFA7D}"/>
              </a:ext>
            </a:extLst>
          </p:cNvPr>
          <p:cNvSpPr>
            <a:spLocks noGrp="1" noChangeArrowheads="1"/>
          </p:cNvSpPr>
          <p:nvPr>
            <p:ph type="sldNum" sz="quarter" idx="12"/>
          </p:nvPr>
        </p:nvSpPr>
        <p:spPr>
          <a:ln/>
        </p:spPr>
        <p:txBody>
          <a:bodyPr/>
          <a:lstStyle>
            <a:lvl1pPr>
              <a:defRPr/>
            </a:lvl1pPr>
          </a:lstStyle>
          <a:p>
            <a:pPr>
              <a:defRPr/>
            </a:pPr>
            <a:fld id="{F018398D-E450-4888-AD9A-EB9144EF1E13}" type="slidenum">
              <a:rPr lang="en-US" altLang="en-US"/>
              <a:pPr>
                <a:defRPr/>
              </a:pPr>
              <a:t>‹#›</a:t>
            </a:fld>
            <a:endParaRPr lang="en-US" altLang="en-US"/>
          </a:p>
        </p:txBody>
      </p:sp>
    </p:spTree>
    <p:extLst>
      <p:ext uri="{BB962C8B-B14F-4D97-AF65-F5344CB8AC3E}">
        <p14:creationId xmlns:p14="http://schemas.microsoft.com/office/powerpoint/2010/main" val="1406544454"/>
      </p:ext>
    </p:extLst>
  </p:cSld>
  <p:clrMapOvr>
    <a:masterClrMapping/>
  </p:clrMapOvr>
  <p:transition spd="med">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7C4CD66-549D-E1B7-F76A-08CF87B122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56C02A1-5FFD-1FA2-A8C4-9A61D23278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EBA2262-3DD8-7BF3-06A4-C094F0181AF6}"/>
              </a:ext>
            </a:extLst>
          </p:cNvPr>
          <p:cNvSpPr>
            <a:spLocks noGrp="1" noChangeArrowheads="1"/>
          </p:cNvSpPr>
          <p:nvPr>
            <p:ph type="sldNum" sz="quarter" idx="12"/>
          </p:nvPr>
        </p:nvSpPr>
        <p:spPr>
          <a:ln/>
        </p:spPr>
        <p:txBody>
          <a:bodyPr/>
          <a:lstStyle>
            <a:lvl1pPr>
              <a:defRPr/>
            </a:lvl1pPr>
          </a:lstStyle>
          <a:p>
            <a:pPr>
              <a:defRPr/>
            </a:pPr>
            <a:fld id="{A91F329C-0144-465D-8A34-F5D6F17F0BDF}" type="slidenum">
              <a:rPr lang="en-US" altLang="en-US"/>
              <a:pPr>
                <a:defRPr/>
              </a:pPr>
              <a:t>‹#›</a:t>
            </a:fld>
            <a:endParaRPr lang="en-US" altLang="en-US"/>
          </a:p>
        </p:txBody>
      </p:sp>
    </p:spTree>
    <p:extLst>
      <p:ext uri="{BB962C8B-B14F-4D97-AF65-F5344CB8AC3E}">
        <p14:creationId xmlns:p14="http://schemas.microsoft.com/office/powerpoint/2010/main" val="2150483337"/>
      </p:ext>
    </p:extLst>
  </p:cSld>
  <p:clrMapOvr>
    <a:masterClrMapping/>
  </p:clrMapOvr>
  <p:transition spd="med">
    <p:zoom dir="in"/>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9D9BA2-D686-02C0-330C-5C58CE17BA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36E8F84-FFB2-E029-2D49-AFC43F8349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44CA83D-6FF0-4162-4400-8C8E769811B7}"/>
              </a:ext>
            </a:extLst>
          </p:cNvPr>
          <p:cNvSpPr>
            <a:spLocks noGrp="1" noChangeArrowheads="1"/>
          </p:cNvSpPr>
          <p:nvPr>
            <p:ph type="sldNum" sz="quarter" idx="12"/>
          </p:nvPr>
        </p:nvSpPr>
        <p:spPr>
          <a:ln/>
        </p:spPr>
        <p:txBody>
          <a:bodyPr/>
          <a:lstStyle>
            <a:lvl1pPr>
              <a:defRPr/>
            </a:lvl1pPr>
          </a:lstStyle>
          <a:p>
            <a:pPr>
              <a:defRPr/>
            </a:pPr>
            <a:fld id="{D2694361-273D-48EB-84AA-D33D6EC827C9}" type="slidenum">
              <a:rPr lang="en-US" altLang="en-US"/>
              <a:pPr>
                <a:defRPr/>
              </a:pPr>
              <a:t>‹#›</a:t>
            </a:fld>
            <a:endParaRPr lang="en-US" altLang="en-US"/>
          </a:p>
        </p:txBody>
      </p:sp>
    </p:spTree>
    <p:extLst>
      <p:ext uri="{BB962C8B-B14F-4D97-AF65-F5344CB8AC3E}">
        <p14:creationId xmlns:p14="http://schemas.microsoft.com/office/powerpoint/2010/main" val="221728843"/>
      </p:ext>
    </p:extLst>
  </p:cSld>
  <p:clrMapOvr>
    <a:masterClrMapping/>
  </p:clrMapOvr>
  <p:transition spd="med">
    <p:zoom dir="in"/>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C3D1770-3062-8370-A7EF-454B7C255E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277F5CB-E23A-8B1D-57AC-D807A5ED8C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2CDE5F0-F959-EA8D-56FA-231A69A2AD92}"/>
              </a:ext>
            </a:extLst>
          </p:cNvPr>
          <p:cNvSpPr>
            <a:spLocks noGrp="1" noChangeArrowheads="1"/>
          </p:cNvSpPr>
          <p:nvPr>
            <p:ph type="sldNum" sz="quarter" idx="12"/>
          </p:nvPr>
        </p:nvSpPr>
        <p:spPr>
          <a:ln/>
        </p:spPr>
        <p:txBody>
          <a:bodyPr/>
          <a:lstStyle>
            <a:lvl1pPr>
              <a:defRPr/>
            </a:lvl1pPr>
          </a:lstStyle>
          <a:p>
            <a:pPr>
              <a:defRPr/>
            </a:pPr>
            <a:fld id="{ADE961B3-4788-4C83-AD17-4586A820A2B1}" type="slidenum">
              <a:rPr lang="en-US" altLang="en-US"/>
              <a:pPr>
                <a:defRPr/>
              </a:pPr>
              <a:t>‹#›</a:t>
            </a:fld>
            <a:endParaRPr lang="en-US" altLang="en-US"/>
          </a:p>
        </p:txBody>
      </p:sp>
    </p:spTree>
    <p:extLst>
      <p:ext uri="{BB962C8B-B14F-4D97-AF65-F5344CB8AC3E}">
        <p14:creationId xmlns:p14="http://schemas.microsoft.com/office/powerpoint/2010/main" val="1289096113"/>
      </p:ext>
    </p:extLst>
  </p:cSld>
  <p:clrMapOvr>
    <a:masterClrMapping/>
  </p:clrMapOvr>
  <p:transition spd="med">
    <p:zoom dir="in"/>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2FFF34F-DC8F-E933-E720-69995D34DF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8284BA0-AFD6-6F85-973F-1735C6EF1A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B8722CB-3789-1996-8333-1D48ABF8F8F0}"/>
              </a:ext>
            </a:extLst>
          </p:cNvPr>
          <p:cNvSpPr>
            <a:spLocks noGrp="1" noChangeArrowheads="1"/>
          </p:cNvSpPr>
          <p:nvPr>
            <p:ph type="sldNum" sz="quarter" idx="12"/>
          </p:nvPr>
        </p:nvSpPr>
        <p:spPr>
          <a:ln/>
        </p:spPr>
        <p:txBody>
          <a:bodyPr/>
          <a:lstStyle>
            <a:lvl1pPr>
              <a:defRPr/>
            </a:lvl1pPr>
          </a:lstStyle>
          <a:p>
            <a:pPr>
              <a:defRPr/>
            </a:pPr>
            <a:fld id="{68B9F15C-D2B3-444B-99EC-A152E10BCA71}" type="slidenum">
              <a:rPr lang="en-US" altLang="en-US"/>
              <a:pPr>
                <a:defRPr/>
              </a:pPr>
              <a:t>‹#›</a:t>
            </a:fld>
            <a:endParaRPr lang="en-US" altLang="en-US"/>
          </a:p>
        </p:txBody>
      </p:sp>
    </p:spTree>
    <p:extLst>
      <p:ext uri="{BB962C8B-B14F-4D97-AF65-F5344CB8AC3E}">
        <p14:creationId xmlns:p14="http://schemas.microsoft.com/office/powerpoint/2010/main" val="3969876265"/>
      </p:ext>
    </p:extLst>
  </p:cSld>
  <p:clrMapOvr>
    <a:masterClrMapping/>
  </p:clrMapOvr>
  <p:transition spd="med">
    <p:zoom dir="in"/>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8AC1FA-5A82-21BB-B320-AC8318F9A6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1FAD361-CB2E-E9F6-B03B-607E504966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EBF2AC-9465-2CCD-64E6-09D44EB90083}"/>
              </a:ext>
            </a:extLst>
          </p:cNvPr>
          <p:cNvSpPr>
            <a:spLocks noGrp="1" noChangeArrowheads="1"/>
          </p:cNvSpPr>
          <p:nvPr>
            <p:ph type="sldNum" sz="quarter" idx="12"/>
          </p:nvPr>
        </p:nvSpPr>
        <p:spPr>
          <a:ln/>
        </p:spPr>
        <p:txBody>
          <a:bodyPr/>
          <a:lstStyle>
            <a:lvl1pPr>
              <a:defRPr/>
            </a:lvl1pPr>
          </a:lstStyle>
          <a:p>
            <a:pPr>
              <a:defRPr/>
            </a:pPr>
            <a:fld id="{F0F0A110-8286-4CBD-A910-8936B98C0838}" type="slidenum">
              <a:rPr lang="en-US" altLang="en-US"/>
              <a:pPr>
                <a:defRPr/>
              </a:pPr>
              <a:t>‹#›</a:t>
            </a:fld>
            <a:endParaRPr lang="en-US" altLang="en-US"/>
          </a:p>
        </p:txBody>
      </p:sp>
    </p:spTree>
    <p:extLst>
      <p:ext uri="{BB962C8B-B14F-4D97-AF65-F5344CB8AC3E}">
        <p14:creationId xmlns:p14="http://schemas.microsoft.com/office/powerpoint/2010/main" val="1280708838"/>
      </p:ext>
    </p:extLst>
  </p:cSld>
  <p:clrMapOvr>
    <a:masterClrMapping/>
  </p:clrMapOvr>
  <p:transition spd="med">
    <p:zoom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8D0AF3-5C90-DCB7-BE76-8A93BB0F1C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A34C0E4-64FA-0A31-4916-CED5385125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0D013FA-0FB0-B8E4-FEEA-D750D58D7122}"/>
              </a:ext>
            </a:extLst>
          </p:cNvPr>
          <p:cNvSpPr>
            <a:spLocks noGrp="1" noChangeArrowheads="1"/>
          </p:cNvSpPr>
          <p:nvPr>
            <p:ph type="sldNum" sz="quarter" idx="12"/>
          </p:nvPr>
        </p:nvSpPr>
        <p:spPr>
          <a:ln/>
        </p:spPr>
        <p:txBody>
          <a:bodyPr/>
          <a:lstStyle>
            <a:lvl1pPr>
              <a:defRPr/>
            </a:lvl1pPr>
          </a:lstStyle>
          <a:p>
            <a:pPr>
              <a:defRPr/>
            </a:pPr>
            <a:fld id="{9C23F466-9798-4213-B385-E781EE4A9BED}" type="slidenum">
              <a:rPr lang="en-US" altLang="en-US"/>
              <a:pPr>
                <a:defRPr/>
              </a:pPr>
              <a:t>‹#›</a:t>
            </a:fld>
            <a:endParaRPr lang="en-US" altLang="en-US"/>
          </a:p>
        </p:txBody>
      </p:sp>
    </p:spTree>
    <p:extLst>
      <p:ext uri="{BB962C8B-B14F-4D97-AF65-F5344CB8AC3E}">
        <p14:creationId xmlns:p14="http://schemas.microsoft.com/office/powerpoint/2010/main" val="490102557"/>
      </p:ext>
    </p:extLst>
  </p:cSld>
  <p:clrMapOvr>
    <a:masterClrMapping/>
  </p:clrMapOvr>
  <p:transition spd="med">
    <p:zoom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CE16178-22F3-E854-1A6C-2F3FC00DF8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41D85FF-82F3-EDFB-2C6E-6110DD27A8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E3ABCE8-B0CA-B7B6-2586-15F570363A4E}"/>
              </a:ext>
            </a:extLst>
          </p:cNvPr>
          <p:cNvSpPr>
            <a:spLocks noGrp="1" noChangeArrowheads="1"/>
          </p:cNvSpPr>
          <p:nvPr>
            <p:ph type="sldNum" sz="quarter" idx="12"/>
          </p:nvPr>
        </p:nvSpPr>
        <p:spPr>
          <a:ln/>
        </p:spPr>
        <p:txBody>
          <a:bodyPr/>
          <a:lstStyle>
            <a:lvl1pPr>
              <a:defRPr/>
            </a:lvl1pPr>
          </a:lstStyle>
          <a:p>
            <a:pPr>
              <a:defRPr/>
            </a:pPr>
            <a:fld id="{CFD4C293-DE8B-48AF-A5CA-A12EB23B78F8}" type="slidenum">
              <a:rPr lang="en-US" altLang="en-US"/>
              <a:pPr>
                <a:defRPr/>
              </a:pPr>
              <a:t>‹#›</a:t>
            </a:fld>
            <a:endParaRPr lang="en-US" altLang="en-US"/>
          </a:p>
        </p:txBody>
      </p:sp>
    </p:spTree>
    <p:extLst>
      <p:ext uri="{BB962C8B-B14F-4D97-AF65-F5344CB8AC3E}">
        <p14:creationId xmlns:p14="http://schemas.microsoft.com/office/powerpoint/2010/main" val="2574795794"/>
      </p:ext>
    </p:extLst>
  </p:cSld>
  <p:clrMapOvr>
    <a:masterClrMapping/>
  </p:clrMapOvr>
  <p:transition spd="med">
    <p:zoom dir="in"/>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792A55-724D-10F5-9336-22C4B3F6C1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544A838-AD87-48F0-7A8E-D58755670D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963F9A5-B60C-C468-C513-5EF701F27BB7}"/>
              </a:ext>
            </a:extLst>
          </p:cNvPr>
          <p:cNvSpPr>
            <a:spLocks noGrp="1" noChangeArrowheads="1"/>
          </p:cNvSpPr>
          <p:nvPr>
            <p:ph type="sldNum" sz="quarter" idx="12"/>
          </p:nvPr>
        </p:nvSpPr>
        <p:spPr>
          <a:ln/>
        </p:spPr>
        <p:txBody>
          <a:bodyPr/>
          <a:lstStyle>
            <a:lvl1pPr>
              <a:defRPr/>
            </a:lvl1pPr>
          </a:lstStyle>
          <a:p>
            <a:pPr>
              <a:defRPr/>
            </a:pPr>
            <a:fld id="{0A98C64C-34CF-4DC5-B5C6-0A6FA166D8BB}" type="slidenum">
              <a:rPr lang="en-US" altLang="en-US"/>
              <a:pPr>
                <a:defRPr/>
              </a:pPr>
              <a:t>‹#›</a:t>
            </a:fld>
            <a:endParaRPr lang="en-US" altLang="en-US"/>
          </a:p>
        </p:txBody>
      </p:sp>
    </p:spTree>
    <p:extLst>
      <p:ext uri="{BB962C8B-B14F-4D97-AF65-F5344CB8AC3E}">
        <p14:creationId xmlns:p14="http://schemas.microsoft.com/office/powerpoint/2010/main" val="1696038586"/>
      </p:ext>
    </p:extLst>
  </p:cSld>
  <p:clrMapOvr>
    <a:masterClrMapping/>
  </p:clrMapOvr>
  <p:transition spd="med">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8BFB18E3-7D6E-FB2E-057C-5E882C1E8773}"/>
              </a:ext>
            </a:extLst>
          </p:cNvPr>
          <p:cNvGrpSpPr>
            <a:grpSpLocks/>
          </p:cNvGrpSpPr>
          <p:nvPr/>
        </p:nvGrpSpPr>
        <p:grpSpPr bwMode="auto">
          <a:xfrm>
            <a:off x="1" y="3902076"/>
            <a:ext cx="4533900" cy="2949575"/>
            <a:chOff x="0" y="2458"/>
            <a:chExt cx="2142" cy="1858"/>
          </a:xfrm>
        </p:grpSpPr>
        <p:sp>
          <p:nvSpPr>
            <p:cNvPr id="5" name="Freeform 3">
              <a:extLst>
                <a:ext uri="{FF2B5EF4-FFF2-40B4-BE49-F238E27FC236}">
                  <a16:creationId xmlns:a16="http://schemas.microsoft.com/office/drawing/2014/main" id="{22E4C3DE-E7EC-A549-6CA7-8BD2FF9CA107}"/>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54A90997-584A-2380-9C29-EB5552A97746}"/>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 name="Freeform 5">
              <a:extLst>
                <a:ext uri="{FF2B5EF4-FFF2-40B4-BE49-F238E27FC236}">
                  <a16:creationId xmlns:a16="http://schemas.microsoft.com/office/drawing/2014/main" id="{CDEE90F9-3826-32E0-44D5-9EF582057FC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8" name="Freeform 6">
              <a:extLst>
                <a:ext uri="{FF2B5EF4-FFF2-40B4-BE49-F238E27FC236}">
                  <a16:creationId xmlns:a16="http://schemas.microsoft.com/office/drawing/2014/main" id="{E0EB3635-55A2-E10F-91D0-ED3367A6264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9" name="Oval 7">
              <a:extLst>
                <a:ext uri="{FF2B5EF4-FFF2-40B4-BE49-F238E27FC236}">
                  <a16:creationId xmlns:a16="http://schemas.microsoft.com/office/drawing/2014/main" id="{B6A32B03-45D5-5CCC-ABFF-BC26B631DB29}"/>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 name="Oval 8">
              <a:extLst>
                <a:ext uri="{FF2B5EF4-FFF2-40B4-BE49-F238E27FC236}">
                  <a16:creationId xmlns:a16="http://schemas.microsoft.com/office/drawing/2014/main" id="{652E3EBB-FD8D-047E-D951-6FF35E532E8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1" name="Oval 9">
              <a:extLst>
                <a:ext uri="{FF2B5EF4-FFF2-40B4-BE49-F238E27FC236}">
                  <a16:creationId xmlns:a16="http://schemas.microsoft.com/office/drawing/2014/main" id="{A8287439-509E-8104-6AA9-4841220A4E6C}"/>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783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8660E4F5-F4C2-BD8D-9339-A9E8A104F6C1}"/>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6E41E77C-BEF5-58D1-E131-A5C5D65D5A2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D5B77F1F-CF5F-1144-BEED-A998C50BEB8C}"/>
              </a:ext>
            </a:extLst>
          </p:cNvPr>
          <p:cNvSpPr>
            <a:spLocks noGrp="1" noChangeArrowheads="1"/>
          </p:cNvSpPr>
          <p:nvPr>
            <p:ph type="sldNum" sz="quarter" idx="12"/>
          </p:nvPr>
        </p:nvSpPr>
        <p:spPr/>
        <p:txBody>
          <a:bodyPr/>
          <a:lstStyle>
            <a:lvl1pPr>
              <a:defRPr/>
            </a:lvl1pPr>
          </a:lstStyle>
          <a:p>
            <a:fld id="{77B5E61A-8F73-495D-A30A-94EEFEB81471}" type="slidenum">
              <a:rPr lang="en-US" altLang="en-US"/>
              <a:pPr/>
              <a:t>‹#›</a:t>
            </a:fld>
            <a:endParaRPr lang="en-US" altLang="en-US"/>
          </a:p>
        </p:txBody>
      </p:sp>
    </p:spTree>
    <p:extLst>
      <p:ext uri="{BB962C8B-B14F-4D97-AF65-F5344CB8AC3E}">
        <p14:creationId xmlns:p14="http://schemas.microsoft.com/office/powerpoint/2010/main" val="40144047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D34BF84-C3F2-55E2-1BAE-F5E5D556DD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3DD4F0C-741E-676C-F70E-D0A3C5ABD9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4298926-A747-C704-B880-2F3C456EA621}"/>
              </a:ext>
            </a:extLst>
          </p:cNvPr>
          <p:cNvSpPr>
            <a:spLocks noGrp="1" noChangeArrowheads="1"/>
          </p:cNvSpPr>
          <p:nvPr>
            <p:ph type="sldNum" sz="quarter" idx="12"/>
          </p:nvPr>
        </p:nvSpPr>
        <p:spPr>
          <a:ln/>
        </p:spPr>
        <p:txBody>
          <a:bodyPr/>
          <a:lstStyle>
            <a:lvl1pPr>
              <a:defRPr/>
            </a:lvl1pPr>
          </a:lstStyle>
          <a:p>
            <a:pPr>
              <a:defRPr/>
            </a:pPr>
            <a:fld id="{5F10C16E-F25A-43DD-8A7D-424CCDE8C9B9}" type="slidenum">
              <a:rPr lang="en-US" altLang="en-US"/>
              <a:pPr>
                <a:defRPr/>
              </a:pPr>
              <a:t>‹#›</a:t>
            </a:fld>
            <a:endParaRPr lang="en-US" altLang="en-US"/>
          </a:p>
        </p:txBody>
      </p:sp>
    </p:spTree>
    <p:extLst>
      <p:ext uri="{BB962C8B-B14F-4D97-AF65-F5344CB8AC3E}">
        <p14:creationId xmlns:p14="http://schemas.microsoft.com/office/powerpoint/2010/main" val="1315496558"/>
      </p:ext>
    </p:extLst>
  </p:cSld>
  <p:clrMapOvr>
    <a:masterClrMapping/>
  </p:clrMapOvr>
  <p:transition spd="med">
    <p:zoom dir="in"/>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4D1FD03-4955-8D70-96A8-7D7A5F3C2E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7EC7367-FD8E-8FCD-AB8D-8354540E26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630E72A-78B7-D384-0FED-EB7C6A2EE5A7}"/>
              </a:ext>
            </a:extLst>
          </p:cNvPr>
          <p:cNvSpPr>
            <a:spLocks noGrp="1" noChangeArrowheads="1"/>
          </p:cNvSpPr>
          <p:nvPr>
            <p:ph type="sldNum" sz="quarter" idx="12"/>
          </p:nvPr>
        </p:nvSpPr>
        <p:spPr>
          <a:ln/>
        </p:spPr>
        <p:txBody>
          <a:bodyPr/>
          <a:lstStyle>
            <a:lvl1pPr>
              <a:defRPr/>
            </a:lvl1pPr>
          </a:lstStyle>
          <a:p>
            <a:pPr>
              <a:defRPr/>
            </a:pPr>
            <a:fld id="{254C9DC7-91CB-4108-8643-D7A7000A5B67}" type="slidenum">
              <a:rPr lang="en-US" altLang="en-US"/>
              <a:pPr>
                <a:defRPr/>
              </a:pPr>
              <a:t>‹#›</a:t>
            </a:fld>
            <a:endParaRPr lang="en-US" altLang="en-US"/>
          </a:p>
        </p:txBody>
      </p:sp>
    </p:spTree>
    <p:extLst>
      <p:ext uri="{BB962C8B-B14F-4D97-AF65-F5344CB8AC3E}">
        <p14:creationId xmlns:p14="http://schemas.microsoft.com/office/powerpoint/2010/main" val="4054910001"/>
      </p:ext>
    </p:extLst>
  </p:cSld>
  <p:clrMapOvr>
    <a:masterClrMapping/>
  </p:clrMapOvr>
  <p:transition spd="med">
    <p:zoom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433F6DE-29FB-2383-E7D9-DA5EE471C0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9D8495F-57A9-209E-7077-0C7AF6693D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7C3A29A-D3D7-FB51-F639-97AABAF352AF}"/>
              </a:ext>
            </a:extLst>
          </p:cNvPr>
          <p:cNvSpPr>
            <a:spLocks noGrp="1" noChangeArrowheads="1"/>
          </p:cNvSpPr>
          <p:nvPr>
            <p:ph type="sldNum" sz="quarter" idx="12"/>
          </p:nvPr>
        </p:nvSpPr>
        <p:spPr>
          <a:ln/>
        </p:spPr>
        <p:txBody>
          <a:bodyPr/>
          <a:lstStyle>
            <a:lvl1pPr>
              <a:defRPr/>
            </a:lvl1pPr>
          </a:lstStyle>
          <a:p>
            <a:pPr>
              <a:defRPr/>
            </a:pPr>
            <a:fld id="{24EA409B-9A20-4086-9600-911F8C28AA91}" type="slidenum">
              <a:rPr lang="en-US" altLang="en-US"/>
              <a:pPr>
                <a:defRPr/>
              </a:pPr>
              <a:t>‹#›</a:t>
            </a:fld>
            <a:endParaRPr lang="en-US" altLang="en-US"/>
          </a:p>
        </p:txBody>
      </p:sp>
    </p:spTree>
    <p:extLst>
      <p:ext uri="{BB962C8B-B14F-4D97-AF65-F5344CB8AC3E}">
        <p14:creationId xmlns:p14="http://schemas.microsoft.com/office/powerpoint/2010/main" val="1211834890"/>
      </p:ext>
    </p:extLst>
  </p:cSld>
  <p:clrMapOvr>
    <a:masterClrMapping/>
  </p:clrMapOvr>
  <p:transition spd="med">
    <p:zoom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77450AB-D35F-2068-74BA-51E1DFDE73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7742DC7-E362-88B5-87AD-E004D29911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72B5ADB-770C-EDDF-E2E0-83F549307EA0}"/>
              </a:ext>
            </a:extLst>
          </p:cNvPr>
          <p:cNvSpPr>
            <a:spLocks noGrp="1" noChangeArrowheads="1"/>
          </p:cNvSpPr>
          <p:nvPr>
            <p:ph type="sldNum" sz="quarter" idx="12"/>
          </p:nvPr>
        </p:nvSpPr>
        <p:spPr>
          <a:ln/>
        </p:spPr>
        <p:txBody>
          <a:bodyPr/>
          <a:lstStyle>
            <a:lvl1pPr>
              <a:defRPr/>
            </a:lvl1pPr>
          </a:lstStyle>
          <a:p>
            <a:pPr>
              <a:defRPr/>
            </a:pPr>
            <a:fld id="{B65158AD-7F40-4393-87A7-A57EAC70CA54}" type="slidenum">
              <a:rPr lang="en-US" altLang="en-US"/>
              <a:pPr>
                <a:defRPr/>
              </a:pPr>
              <a:t>‹#›</a:t>
            </a:fld>
            <a:endParaRPr lang="en-US" altLang="en-US"/>
          </a:p>
        </p:txBody>
      </p:sp>
    </p:spTree>
    <p:extLst>
      <p:ext uri="{BB962C8B-B14F-4D97-AF65-F5344CB8AC3E}">
        <p14:creationId xmlns:p14="http://schemas.microsoft.com/office/powerpoint/2010/main" val="2366671267"/>
      </p:ext>
    </p:extLst>
  </p:cSld>
  <p:clrMapOvr>
    <a:masterClrMapping/>
  </p:clrMapOvr>
  <p:transition spd="med">
    <p:zoom dir="in"/>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D9265C-D44F-0586-B47C-74D286D232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7B90D77-505D-6359-0DD0-EDCCA6919D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8040AD8-8E65-D67A-FCAB-344C015E94B7}"/>
              </a:ext>
            </a:extLst>
          </p:cNvPr>
          <p:cNvSpPr>
            <a:spLocks noGrp="1" noChangeArrowheads="1"/>
          </p:cNvSpPr>
          <p:nvPr>
            <p:ph type="sldNum" sz="quarter" idx="12"/>
          </p:nvPr>
        </p:nvSpPr>
        <p:spPr>
          <a:ln/>
        </p:spPr>
        <p:txBody>
          <a:bodyPr/>
          <a:lstStyle>
            <a:lvl1pPr>
              <a:defRPr/>
            </a:lvl1pPr>
          </a:lstStyle>
          <a:p>
            <a:pPr>
              <a:defRPr/>
            </a:pPr>
            <a:fld id="{8736528A-2B1E-499E-8C5C-DEFDF3E5AB63}" type="slidenum">
              <a:rPr lang="en-US" altLang="en-US"/>
              <a:pPr>
                <a:defRPr/>
              </a:pPr>
              <a:t>‹#›</a:t>
            </a:fld>
            <a:endParaRPr lang="en-US" altLang="en-US"/>
          </a:p>
        </p:txBody>
      </p:sp>
    </p:spTree>
    <p:extLst>
      <p:ext uri="{BB962C8B-B14F-4D97-AF65-F5344CB8AC3E}">
        <p14:creationId xmlns:p14="http://schemas.microsoft.com/office/powerpoint/2010/main" val="1391231534"/>
      </p:ext>
    </p:extLst>
  </p:cSld>
  <p:clrMapOvr>
    <a:masterClrMapping/>
  </p:clrMapOvr>
  <p:transition spd="med">
    <p:zoom dir="in"/>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77E2E44-F2CD-33CB-9EBF-FFBC459FEA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040D143-63D4-1E3C-5484-1380D4BF8F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C953838-D385-409C-6256-4C2D96427C98}"/>
              </a:ext>
            </a:extLst>
          </p:cNvPr>
          <p:cNvSpPr>
            <a:spLocks noGrp="1" noChangeArrowheads="1"/>
          </p:cNvSpPr>
          <p:nvPr>
            <p:ph type="sldNum" sz="quarter" idx="12"/>
          </p:nvPr>
        </p:nvSpPr>
        <p:spPr>
          <a:ln/>
        </p:spPr>
        <p:txBody>
          <a:bodyPr/>
          <a:lstStyle>
            <a:lvl1pPr>
              <a:defRPr/>
            </a:lvl1pPr>
          </a:lstStyle>
          <a:p>
            <a:pPr>
              <a:defRPr/>
            </a:pPr>
            <a:fld id="{4F12AAEB-7B50-4782-B164-60383E613035}" type="slidenum">
              <a:rPr lang="en-US" altLang="en-US"/>
              <a:pPr>
                <a:defRPr/>
              </a:pPr>
              <a:t>‹#›</a:t>
            </a:fld>
            <a:endParaRPr lang="en-US" altLang="en-US"/>
          </a:p>
        </p:txBody>
      </p:sp>
    </p:spTree>
    <p:extLst>
      <p:ext uri="{BB962C8B-B14F-4D97-AF65-F5344CB8AC3E}">
        <p14:creationId xmlns:p14="http://schemas.microsoft.com/office/powerpoint/2010/main" val="1414246213"/>
      </p:ext>
    </p:extLst>
  </p:cSld>
  <p:clrMapOvr>
    <a:masterClrMapping/>
  </p:clrMapOvr>
  <p:transition spd="med">
    <p:zoom dir="in"/>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3949FB7-792B-D7D0-7505-A6264B249E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F27B0C9-4592-E708-1337-25D4AAEAED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8E87C72-2AB7-0EDE-2059-AEDCD787E01C}"/>
              </a:ext>
            </a:extLst>
          </p:cNvPr>
          <p:cNvSpPr>
            <a:spLocks noGrp="1" noChangeArrowheads="1"/>
          </p:cNvSpPr>
          <p:nvPr>
            <p:ph type="sldNum" sz="quarter" idx="12"/>
          </p:nvPr>
        </p:nvSpPr>
        <p:spPr>
          <a:ln/>
        </p:spPr>
        <p:txBody>
          <a:bodyPr/>
          <a:lstStyle>
            <a:lvl1pPr>
              <a:defRPr/>
            </a:lvl1pPr>
          </a:lstStyle>
          <a:p>
            <a:pPr>
              <a:defRPr/>
            </a:pPr>
            <a:fld id="{494CDEB9-AD01-424D-A7F1-47ED30F22E94}" type="slidenum">
              <a:rPr lang="en-US" altLang="en-US"/>
              <a:pPr>
                <a:defRPr/>
              </a:pPr>
              <a:t>‹#›</a:t>
            </a:fld>
            <a:endParaRPr lang="en-US" altLang="en-US"/>
          </a:p>
        </p:txBody>
      </p:sp>
    </p:spTree>
    <p:extLst>
      <p:ext uri="{BB962C8B-B14F-4D97-AF65-F5344CB8AC3E}">
        <p14:creationId xmlns:p14="http://schemas.microsoft.com/office/powerpoint/2010/main" val="1486176990"/>
      </p:ext>
    </p:extLst>
  </p:cSld>
  <p:clrMapOvr>
    <a:masterClrMapping/>
  </p:clrMapOvr>
  <p:transition spd="med">
    <p:zoom dir="in"/>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3CD20FA-F413-CAE9-C397-8BFE818CBC7F}"/>
              </a:ext>
            </a:extLst>
          </p:cNvPr>
          <p:cNvGrpSpPr>
            <a:grpSpLocks/>
          </p:cNvGrpSpPr>
          <p:nvPr/>
        </p:nvGrpSpPr>
        <p:grpSpPr bwMode="auto">
          <a:xfrm>
            <a:off x="6288618" y="5345114"/>
            <a:ext cx="5903383" cy="1512887"/>
            <a:chOff x="2971" y="3367"/>
            <a:chExt cx="2789" cy="953"/>
          </a:xfrm>
        </p:grpSpPr>
        <p:sp>
          <p:nvSpPr>
            <p:cNvPr id="3" name="Freeform 3">
              <a:extLst>
                <a:ext uri="{FF2B5EF4-FFF2-40B4-BE49-F238E27FC236}">
                  <a16:creationId xmlns:a16="http://schemas.microsoft.com/office/drawing/2014/main" id="{7EB933C0-D12B-5221-E9B3-8B5C9B8730DF}"/>
                </a:ext>
              </a:extLst>
            </p:cNvPr>
            <p:cNvSpPr>
              <a:spLocks/>
            </p:cNvSpPr>
            <p:nvPr/>
          </p:nvSpPr>
          <p:spPr bwMode="ltGray">
            <a:xfrm>
              <a:off x="2971" y="3367"/>
              <a:ext cx="2789" cy="953"/>
            </a:xfrm>
            <a:custGeom>
              <a:avLst/>
              <a:gdLst>
                <a:gd name="T0" fmla="*/ 2804 w 2780"/>
                <a:gd name="T1" fmla="*/ 18 h 953"/>
                <a:gd name="T2" fmla="*/ 2714 w 2780"/>
                <a:gd name="T3" fmla="*/ 24 h 953"/>
                <a:gd name="T4" fmla="*/ 2647 w 2780"/>
                <a:gd name="T5" fmla="*/ 102 h 953"/>
                <a:gd name="T6" fmla="*/ 2543 w 2780"/>
                <a:gd name="T7" fmla="*/ 156 h 953"/>
                <a:gd name="T8" fmla="*/ 2537 w 2780"/>
                <a:gd name="T9" fmla="*/ 222 h 953"/>
                <a:gd name="T10" fmla="*/ 2519 w 2780"/>
                <a:gd name="T11" fmla="*/ 246 h 953"/>
                <a:gd name="T12" fmla="*/ 2501 w 2780"/>
                <a:gd name="T13" fmla="*/ 252 h 953"/>
                <a:gd name="T14" fmla="*/ 2429 w 2780"/>
                <a:gd name="T15" fmla="*/ 210 h 953"/>
                <a:gd name="T16" fmla="*/ 2288 w 2780"/>
                <a:gd name="T17" fmla="*/ 192 h 953"/>
                <a:gd name="T18" fmla="*/ 2264 w 2780"/>
                <a:gd name="T19" fmla="*/ 186 h 953"/>
                <a:gd name="T20" fmla="*/ 2246 w 2780"/>
                <a:gd name="T21" fmla="*/ 192 h 953"/>
                <a:gd name="T22" fmla="*/ 2174 w 2780"/>
                <a:gd name="T23" fmla="*/ 228 h 953"/>
                <a:gd name="T24" fmla="*/ 2138 w 2780"/>
                <a:gd name="T25" fmla="*/ 240 h 953"/>
                <a:gd name="T26" fmla="*/ 2114 w 2780"/>
                <a:gd name="T27" fmla="*/ 246 h 953"/>
                <a:gd name="T28" fmla="*/ 2102 w 2780"/>
                <a:gd name="T29" fmla="*/ 258 h 953"/>
                <a:gd name="T30" fmla="*/ 2102 w 2780"/>
                <a:gd name="T31" fmla="*/ 276 h 953"/>
                <a:gd name="T32" fmla="*/ 2079 w 2780"/>
                <a:gd name="T33" fmla="*/ 300 h 953"/>
                <a:gd name="T34" fmla="*/ 2061 w 2780"/>
                <a:gd name="T35" fmla="*/ 312 h 953"/>
                <a:gd name="T36" fmla="*/ 2049 w 2780"/>
                <a:gd name="T37" fmla="*/ 324 h 953"/>
                <a:gd name="T38" fmla="*/ 2037 w 2780"/>
                <a:gd name="T39" fmla="*/ 336 h 953"/>
                <a:gd name="T40" fmla="*/ 2003 w 2780"/>
                <a:gd name="T41" fmla="*/ 342 h 953"/>
                <a:gd name="T42" fmla="*/ 1937 w 2780"/>
                <a:gd name="T43" fmla="*/ 336 h 953"/>
                <a:gd name="T44" fmla="*/ 1901 w 2780"/>
                <a:gd name="T45" fmla="*/ 330 h 953"/>
                <a:gd name="T46" fmla="*/ 1889 w 2780"/>
                <a:gd name="T47" fmla="*/ 342 h 953"/>
                <a:gd name="T48" fmla="*/ 1877 w 2780"/>
                <a:gd name="T49" fmla="*/ 354 h 953"/>
                <a:gd name="T50" fmla="*/ 1847 w 2780"/>
                <a:gd name="T51" fmla="*/ 360 h 953"/>
                <a:gd name="T52" fmla="*/ 1788 w 2780"/>
                <a:gd name="T53" fmla="*/ 342 h 953"/>
                <a:gd name="T54" fmla="*/ 1764 w 2780"/>
                <a:gd name="T55" fmla="*/ 342 h 953"/>
                <a:gd name="T56" fmla="*/ 1740 w 2780"/>
                <a:gd name="T57" fmla="*/ 354 h 953"/>
                <a:gd name="T58" fmla="*/ 1676 w 2780"/>
                <a:gd name="T59" fmla="*/ 425 h 953"/>
                <a:gd name="T60" fmla="*/ 1634 w 2780"/>
                <a:gd name="T61" fmla="*/ 569 h 953"/>
                <a:gd name="T62" fmla="*/ 1634 w 2780"/>
                <a:gd name="T63" fmla="*/ 593 h 953"/>
                <a:gd name="T64" fmla="*/ 1640 w 2780"/>
                <a:gd name="T65" fmla="*/ 641 h 953"/>
                <a:gd name="T66" fmla="*/ 1658 w 2780"/>
                <a:gd name="T67" fmla="*/ 659 h 953"/>
                <a:gd name="T68" fmla="*/ 1652 w 2780"/>
                <a:gd name="T69" fmla="*/ 671 h 953"/>
                <a:gd name="T70" fmla="*/ 1640 w 2780"/>
                <a:gd name="T71" fmla="*/ 683 h 953"/>
                <a:gd name="T72" fmla="*/ 1562 w 2780"/>
                <a:gd name="T73" fmla="*/ 689 h 953"/>
                <a:gd name="T74" fmla="*/ 1485 w 2780"/>
                <a:gd name="T75" fmla="*/ 629 h 953"/>
                <a:gd name="T76" fmla="*/ 1349 w 2780"/>
                <a:gd name="T77" fmla="*/ 587 h 953"/>
                <a:gd name="T78" fmla="*/ 1200 w 2780"/>
                <a:gd name="T79" fmla="*/ 671 h 953"/>
                <a:gd name="T80" fmla="*/ 1028 w 2780"/>
                <a:gd name="T81" fmla="*/ 731 h 953"/>
                <a:gd name="T82" fmla="*/ 825 w 2780"/>
                <a:gd name="T83" fmla="*/ 743 h 953"/>
                <a:gd name="T84" fmla="*/ 636 w 2780"/>
                <a:gd name="T85" fmla="*/ 701 h 953"/>
                <a:gd name="T86" fmla="*/ 576 w 2780"/>
                <a:gd name="T87" fmla="*/ 695 h 953"/>
                <a:gd name="T88" fmla="*/ 564 w 2780"/>
                <a:gd name="T89" fmla="*/ 701 h 953"/>
                <a:gd name="T90" fmla="*/ 528 w 2780"/>
                <a:gd name="T91" fmla="*/ 731 h 953"/>
                <a:gd name="T92" fmla="*/ 440 w 2780"/>
                <a:gd name="T93" fmla="*/ 809 h 953"/>
                <a:gd name="T94" fmla="*/ 410 w 2780"/>
                <a:gd name="T95" fmla="*/ 821 h 953"/>
                <a:gd name="T96" fmla="*/ 386 w 2780"/>
                <a:gd name="T97" fmla="*/ 821 h 953"/>
                <a:gd name="T98" fmla="*/ 339 w 2780"/>
                <a:gd name="T99" fmla="*/ 827 h 953"/>
                <a:gd name="T100" fmla="*/ 213 w 2780"/>
                <a:gd name="T101" fmla="*/ 851 h 953"/>
                <a:gd name="T102" fmla="*/ 17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16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4" name="Freeform 4">
              <a:extLst>
                <a:ext uri="{FF2B5EF4-FFF2-40B4-BE49-F238E27FC236}">
                  <a16:creationId xmlns:a16="http://schemas.microsoft.com/office/drawing/2014/main" id="{56B755EC-C11E-28B0-7DB4-033DE36CB733}"/>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 name="Freeform 5">
              <a:extLst>
                <a:ext uri="{FF2B5EF4-FFF2-40B4-BE49-F238E27FC236}">
                  <a16:creationId xmlns:a16="http://schemas.microsoft.com/office/drawing/2014/main" id="{E0495CF3-26BC-B160-C728-9078221415B0}"/>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6" name="Freeform 6">
              <a:extLst>
                <a:ext uri="{FF2B5EF4-FFF2-40B4-BE49-F238E27FC236}">
                  <a16:creationId xmlns:a16="http://schemas.microsoft.com/office/drawing/2014/main" id="{12932023-D572-E89A-726A-72EAA891F913}"/>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7" name="Freeform 7">
              <a:extLst>
                <a:ext uri="{FF2B5EF4-FFF2-40B4-BE49-F238E27FC236}">
                  <a16:creationId xmlns:a16="http://schemas.microsoft.com/office/drawing/2014/main" id="{9514E91A-D90B-1FCD-02DB-88FD3441E473}"/>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8" name="Freeform 8">
              <a:extLst>
                <a:ext uri="{FF2B5EF4-FFF2-40B4-BE49-F238E27FC236}">
                  <a16:creationId xmlns:a16="http://schemas.microsoft.com/office/drawing/2014/main" id="{1AC6B146-C040-641B-1B69-CC61C2534A56}"/>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9" name="Freeform 9">
              <a:extLst>
                <a:ext uri="{FF2B5EF4-FFF2-40B4-BE49-F238E27FC236}">
                  <a16:creationId xmlns:a16="http://schemas.microsoft.com/office/drawing/2014/main" id="{6E956B82-3AAE-2AC3-2A69-2512C851531B}"/>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0" name="Freeform 10">
              <a:extLst>
                <a:ext uri="{FF2B5EF4-FFF2-40B4-BE49-F238E27FC236}">
                  <a16:creationId xmlns:a16="http://schemas.microsoft.com/office/drawing/2014/main" id="{FB1CDBFD-6338-C475-0B2F-DE13E3CA3CC4}"/>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1" name="Freeform 11">
              <a:extLst>
                <a:ext uri="{FF2B5EF4-FFF2-40B4-BE49-F238E27FC236}">
                  <a16:creationId xmlns:a16="http://schemas.microsoft.com/office/drawing/2014/main" id="{6CFCEB90-5AE7-83EC-D8DC-B5095DC7186C}"/>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2" name="Freeform 12">
              <a:extLst>
                <a:ext uri="{FF2B5EF4-FFF2-40B4-BE49-F238E27FC236}">
                  <a16:creationId xmlns:a16="http://schemas.microsoft.com/office/drawing/2014/main" id="{A1B59468-28BC-DE0D-4C87-EDC0E573D47E}"/>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C4F9897C-F931-4AA6-82B6-B2EC88D9F3FC}"/>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4" name="Freeform 14">
              <a:extLst>
                <a:ext uri="{FF2B5EF4-FFF2-40B4-BE49-F238E27FC236}">
                  <a16:creationId xmlns:a16="http://schemas.microsoft.com/office/drawing/2014/main" id="{427CE69A-8538-EAF4-9779-5B76D3DEB144}"/>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5F65FAEE-D42C-A1D7-7525-218FFC42644D}"/>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C8223744-5ECC-114C-5710-4EE25E0CCFF2}"/>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7CD1902B-3A38-AE50-CA8D-7D8450CB16A6}"/>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18" name="Rectangle 20">
            <a:extLst>
              <a:ext uri="{FF2B5EF4-FFF2-40B4-BE49-F238E27FC236}">
                <a16:creationId xmlns:a16="http://schemas.microsoft.com/office/drawing/2014/main" id="{3FE68690-C375-A49A-9FF0-999BCCB5FF0C}"/>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9" name="Rectangle 21">
            <a:extLst>
              <a:ext uri="{FF2B5EF4-FFF2-40B4-BE49-F238E27FC236}">
                <a16:creationId xmlns:a16="http://schemas.microsoft.com/office/drawing/2014/main" id="{9171FA24-1C0A-526B-DDA0-300ECDA17A3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0" name="Rectangle 22">
            <a:extLst>
              <a:ext uri="{FF2B5EF4-FFF2-40B4-BE49-F238E27FC236}">
                <a16:creationId xmlns:a16="http://schemas.microsoft.com/office/drawing/2014/main" id="{C0874F67-E67B-C714-CD54-DD516C0E5EA1}"/>
              </a:ext>
            </a:extLst>
          </p:cNvPr>
          <p:cNvSpPr>
            <a:spLocks noGrp="1" noChangeArrowheads="1"/>
          </p:cNvSpPr>
          <p:nvPr>
            <p:ph type="sldNum" sz="quarter" idx="12"/>
          </p:nvPr>
        </p:nvSpPr>
        <p:spPr/>
        <p:txBody>
          <a:bodyPr/>
          <a:lstStyle>
            <a:lvl1pPr>
              <a:defRPr/>
            </a:lvl1pPr>
          </a:lstStyle>
          <a:p>
            <a:pPr>
              <a:defRPr/>
            </a:pPr>
            <a:fld id="{45FF041B-4693-4EAD-ACC1-A1B4F6CCEE3F}" type="slidenum">
              <a:rPr lang="en-US" altLang="en-US"/>
              <a:pPr>
                <a:defRPr/>
              </a:pPr>
              <a:t>‹#›</a:t>
            </a:fld>
            <a:endParaRPr lang="en-US" altLang="en-US"/>
          </a:p>
        </p:txBody>
      </p:sp>
    </p:spTree>
    <p:extLst>
      <p:ext uri="{BB962C8B-B14F-4D97-AF65-F5344CB8AC3E}">
        <p14:creationId xmlns:p14="http://schemas.microsoft.com/office/powerpoint/2010/main" val="98921851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5B134A52-B352-461A-D0EF-707834DA07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4C61F8E4-7E04-E1EE-B414-F8A70DD753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7157ED5B-2C8C-F026-8467-4762AA20313D}"/>
              </a:ext>
            </a:extLst>
          </p:cNvPr>
          <p:cNvSpPr>
            <a:spLocks noGrp="1" noChangeArrowheads="1"/>
          </p:cNvSpPr>
          <p:nvPr>
            <p:ph type="sldNum" sz="quarter" idx="12"/>
          </p:nvPr>
        </p:nvSpPr>
        <p:spPr>
          <a:ln/>
        </p:spPr>
        <p:txBody>
          <a:bodyPr/>
          <a:lstStyle>
            <a:lvl1pPr>
              <a:defRPr/>
            </a:lvl1pPr>
          </a:lstStyle>
          <a:p>
            <a:pPr>
              <a:defRPr/>
            </a:pPr>
            <a:fld id="{EC694DEA-8F5C-4BCF-95C0-66CB418F715E}" type="slidenum">
              <a:rPr lang="en-US" altLang="en-US"/>
              <a:pPr>
                <a:defRPr/>
              </a:pPr>
              <a:t>‹#›</a:t>
            </a:fld>
            <a:endParaRPr lang="en-US" altLang="en-US"/>
          </a:p>
        </p:txBody>
      </p:sp>
    </p:spTree>
    <p:extLst>
      <p:ext uri="{BB962C8B-B14F-4D97-AF65-F5344CB8AC3E}">
        <p14:creationId xmlns:p14="http://schemas.microsoft.com/office/powerpoint/2010/main" val="3881984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CC7CC155-9B35-C3E8-24C7-62B9C868E7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4CB2A4B6-4931-D732-F60B-544B1C1AA0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C10CA54F-932B-6F72-718B-0E80238F6F71}"/>
              </a:ext>
            </a:extLst>
          </p:cNvPr>
          <p:cNvSpPr>
            <a:spLocks noGrp="1" noChangeArrowheads="1"/>
          </p:cNvSpPr>
          <p:nvPr>
            <p:ph type="sldNum" sz="quarter" idx="12"/>
          </p:nvPr>
        </p:nvSpPr>
        <p:spPr>
          <a:ln/>
        </p:spPr>
        <p:txBody>
          <a:bodyPr/>
          <a:lstStyle>
            <a:lvl1pPr>
              <a:defRPr/>
            </a:lvl1pPr>
          </a:lstStyle>
          <a:p>
            <a:pPr>
              <a:defRPr/>
            </a:pPr>
            <a:fld id="{EAA337C3-0FAF-4213-9127-9D2E98C204EA}" type="slidenum">
              <a:rPr lang="en-US" altLang="en-US"/>
              <a:pPr>
                <a:defRPr/>
              </a:pPr>
              <a:t>‹#›</a:t>
            </a:fld>
            <a:endParaRPr lang="en-US" altLang="en-US"/>
          </a:p>
        </p:txBody>
      </p:sp>
    </p:spTree>
    <p:extLst>
      <p:ext uri="{BB962C8B-B14F-4D97-AF65-F5344CB8AC3E}">
        <p14:creationId xmlns:p14="http://schemas.microsoft.com/office/powerpoint/2010/main" val="28889260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5604F05-812D-2BF5-835C-2A4CAAF122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724ACCD2-25BF-9488-46CC-1B62C5F504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0363214B-8C5C-6D8D-1C6A-D6276A0A02A6}"/>
              </a:ext>
            </a:extLst>
          </p:cNvPr>
          <p:cNvSpPr>
            <a:spLocks noGrp="1" noChangeArrowheads="1"/>
          </p:cNvSpPr>
          <p:nvPr>
            <p:ph type="sldNum" sz="quarter" idx="12"/>
          </p:nvPr>
        </p:nvSpPr>
        <p:spPr>
          <a:ln/>
        </p:spPr>
        <p:txBody>
          <a:bodyPr/>
          <a:lstStyle>
            <a:lvl1pPr>
              <a:defRPr/>
            </a:lvl1pPr>
          </a:lstStyle>
          <a:p>
            <a:fld id="{0CB6521E-382E-4268-A786-0FF2323A3D50}" type="slidenum">
              <a:rPr lang="en-US" altLang="en-US"/>
              <a:pPr/>
              <a:t>‹#›</a:t>
            </a:fld>
            <a:endParaRPr lang="en-US" altLang="en-US"/>
          </a:p>
        </p:txBody>
      </p:sp>
    </p:spTree>
    <p:extLst>
      <p:ext uri="{BB962C8B-B14F-4D97-AF65-F5344CB8AC3E}">
        <p14:creationId xmlns:p14="http://schemas.microsoft.com/office/powerpoint/2010/main" val="24155981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7C35FE44-BA6F-D963-913A-63D7C1BCB4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EE495E64-2F00-8C47-FDA7-5814CA71B7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4568AF45-AAD1-D817-E063-62DDE25619FB}"/>
              </a:ext>
            </a:extLst>
          </p:cNvPr>
          <p:cNvSpPr>
            <a:spLocks noGrp="1" noChangeArrowheads="1"/>
          </p:cNvSpPr>
          <p:nvPr>
            <p:ph type="sldNum" sz="quarter" idx="12"/>
          </p:nvPr>
        </p:nvSpPr>
        <p:spPr>
          <a:ln/>
        </p:spPr>
        <p:txBody>
          <a:bodyPr/>
          <a:lstStyle>
            <a:lvl1pPr>
              <a:defRPr/>
            </a:lvl1pPr>
          </a:lstStyle>
          <a:p>
            <a:pPr>
              <a:defRPr/>
            </a:pPr>
            <a:fld id="{8E1CB4E5-D16B-455B-B7CF-1B27664127FC}" type="slidenum">
              <a:rPr lang="en-US" altLang="en-US"/>
              <a:pPr>
                <a:defRPr/>
              </a:pPr>
              <a:t>‹#›</a:t>
            </a:fld>
            <a:endParaRPr lang="en-US" altLang="en-US"/>
          </a:p>
        </p:txBody>
      </p:sp>
    </p:spTree>
    <p:extLst>
      <p:ext uri="{BB962C8B-B14F-4D97-AF65-F5344CB8AC3E}">
        <p14:creationId xmlns:p14="http://schemas.microsoft.com/office/powerpoint/2010/main" val="361627277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04591956-2A9A-6D37-5F9B-5968CD849E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5A02C890-A12B-ED49-F5BE-D442C3D0F6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701AEE02-6892-25FE-FB98-27D0320B9C4D}"/>
              </a:ext>
            </a:extLst>
          </p:cNvPr>
          <p:cNvSpPr>
            <a:spLocks noGrp="1" noChangeArrowheads="1"/>
          </p:cNvSpPr>
          <p:nvPr>
            <p:ph type="sldNum" sz="quarter" idx="12"/>
          </p:nvPr>
        </p:nvSpPr>
        <p:spPr>
          <a:ln/>
        </p:spPr>
        <p:txBody>
          <a:bodyPr/>
          <a:lstStyle>
            <a:lvl1pPr>
              <a:defRPr/>
            </a:lvl1pPr>
          </a:lstStyle>
          <a:p>
            <a:pPr>
              <a:defRPr/>
            </a:pPr>
            <a:fld id="{09EFC8C8-9615-405F-9DA6-FFB92B62C31A}" type="slidenum">
              <a:rPr lang="en-US" altLang="en-US"/>
              <a:pPr>
                <a:defRPr/>
              </a:pPr>
              <a:t>‹#›</a:t>
            </a:fld>
            <a:endParaRPr lang="en-US" altLang="en-US"/>
          </a:p>
        </p:txBody>
      </p:sp>
    </p:spTree>
    <p:extLst>
      <p:ext uri="{BB962C8B-B14F-4D97-AF65-F5344CB8AC3E}">
        <p14:creationId xmlns:p14="http://schemas.microsoft.com/office/powerpoint/2010/main" val="1464821993"/>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B54D130C-2B25-745F-6645-58517031D9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EEA8C65B-3E29-F34B-927D-40310F4EFF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DDEC4441-3B21-2FFD-4A4A-8B0C4F43A49C}"/>
              </a:ext>
            </a:extLst>
          </p:cNvPr>
          <p:cNvSpPr>
            <a:spLocks noGrp="1" noChangeArrowheads="1"/>
          </p:cNvSpPr>
          <p:nvPr>
            <p:ph type="sldNum" sz="quarter" idx="12"/>
          </p:nvPr>
        </p:nvSpPr>
        <p:spPr>
          <a:ln/>
        </p:spPr>
        <p:txBody>
          <a:bodyPr/>
          <a:lstStyle>
            <a:lvl1pPr>
              <a:defRPr/>
            </a:lvl1pPr>
          </a:lstStyle>
          <a:p>
            <a:pPr>
              <a:defRPr/>
            </a:pPr>
            <a:fld id="{2D8F5F5F-7504-40A9-9C1F-B4EF9E3F28BF}" type="slidenum">
              <a:rPr lang="en-US" altLang="en-US"/>
              <a:pPr>
                <a:defRPr/>
              </a:pPr>
              <a:t>‹#›</a:t>
            </a:fld>
            <a:endParaRPr lang="en-US" altLang="en-US"/>
          </a:p>
        </p:txBody>
      </p:sp>
    </p:spTree>
    <p:extLst>
      <p:ext uri="{BB962C8B-B14F-4D97-AF65-F5344CB8AC3E}">
        <p14:creationId xmlns:p14="http://schemas.microsoft.com/office/powerpoint/2010/main" val="2419885543"/>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C83620EE-067D-7103-CB8F-F2800CBAEE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4F1B8341-0B5E-C3A3-C686-28B96FFCAE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903A8AB0-5CCF-2A3D-849E-2305283F0CDD}"/>
              </a:ext>
            </a:extLst>
          </p:cNvPr>
          <p:cNvSpPr>
            <a:spLocks noGrp="1" noChangeArrowheads="1"/>
          </p:cNvSpPr>
          <p:nvPr>
            <p:ph type="sldNum" sz="quarter" idx="12"/>
          </p:nvPr>
        </p:nvSpPr>
        <p:spPr>
          <a:ln/>
        </p:spPr>
        <p:txBody>
          <a:bodyPr/>
          <a:lstStyle>
            <a:lvl1pPr>
              <a:defRPr/>
            </a:lvl1pPr>
          </a:lstStyle>
          <a:p>
            <a:pPr>
              <a:defRPr/>
            </a:pPr>
            <a:fld id="{B909640B-CCDE-476C-A8F0-85533B4D1153}" type="slidenum">
              <a:rPr lang="en-US" altLang="en-US"/>
              <a:pPr>
                <a:defRPr/>
              </a:pPr>
              <a:t>‹#›</a:t>
            </a:fld>
            <a:endParaRPr lang="en-US" altLang="en-US"/>
          </a:p>
        </p:txBody>
      </p:sp>
    </p:spTree>
    <p:extLst>
      <p:ext uri="{BB962C8B-B14F-4D97-AF65-F5344CB8AC3E}">
        <p14:creationId xmlns:p14="http://schemas.microsoft.com/office/powerpoint/2010/main" val="1250679810"/>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F48A653C-9B7F-E593-817B-C18DE09FF3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A5A2216D-8A85-C272-E961-69678E209B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5653D4CA-17EC-919F-353F-BF3D3AF232A2}"/>
              </a:ext>
            </a:extLst>
          </p:cNvPr>
          <p:cNvSpPr>
            <a:spLocks noGrp="1" noChangeArrowheads="1"/>
          </p:cNvSpPr>
          <p:nvPr>
            <p:ph type="sldNum" sz="quarter" idx="12"/>
          </p:nvPr>
        </p:nvSpPr>
        <p:spPr>
          <a:ln/>
        </p:spPr>
        <p:txBody>
          <a:bodyPr/>
          <a:lstStyle>
            <a:lvl1pPr>
              <a:defRPr/>
            </a:lvl1pPr>
          </a:lstStyle>
          <a:p>
            <a:pPr>
              <a:defRPr/>
            </a:pPr>
            <a:fld id="{1E4FC95F-8851-4202-85EF-E5059FAC074E}" type="slidenum">
              <a:rPr lang="en-US" altLang="en-US"/>
              <a:pPr>
                <a:defRPr/>
              </a:pPr>
              <a:t>‹#›</a:t>
            </a:fld>
            <a:endParaRPr lang="en-US" altLang="en-US"/>
          </a:p>
        </p:txBody>
      </p:sp>
    </p:spTree>
    <p:extLst>
      <p:ext uri="{BB962C8B-B14F-4D97-AF65-F5344CB8AC3E}">
        <p14:creationId xmlns:p14="http://schemas.microsoft.com/office/powerpoint/2010/main" val="362657181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3C457F71-C04F-C8E1-CF90-D14665CBB0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809119B6-3CC0-92FA-A9A7-8201F3FE8B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D6C5F20C-34D6-627F-32D0-7D07F905F44A}"/>
              </a:ext>
            </a:extLst>
          </p:cNvPr>
          <p:cNvSpPr>
            <a:spLocks noGrp="1" noChangeArrowheads="1"/>
          </p:cNvSpPr>
          <p:nvPr>
            <p:ph type="sldNum" sz="quarter" idx="12"/>
          </p:nvPr>
        </p:nvSpPr>
        <p:spPr>
          <a:ln/>
        </p:spPr>
        <p:txBody>
          <a:bodyPr/>
          <a:lstStyle>
            <a:lvl1pPr>
              <a:defRPr/>
            </a:lvl1pPr>
          </a:lstStyle>
          <a:p>
            <a:pPr>
              <a:defRPr/>
            </a:pPr>
            <a:fld id="{4564B73A-18AC-4790-8026-D958AE96A383}" type="slidenum">
              <a:rPr lang="en-US" altLang="en-US"/>
              <a:pPr>
                <a:defRPr/>
              </a:pPr>
              <a:t>‹#›</a:t>
            </a:fld>
            <a:endParaRPr lang="en-US" altLang="en-US"/>
          </a:p>
        </p:txBody>
      </p:sp>
    </p:spTree>
    <p:extLst>
      <p:ext uri="{BB962C8B-B14F-4D97-AF65-F5344CB8AC3E}">
        <p14:creationId xmlns:p14="http://schemas.microsoft.com/office/powerpoint/2010/main" val="383835744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D9253C38-C23D-9E70-FB48-11CD1FC5CE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D970C9B2-82FE-CFC1-0425-29902CC5E5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0FAF2AFB-C1B2-DF3E-2C5F-A7349501ED60}"/>
              </a:ext>
            </a:extLst>
          </p:cNvPr>
          <p:cNvSpPr>
            <a:spLocks noGrp="1" noChangeArrowheads="1"/>
          </p:cNvSpPr>
          <p:nvPr>
            <p:ph type="sldNum" sz="quarter" idx="12"/>
          </p:nvPr>
        </p:nvSpPr>
        <p:spPr>
          <a:ln/>
        </p:spPr>
        <p:txBody>
          <a:bodyPr/>
          <a:lstStyle>
            <a:lvl1pPr>
              <a:defRPr/>
            </a:lvl1pPr>
          </a:lstStyle>
          <a:p>
            <a:pPr>
              <a:defRPr/>
            </a:pPr>
            <a:fld id="{CB0287C5-511A-4890-9E7C-FF6A3E58F182}" type="slidenum">
              <a:rPr lang="en-US" altLang="en-US"/>
              <a:pPr>
                <a:defRPr/>
              </a:pPr>
              <a:t>‹#›</a:t>
            </a:fld>
            <a:endParaRPr lang="en-US" altLang="en-US"/>
          </a:p>
        </p:txBody>
      </p:sp>
    </p:spTree>
    <p:extLst>
      <p:ext uri="{BB962C8B-B14F-4D97-AF65-F5344CB8AC3E}">
        <p14:creationId xmlns:p14="http://schemas.microsoft.com/office/powerpoint/2010/main" val="53370422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C8DE9402-E50C-72C6-BF1A-3E48F8596F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707B4E79-5A3A-FAEF-F007-62E4C28F81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D42E891A-7D0E-B814-137D-4EF2B0CFE8B5}"/>
              </a:ext>
            </a:extLst>
          </p:cNvPr>
          <p:cNvSpPr>
            <a:spLocks noGrp="1" noChangeArrowheads="1"/>
          </p:cNvSpPr>
          <p:nvPr>
            <p:ph type="sldNum" sz="quarter" idx="12"/>
          </p:nvPr>
        </p:nvSpPr>
        <p:spPr>
          <a:ln/>
        </p:spPr>
        <p:txBody>
          <a:bodyPr/>
          <a:lstStyle>
            <a:lvl1pPr>
              <a:defRPr/>
            </a:lvl1pPr>
          </a:lstStyle>
          <a:p>
            <a:pPr>
              <a:defRPr/>
            </a:pPr>
            <a:fld id="{AE9691D5-5708-45B0-B059-66468E3AAB82}" type="slidenum">
              <a:rPr lang="en-US" altLang="en-US"/>
              <a:pPr>
                <a:defRPr/>
              </a:pPr>
              <a:t>‹#›</a:t>
            </a:fld>
            <a:endParaRPr lang="en-US" altLang="en-US"/>
          </a:p>
        </p:txBody>
      </p:sp>
    </p:spTree>
    <p:extLst>
      <p:ext uri="{BB962C8B-B14F-4D97-AF65-F5344CB8AC3E}">
        <p14:creationId xmlns:p14="http://schemas.microsoft.com/office/powerpoint/2010/main" val="127595908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4FAAD3D-B9AD-DD8A-42A2-DB453A6B83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A8C6DAC3-6BBE-C89C-82A9-A979A00807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BAC90CF0-269B-6EDE-33CA-359ACC8286CC}"/>
              </a:ext>
            </a:extLst>
          </p:cNvPr>
          <p:cNvSpPr>
            <a:spLocks noGrp="1" noChangeArrowheads="1"/>
          </p:cNvSpPr>
          <p:nvPr>
            <p:ph type="sldNum" sz="quarter" idx="12"/>
          </p:nvPr>
        </p:nvSpPr>
        <p:spPr>
          <a:ln/>
        </p:spPr>
        <p:txBody>
          <a:bodyPr/>
          <a:lstStyle>
            <a:lvl1pPr>
              <a:defRPr/>
            </a:lvl1pPr>
          </a:lstStyle>
          <a:p>
            <a:pPr>
              <a:defRPr/>
            </a:pPr>
            <a:fld id="{8F715705-41FC-4F17-B4CA-F2C91E5B2067}" type="slidenum">
              <a:rPr lang="en-US" altLang="en-US"/>
              <a:pPr>
                <a:defRPr/>
              </a:pPr>
              <a:t>‹#›</a:t>
            </a:fld>
            <a:endParaRPr lang="en-US" altLang="en-US"/>
          </a:p>
        </p:txBody>
      </p:sp>
    </p:spTree>
    <p:extLst>
      <p:ext uri="{BB962C8B-B14F-4D97-AF65-F5344CB8AC3E}">
        <p14:creationId xmlns:p14="http://schemas.microsoft.com/office/powerpoint/2010/main" val="415430587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F5BD244E-DF44-B5A3-77D9-AB6B704E71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849A8064-12E2-1C3E-6828-67BBED3F0E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A1A7C42A-4E8A-0EEE-F67F-6F4DD6D4602B}"/>
              </a:ext>
            </a:extLst>
          </p:cNvPr>
          <p:cNvSpPr>
            <a:spLocks noGrp="1" noChangeArrowheads="1"/>
          </p:cNvSpPr>
          <p:nvPr>
            <p:ph type="sldNum" sz="quarter" idx="12"/>
          </p:nvPr>
        </p:nvSpPr>
        <p:spPr>
          <a:ln/>
        </p:spPr>
        <p:txBody>
          <a:bodyPr/>
          <a:lstStyle>
            <a:lvl1pPr>
              <a:defRPr/>
            </a:lvl1pPr>
          </a:lstStyle>
          <a:p>
            <a:pPr>
              <a:defRPr/>
            </a:pPr>
            <a:fld id="{44D1ADD5-2FDA-4ACF-9562-2FA180BDE4E5}" type="slidenum">
              <a:rPr lang="en-US" altLang="en-US"/>
              <a:pPr>
                <a:defRPr/>
              </a:pPr>
              <a:t>‹#›</a:t>
            </a:fld>
            <a:endParaRPr lang="en-US" altLang="en-US"/>
          </a:p>
        </p:txBody>
      </p:sp>
    </p:spTree>
    <p:extLst>
      <p:ext uri="{BB962C8B-B14F-4D97-AF65-F5344CB8AC3E}">
        <p14:creationId xmlns:p14="http://schemas.microsoft.com/office/powerpoint/2010/main" val="322441991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2E40DDFE-7E22-00A5-7847-B97FE48089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7300E9C-A299-A23B-D629-DF8C813B0F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0A6B6C9-0136-F035-B2A9-E53CC995131A}"/>
              </a:ext>
            </a:extLst>
          </p:cNvPr>
          <p:cNvSpPr>
            <a:spLocks noGrp="1" noChangeArrowheads="1"/>
          </p:cNvSpPr>
          <p:nvPr>
            <p:ph type="sldNum" sz="quarter" idx="12"/>
          </p:nvPr>
        </p:nvSpPr>
        <p:spPr>
          <a:ln/>
        </p:spPr>
        <p:txBody>
          <a:bodyPr/>
          <a:lstStyle>
            <a:lvl1pPr>
              <a:defRPr/>
            </a:lvl1pPr>
          </a:lstStyle>
          <a:p>
            <a:fld id="{F2AC4C17-2516-49E8-BE9B-E38D16CCA577}" type="slidenum">
              <a:rPr lang="en-US" altLang="en-US"/>
              <a:pPr/>
              <a:t>‹#›</a:t>
            </a:fld>
            <a:endParaRPr lang="en-US" altLang="en-US"/>
          </a:p>
        </p:txBody>
      </p:sp>
    </p:spTree>
    <p:extLst>
      <p:ext uri="{BB962C8B-B14F-4D97-AF65-F5344CB8AC3E}">
        <p14:creationId xmlns:p14="http://schemas.microsoft.com/office/powerpoint/2010/main" val="20133570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1FD57BC1-0808-2353-A438-BA601814D5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7FFCF794-6797-3F2D-864B-5442FE29D0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8363AB3D-099F-2807-99DF-53112AC747D4}"/>
              </a:ext>
            </a:extLst>
          </p:cNvPr>
          <p:cNvSpPr>
            <a:spLocks noGrp="1" noChangeArrowheads="1"/>
          </p:cNvSpPr>
          <p:nvPr>
            <p:ph type="sldNum" sz="quarter" idx="12"/>
          </p:nvPr>
        </p:nvSpPr>
        <p:spPr>
          <a:ln/>
        </p:spPr>
        <p:txBody>
          <a:bodyPr/>
          <a:lstStyle>
            <a:lvl1pPr>
              <a:defRPr/>
            </a:lvl1pPr>
          </a:lstStyle>
          <a:p>
            <a:pPr>
              <a:defRPr/>
            </a:pPr>
            <a:fld id="{C51FE2C4-6906-44A2-8FEB-BA850FF75764}" type="slidenum">
              <a:rPr lang="en-US" altLang="en-US"/>
              <a:pPr>
                <a:defRPr/>
              </a:pPr>
              <a:t>‹#›</a:t>
            </a:fld>
            <a:endParaRPr lang="en-US" altLang="en-US"/>
          </a:p>
        </p:txBody>
      </p:sp>
    </p:spTree>
    <p:extLst>
      <p:ext uri="{BB962C8B-B14F-4D97-AF65-F5344CB8AC3E}">
        <p14:creationId xmlns:p14="http://schemas.microsoft.com/office/powerpoint/2010/main" val="314493148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CE5778A5-2A7A-DCF4-ED4D-87EC8A3654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6CB62A9B-3031-19E8-17D5-04DE76B3BA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E98F0DFA-7EC1-5FBC-3804-C90616C43CD8}"/>
              </a:ext>
            </a:extLst>
          </p:cNvPr>
          <p:cNvSpPr>
            <a:spLocks noGrp="1" noChangeArrowheads="1"/>
          </p:cNvSpPr>
          <p:nvPr>
            <p:ph type="sldNum" sz="quarter" idx="12"/>
          </p:nvPr>
        </p:nvSpPr>
        <p:spPr>
          <a:ln/>
        </p:spPr>
        <p:txBody>
          <a:bodyPr/>
          <a:lstStyle>
            <a:lvl1pPr>
              <a:defRPr/>
            </a:lvl1pPr>
          </a:lstStyle>
          <a:p>
            <a:pPr>
              <a:defRPr/>
            </a:pPr>
            <a:fld id="{F538AE25-18EE-4BC3-AFA1-C3D0E6835D54}" type="slidenum">
              <a:rPr lang="en-US" altLang="en-US"/>
              <a:pPr>
                <a:defRPr/>
              </a:pPr>
              <a:t>‹#›</a:t>
            </a:fld>
            <a:endParaRPr lang="en-US" altLang="en-US"/>
          </a:p>
        </p:txBody>
      </p:sp>
    </p:spTree>
    <p:extLst>
      <p:ext uri="{BB962C8B-B14F-4D97-AF65-F5344CB8AC3E}">
        <p14:creationId xmlns:p14="http://schemas.microsoft.com/office/powerpoint/2010/main" val="1650547871"/>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24483BC4-3B0C-5A41-0748-9661B1822C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5A394BCC-7F06-C492-9110-096CD798FF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823DE2F1-377A-2AA4-BC01-C19FB526FD70}"/>
              </a:ext>
            </a:extLst>
          </p:cNvPr>
          <p:cNvSpPr>
            <a:spLocks noGrp="1" noChangeArrowheads="1"/>
          </p:cNvSpPr>
          <p:nvPr>
            <p:ph type="sldNum" sz="quarter" idx="12"/>
          </p:nvPr>
        </p:nvSpPr>
        <p:spPr>
          <a:ln/>
        </p:spPr>
        <p:txBody>
          <a:bodyPr/>
          <a:lstStyle>
            <a:lvl1pPr>
              <a:defRPr/>
            </a:lvl1pPr>
          </a:lstStyle>
          <a:p>
            <a:pPr>
              <a:defRPr/>
            </a:pPr>
            <a:fld id="{F819FA2E-8C8F-4B2C-87E8-91B00E96966A}" type="slidenum">
              <a:rPr lang="en-US" altLang="en-US"/>
              <a:pPr>
                <a:defRPr/>
              </a:pPr>
              <a:t>‹#›</a:t>
            </a:fld>
            <a:endParaRPr lang="en-US" altLang="en-US"/>
          </a:p>
        </p:txBody>
      </p:sp>
    </p:spTree>
    <p:extLst>
      <p:ext uri="{BB962C8B-B14F-4D97-AF65-F5344CB8AC3E}">
        <p14:creationId xmlns:p14="http://schemas.microsoft.com/office/powerpoint/2010/main" val="107817222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19">
            <a:extLst>
              <a:ext uri="{FF2B5EF4-FFF2-40B4-BE49-F238E27FC236}">
                <a16:creationId xmlns:a16="http://schemas.microsoft.com/office/drawing/2014/main" id="{A6F02958-C800-D158-B625-B087E28D00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910D86E-94DF-186F-2864-F0DCF157A8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01A9FAFC-99E9-50B6-A541-F4C9383BEBF0}"/>
              </a:ext>
            </a:extLst>
          </p:cNvPr>
          <p:cNvSpPr>
            <a:spLocks noGrp="1" noChangeArrowheads="1"/>
          </p:cNvSpPr>
          <p:nvPr>
            <p:ph type="sldNum" sz="quarter" idx="12"/>
          </p:nvPr>
        </p:nvSpPr>
        <p:spPr>
          <a:ln/>
        </p:spPr>
        <p:txBody>
          <a:bodyPr/>
          <a:lstStyle>
            <a:lvl1pPr>
              <a:defRPr/>
            </a:lvl1pPr>
          </a:lstStyle>
          <a:p>
            <a:pPr>
              <a:defRPr/>
            </a:pPr>
            <a:fld id="{008EB00F-3853-4B9C-89F1-F2D52A8B0954}" type="slidenum">
              <a:rPr lang="en-US" altLang="en-US"/>
              <a:pPr>
                <a:defRPr/>
              </a:pPr>
              <a:t>‹#›</a:t>
            </a:fld>
            <a:endParaRPr lang="en-US" altLang="en-US"/>
          </a:p>
        </p:txBody>
      </p:sp>
    </p:spTree>
    <p:extLst>
      <p:ext uri="{BB962C8B-B14F-4D97-AF65-F5344CB8AC3E}">
        <p14:creationId xmlns:p14="http://schemas.microsoft.com/office/powerpoint/2010/main" val="3050172584"/>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3AC09F9-4B19-E076-5774-197D04EE332A}"/>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3" name="Group 8">
            <a:extLst>
              <a:ext uri="{FF2B5EF4-FFF2-40B4-BE49-F238E27FC236}">
                <a16:creationId xmlns:a16="http://schemas.microsoft.com/office/drawing/2014/main" id="{5C3C1FC3-9CC3-66A7-F0E8-B0749BAD9CAA}"/>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5DDE0DA4-4849-7683-BF6E-21974A0D08E0}"/>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5" name="Rectangle 10">
              <a:extLst>
                <a:ext uri="{FF2B5EF4-FFF2-40B4-BE49-F238E27FC236}">
                  <a16:creationId xmlns:a16="http://schemas.microsoft.com/office/drawing/2014/main" id="{ED5A4B0E-88D6-F207-4A10-64C081DA25D7}"/>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6" name="Rectangle 11">
              <a:extLst>
                <a:ext uri="{FF2B5EF4-FFF2-40B4-BE49-F238E27FC236}">
                  <a16:creationId xmlns:a16="http://schemas.microsoft.com/office/drawing/2014/main" id="{6D7B5C7F-4BEE-A2CD-929F-9DF7080AAED8}"/>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2">
              <a:extLst>
                <a:ext uri="{FF2B5EF4-FFF2-40B4-BE49-F238E27FC236}">
                  <a16:creationId xmlns:a16="http://schemas.microsoft.com/office/drawing/2014/main" id="{904CE662-7A3D-B176-859D-4B28B4A5C83F}"/>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Line 13">
              <a:extLst>
                <a:ext uri="{FF2B5EF4-FFF2-40B4-BE49-F238E27FC236}">
                  <a16:creationId xmlns:a16="http://schemas.microsoft.com/office/drawing/2014/main" id="{6D79F16B-3C74-9499-1E2B-F70AD9475209}"/>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1AD1C185-AFAB-71C9-6807-66112B698ED8}"/>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ADD73A40-12EE-F0A5-C8CB-561150A52DF4}"/>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119E2C19-F316-435C-A222-8C65057FE160}"/>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391B8EFC-D43F-D2F0-135A-C0D6B368F905}"/>
              </a:ext>
            </a:extLst>
          </p:cNvPr>
          <p:cNvSpPr>
            <a:spLocks noGrp="1" noChangeArrowheads="1"/>
          </p:cNvSpPr>
          <p:nvPr>
            <p:ph type="sldNum" sz="quarter" idx="12"/>
          </p:nvPr>
        </p:nvSpPr>
        <p:spPr>
          <a:xfrm>
            <a:off x="8737600" y="6248400"/>
            <a:ext cx="2844800" cy="457200"/>
          </a:xfrm>
        </p:spPr>
        <p:txBody>
          <a:bodyPr/>
          <a:lstStyle>
            <a:lvl1pPr>
              <a:defRPr b="1"/>
            </a:lvl1pPr>
          </a:lstStyle>
          <a:p>
            <a:fld id="{197D0953-6FA7-4D66-A2D3-113B520438BD}" type="slidenum">
              <a:rPr lang="en-US" altLang="en-US"/>
              <a:pPr/>
              <a:t>‹#›</a:t>
            </a:fld>
            <a:endParaRPr lang="en-US" altLang="en-US"/>
          </a:p>
        </p:txBody>
      </p:sp>
    </p:spTree>
    <p:extLst>
      <p:ext uri="{BB962C8B-B14F-4D97-AF65-F5344CB8AC3E}">
        <p14:creationId xmlns:p14="http://schemas.microsoft.com/office/powerpoint/2010/main" val="3689398297"/>
      </p:ext>
    </p:extLst>
  </p:cSld>
  <p:clrMapOvr>
    <a:masterClrMapping/>
  </p:clrMapOvr>
  <p:transition spd="med">
    <p:zoom dir="in"/>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866E5D-473B-D9EA-4E16-A09DABC67D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D1E62F4-2272-F0AA-DC22-28D63ADADA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604F060-1198-429F-760D-47883D36D4EC}"/>
              </a:ext>
            </a:extLst>
          </p:cNvPr>
          <p:cNvSpPr>
            <a:spLocks noGrp="1" noChangeArrowheads="1"/>
          </p:cNvSpPr>
          <p:nvPr>
            <p:ph type="sldNum" sz="quarter" idx="12"/>
          </p:nvPr>
        </p:nvSpPr>
        <p:spPr>
          <a:ln/>
        </p:spPr>
        <p:txBody>
          <a:bodyPr/>
          <a:lstStyle>
            <a:lvl1pPr>
              <a:defRPr/>
            </a:lvl1pPr>
          </a:lstStyle>
          <a:p>
            <a:fld id="{90AC1972-D40B-414E-9789-0AE71AD4B10A}" type="slidenum">
              <a:rPr lang="en-US" altLang="en-US"/>
              <a:pPr/>
              <a:t>‹#›</a:t>
            </a:fld>
            <a:endParaRPr lang="en-US" altLang="en-US"/>
          </a:p>
        </p:txBody>
      </p:sp>
    </p:spTree>
    <p:extLst>
      <p:ext uri="{BB962C8B-B14F-4D97-AF65-F5344CB8AC3E}">
        <p14:creationId xmlns:p14="http://schemas.microsoft.com/office/powerpoint/2010/main" val="1243429955"/>
      </p:ext>
    </p:extLst>
  </p:cSld>
  <p:clrMapOvr>
    <a:masterClrMapping/>
  </p:clrMapOvr>
  <p:transition spd="med">
    <p:zoom dir="in"/>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F017A415-097F-C9EE-4496-C2128E992C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952B6B7-B0BB-CC65-2E67-10CD06C986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4EDE962-40DE-04DC-D82C-FF798E8E56C9}"/>
              </a:ext>
            </a:extLst>
          </p:cNvPr>
          <p:cNvSpPr>
            <a:spLocks noGrp="1" noChangeArrowheads="1"/>
          </p:cNvSpPr>
          <p:nvPr>
            <p:ph type="sldNum" sz="quarter" idx="12"/>
          </p:nvPr>
        </p:nvSpPr>
        <p:spPr>
          <a:ln/>
        </p:spPr>
        <p:txBody>
          <a:bodyPr/>
          <a:lstStyle>
            <a:lvl1pPr>
              <a:defRPr/>
            </a:lvl1pPr>
          </a:lstStyle>
          <a:p>
            <a:fld id="{B08613E8-4DB7-44FF-B279-FEEA1AE5DC15}" type="slidenum">
              <a:rPr lang="en-US" altLang="en-US"/>
              <a:pPr/>
              <a:t>‹#›</a:t>
            </a:fld>
            <a:endParaRPr lang="en-US" altLang="en-US"/>
          </a:p>
        </p:txBody>
      </p:sp>
    </p:spTree>
    <p:extLst>
      <p:ext uri="{BB962C8B-B14F-4D97-AF65-F5344CB8AC3E}">
        <p14:creationId xmlns:p14="http://schemas.microsoft.com/office/powerpoint/2010/main" val="3633173601"/>
      </p:ext>
    </p:extLst>
  </p:cSld>
  <p:clrMapOvr>
    <a:masterClrMapping/>
  </p:clrMapOvr>
  <p:transition spd="med">
    <p:zoom dir="in"/>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6AE46D-65BC-2040-ACBC-E99587259F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59CC140-AAD1-2579-6E83-30279B1468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AF158C-7E05-0629-27C9-8F5E68DE680C}"/>
              </a:ext>
            </a:extLst>
          </p:cNvPr>
          <p:cNvSpPr>
            <a:spLocks noGrp="1" noChangeArrowheads="1"/>
          </p:cNvSpPr>
          <p:nvPr>
            <p:ph type="sldNum" sz="quarter" idx="12"/>
          </p:nvPr>
        </p:nvSpPr>
        <p:spPr>
          <a:ln/>
        </p:spPr>
        <p:txBody>
          <a:bodyPr/>
          <a:lstStyle>
            <a:lvl1pPr>
              <a:defRPr/>
            </a:lvl1pPr>
          </a:lstStyle>
          <a:p>
            <a:fld id="{B639BD54-E1BF-47C3-97C2-E165B32BA4E2}" type="slidenum">
              <a:rPr lang="en-US" altLang="en-US"/>
              <a:pPr/>
              <a:t>‹#›</a:t>
            </a:fld>
            <a:endParaRPr lang="en-US" altLang="en-US"/>
          </a:p>
        </p:txBody>
      </p:sp>
    </p:spTree>
    <p:extLst>
      <p:ext uri="{BB962C8B-B14F-4D97-AF65-F5344CB8AC3E}">
        <p14:creationId xmlns:p14="http://schemas.microsoft.com/office/powerpoint/2010/main" val="110709947"/>
      </p:ext>
    </p:extLst>
  </p:cSld>
  <p:clrMapOvr>
    <a:masterClrMapping/>
  </p:clrMapOvr>
  <p:transition spd="med">
    <p:zoom dir="in"/>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F45142-CDBC-C93A-DF9B-0E624FB379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7661E3A-F48F-100A-C4A1-AFEF6E45A0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1A56C61-C9D5-77D2-66F5-91961F39718F}"/>
              </a:ext>
            </a:extLst>
          </p:cNvPr>
          <p:cNvSpPr>
            <a:spLocks noGrp="1" noChangeArrowheads="1"/>
          </p:cNvSpPr>
          <p:nvPr>
            <p:ph type="sldNum" sz="quarter" idx="12"/>
          </p:nvPr>
        </p:nvSpPr>
        <p:spPr>
          <a:ln/>
        </p:spPr>
        <p:txBody>
          <a:bodyPr/>
          <a:lstStyle>
            <a:lvl1pPr>
              <a:defRPr/>
            </a:lvl1pPr>
          </a:lstStyle>
          <a:p>
            <a:fld id="{297F6256-883A-4854-9DDE-91720CF5C6BD}" type="slidenum">
              <a:rPr lang="en-US" altLang="en-US"/>
              <a:pPr/>
              <a:t>‹#›</a:t>
            </a:fld>
            <a:endParaRPr lang="en-US" altLang="en-US"/>
          </a:p>
        </p:txBody>
      </p:sp>
    </p:spTree>
    <p:extLst>
      <p:ext uri="{BB962C8B-B14F-4D97-AF65-F5344CB8AC3E}">
        <p14:creationId xmlns:p14="http://schemas.microsoft.com/office/powerpoint/2010/main" val="1466461676"/>
      </p:ext>
    </p:extLst>
  </p:cSld>
  <p:clrMapOvr>
    <a:masterClrMapping/>
  </p:clrMapOvr>
  <p:transition spd="med">
    <p:zoom dir="in"/>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6D913A-FBB4-050D-DABA-512F6E67C3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A5B49BE-6FBC-1CEA-52D1-14B8884010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1CD5E1A-51F1-0273-2C55-CBB4A735A69F}"/>
              </a:ext>
            </a:extLst>
          </p:cNvPr>
          <p:cNvSpPr>
            <a:spLocks noGrp="1" noChangeArrowheads="1"/>
          </p:cNvSpPr>
          <p:nvPr>
            <p:ph type="sldNum" sz="quarter" idx="12"/>
          </p:nvPr>
        </p:nvSpPr>
        <p:spPr>
          <a:ln/>
        </p:spPr>
        <p:txBody>
          <a:bodyPr/>
          <a:lstStyle>
            <a:lvl1pPr>
              <a:defRPr/>
            </a:lvl1pPr>
          </a:lstStyle>
          <a:p>
            <a:fld id="{2327E533-9C76-4574-A883-FAC12B583913}" type="slidenum">
              <a:rPr lang="en-US" altLang="en-US"/>
              <a:pPr/>
              <a:t>‹#›</a:t>
            </a:fld>
            <a:endParaRPr lang="en-US" altLang="en-US"/>
          </a:p>
        </p:txBody>
      </p:sp>
    </p:spTree>
    <p:extLst>
      <p:ext uri="{BB962C8B-B14F-4D97-AF65-F5344CB8AC3E}">
        <p14:creationId xmlns:p14="http://schemas.microsoft.com/office/powerpoint/2010/main" val="91269190"/>
      </p:ext>
    </p:extLst>
  </p:cSld>
  <p:clrMapOvr>
    <a:masterClrMapping/>
  </p:clrMapOvr>
  <p:transition spd="med">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4802EB90-9FD0-ECBF-F945-B125432061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D1637CA6-C64D-13C6-B394-B70682ACA5D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24221424-17A0-0474-4871-E01608CC40EF}"/>
              </a:ext>
            </a:extLst>
          </p:cNvPr>
          <p:cNvSpPr>
            <a:spLocks noGrp="1" noChangeArrowheads="1"/>
          </p:cNvSpPr>
          <p:nvPr>
            <p:ph type="sldNum" sz="quarter" idx="12"/>
          </p:nvPr>
        </p:nvSpPr>
        <p:spPr>
          <a:ln/>
        </p:spPr>
        <p:txBody>
          <a:bodyPr/>
          <a:lstStyle>
            <a:lvl1pPr>
              <a:defRPr/>
            </a:lvl1pPr>
          </a:lstStyle>
          <a:p>
            <a:fld id="{8D6A6F34-C2E3-4478-8623-715B24E81CD7}" type="slidenum">
              <a:rPr lang="en-US" altLang="en-US"/>
              <a:pPr/>
              <a:t>‹#›</a:t>
            </a:fld>
            <a:endParaRPr lang="en-US" altLang="en-US"/>
          </a:p>
        </p:txBody>
      </p:sp>
    </p:spTree>
    <p:extLst>
      <p:ext uri="{BB962C8B-B14F-4D97-AF65-F5344CB8AC3E}">
        <p14:creationId xmlns:p14="http://schemas.microsoft.com/office/powerpoint/2010/main" val="13502853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D59911-EFD5-BEF7-9CDA-92F116238A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40443CC-77C9-763B-6E75-A764CADA7E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7E06892-AAF7-9072-E410-A40B4371BF94}"/>
              </a:ext>
            </a:extLst>
          </p:cNvPr>
          <p:cNvSpPr>
            <a:spLocks noGrp="1" noChangeArrowheads="1"/>
          </p:cNvSpPr>
          <p:nvPr>
            <p:ph type="sldNum" sz="quarter" idx="12"/>
          </p:nvPr>
        </p:nvSpPr>
        <p:spPr>
          <a:ln/>
        </p:spPr>
        <p:txBody>
          <a:bodyPr/>
          <a:lstStyle>
            <a:lvl1pPr>
              <a:defRPr/>
            </a:lvl1pPr>
          </a:lstStyle>
          <a:p>
            <a:fld id="{3012531E-4818-43A7-802B-78996EEA40FA}" type="slidenum">
              <a:rPr lang="en-US" altLang="en-US"/>
              <a:pPr/>
              <a:t>‹#›</a:t>
            </a:fld>
            <a:endParaRPr lang="en-US" altLang="en-US"/>
          </a:p>
        </p:txBody>
      </p:sp>
    </p:spTree>
    <p:extLst>
      <p:ext uri="{BB962C8B-B14F-4D97-AF65-F5344CB8AC3E}">
        <p14:creationId xmlns:p14="http://schemas.microsoft.com/office/powerpoint/2010/main" val="4102002322"/>
      </p:ext>
    </p:extLst>
  </p:cSld>
  <p:clrMapOvr>
    <a:masterClrMapping/>
  </p:clrMapOvr>
  <p:transition spd="med">
    <p:zoom dir="in"/>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B5521B3-F439-F8E3-5C47-E6ED8646FD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50E50D6-6601-79A6-7FCA-3707F76188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6BB5F6-3F00-0D44-D59E-D9F0A50D8003}"/>
              </a:ext>
            </a:extLst>
          </p:cNvPr>
          <p:cNvSpPr>
            <a:spLocks noGrp="1" noChangeArrowheads="1"/>
          </p:cNvSpPr>
          <p:nvPr>
            <p:ph type="sldNum" sz="quarter" idx="12"/>
          </p:nvPr>
        </p:nvSpPr>
        <p:spPr>
          <a:ln/>
        </p:spPr>
        <p:txBody>
          <a:bodyPr/>
          <a:lstStyle>
            <a:lvl1pPr>
              <a:defRPr/>
            </a:lvl1pPr>
          </a:lstStyle>
          <a:p>
            <a:fld id="{DA5665F3-CCDF-479B-AC93-C917E927BF88}" type="slidenum">
              <a:rPr lang="en-US" altLang="en-US"/>
              <a:pPr/>
              <a:t>‹#›</a:t>
            </a:fld>
            <a:endParaRPr lang="en-US" altLang="en-US"/>
          </a:p>
        </p:txBody>
      </p:sp>
    </p:spTree>
    <p:extLst>
      <p:ext uri="{BB962C8B-B14F-4D97-AF65-F5344CB8AC3E}">
        <p14:creationId xmlns:p14="http://schemas.microsoft.com/office/powerpoint/2010/main" val="39915191"/>
      </p:ext>
    </p:extLst>
  </p:cSld>
  <p:clrMapOvr>
    <a:masterClrMapping/>
  </p:clrMapOvr>
  <p:transition spd="med">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7CF1E9E-3505-DC3B-F1E3-0C6E6EF9F9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F6B0ABB-FFB3-CB29-6355-DEC4321191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BA1D1E2-5A7A-04C2-B0A5-B5D0002B7468}"/>
              </a:ext>
            </a:extLst>
          </p:cNvPr>
          <p:cNvSpPr>
            <a:spLocks noGrp="1" noChangeArrowheads="1"/>
          </p:cNvSpPr>
          <p:nvPr>
            <p:ph type="sldNum" sz="quarter" idx="12"/>
          </p:nvPr>
        </p:nvSpPr>
        <p:spPr>
          <a:ln/>
        </p:spPr>
        <p:txBody>
          <a:bodyPr/>
          <a:lstStyle>
            <a:lvl1pPr>
              <a:defRPr/>
            </a:lvl1pPr>
          </a:lstStyle>
          <a:p>
            <a:fld id="{179773CE-A0D6-4160-9763-EE8704DF65B4}" type="slidenum">
              <a:rPr lang="en-US" altLang="en-US"/>
              <a:pPr/>
              <a:t>‹#›</a:t>
            </a:fld>
            <a:endParaRPr lang="en-US" altLang="en-US"/>
          </a:p>
        </p:txBody>
      </p:sp>
    </p:spTree>
    <p:extLst>
      <p:ext uri="{BB962C8B-B14F-4D97-AF65-F5344CB8AC3E}">
        <p14:creationId xmlns:p14="http://schemas.microsoft.com/office/powerpoint/2010/main" val="23829045"/>
      </p:ext>
    </p:extLst>
  </p:cSld>
  <p:clrMapOvr>
    <a:masterClrMapping/>
  </p:clrMapOvr>
  <p:transition spd="med">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3BE398-3C2B-2E1F-80A1-127A4BF1B0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9610FCD-8237-AFA9-FD9D-DC21B0BB28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2F17727-3107-19DA-EF32-DBA47814FC82}"/>
              </a:ext>
            </a:extLst>
          </p:cNvPr>
          <p:cNvSpPr>
            <a:spLocks noGrp="1" noChangeArrowheads="1"/>
          </p:cNvSpPr>
          <p:nvPr>
            <p:ph type="sldNum" sz="quarter" idx="12"/>
          </p:nvPr>
        </p:nvSpPr>
        <p:spPr>
          <a:ln/>
        </p:spPr>
        <p:txBody>
          <a:bodyPr/>
          <a:lstStyle>
            <a:lvl1pPr>
              <a:defRPr/>
            </a:lvl1pPr>
          </a:lstStyle>
          <a:p>
            <a:fld id="{73270613-AD42-45D5-AB51-FED847FEA0B9}" type="slidenum">
              <a:rPr lang="en-US" altLang="en-US"/>
              <a:pPr/>
              <a:t>‹#›</a:t>
            </a:fld>
            <a:endParaRPr lang="en-US" altLang="en-US"/>
          </a:p>
        </p:txBody>
      </p:sp>
    </p:spTree>
    <p:extLst>
      <p:ext uri="{BB962C8B-B14F-4D97-AF65-F5344CB8AC3E}">
        <p14:creationId xmlns:p14="http://schemas.microsoft.com/office/powerpoint/2010/main" val="2260433523"/>
      </p:ext>
    </p:extLst>
  </p:cSld>
  <p:clrMapOvr>
    <a:masterClrMapping/>
  </p:clrMapOvr>
  <p:transition spd="med">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C5752B-0DD4-7BE8-6C4F-EC44F90C9F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E1816D5-2D44-75D7-07BC-496C2DB391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37E0F1-470A-6C75-5D46-AFD2B408B0C3}"/>
              </a:ext>
            </a:extLst>
          </p:cNvPr>
          <p:cNvSpPr>
            <a:spLocks noGrp="1" noChangeArrowheads="1"/>
          </p:cNvSpPr>
          <p:nvPr>
            <p:ph type="sldNum" sz="quarter" idx="12"/>
          </p:nvPr>
        </p:nvSpPr>
        <p:spPr>
          <a:ln/>
        </p:spPr>
        <p:txBody>
          <a:bodyPr/>
          <a:lstStyle>
            <a:lvl1pPr>
              <a:defRPr/>
            </a:lvl1pPr>
          </a:lstStyle>
          <a:p>
            <a:fld id="{9372C489-D1D9-45E9-B54F-04EAFCD79348}" type="slidenum">
              <a:rPr lang="en-US" altLang="en-US"/>
              <a:pPr/>
              <a:t>‹#›</a:t>
            </a:fld>
            <a:endParaRPr lang="en-US" altLang="en-US"/>
          </a:p>
        </p:txBody>
      </p:sp>
    </p:spTree>
    <p:extLst>
      <p:ext uri="{BB962C8B-B14F-4D97-AF65-F5344CB8AC3E}">
        <p14:creationId xmlns:p14="http://schemas.microsoft.com/office/powerpoint/2010/main" val="2686379938"/>
      </p:ext>
    </p:extLst>
  </p:cSld>
  <p:clrMapOvr>
    <a:masterClrMapping/>
  </p:clrMapOvr>
  <p:transition spd="med">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9BFEB49-5F37-967B-96D5-2435CA7E3B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1FB103C-4E43-4281-EC76-BCBB924594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090A6C0-8F53-C7EF-8AA0-2E67207ECD84}"/>
              </a:ext>
            </a:extLst>
          </p:cNvPr>
          <p:cNvSpPr>
            <a:spLocks noGrp="1" noChangeArrowheads="1"/>
          </p:cNvSpPr>
          <p:nvPr>
            <p:ph type="sldNum" sz="quarter" idx="12"/>
          </p:nvPr>
        </p:nvSpPr>
        <p:spPr>
          <a:ln/>
        </p:spPr>
        <p:txBody>
          <a:bodyPr/>
          <a:lstStyle>
            <a:lvl1pPr>
              <a:defRPr/>
            </a:lvl1pPr>
          </a:lstStyle>
          <a:p>
            <a:fld id="{D20769A1-46E1-47C6-99D3-28AA0D5242C8}" type="slidenum">
              <a:rPr lang="en-US" altLang="en-US"/>
              <a:pPr/>
              <a:t>‹#›</a:t>
            </a:fld>
            <a:endParaRPr lang="en-US" altLang="en-US"/>
          </a:p>
        </p:txBody>
      </p:sp>
    </p:spTree>
    <p:extLst>
      <p:ext uri="{BB962C8B-B14F-4D97-AF65-F5344CB8AC3E}">
        <p14:creationId xmlns:p14="http://schemas.microsoft.com/office/powerpoint/2010/main" val="2117745316"/>
      </p:ext>
    </p:extLst>
  </p:cSld>
  <p:clrMapOvr>
    <a:masterClrMapping/>
  </p:clrMapOvr>
  <p:transition spd="med">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1D1D460-B8C3-765D-58BF-F6743A72F4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13282AE-92FB-6BCC-04D5-6DB5D129C8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0C31031-B0FA-12DD-79C1-27751F3E2325}"/>
              </a:ext>
            </a:extLst>
          </p:cNvPr>
          <p:cNvSpPr>
            <a:spLocks noGrp="1" noChangeArrowheads="1"/>
          </p:cNvSpPr>
          <p:nvPr>
            <p:ph type="sldNum" sz="quarter" idx="12"/>
          </p:nvPr>
        </p:nvSpPr>
        <p:spPr>
          <a:ln/>
        </p:spPr>
        <p:txBody>
          <a:bodyPr/>
          <a:lstStyle>
            <a:lvl1pPr>
              <a:defRPr/>
            </a:lvl1pPr>
          </a:lstStyle>
          <a:p>
            <a:fld id="{63BCC181-FAB4-49A5-AD7B-433D7696F75D}" type="slidenum">
              <a:rPr lang="en-US" altLang="en-US"/>
              <a:pPr/>
              <a:t>‹#›</a:t>
            </a:fld>
            <a:endParaRPr lang="en-US" altLang="en-US"/>
          </a:p>
        </p:txBody>
      </p:sp>
    </p:spTree>
    <p:extLst>
      <p:ext uri="{BB962C8B-B14F-4D97-AF65-F5344CB8AC3E}">
        <p14:creationId xmlns:p14="http://schemas.microsoft.com/office/powerpoint/2010/main" val="1596536608"/>
      </p:ext>
    </p:extLst>
  </p:cSld>
  <p:clrMapOvr>
    <a:masterClrMapping/>
  </p:clrMapOvr>
  <p:transition spd="med">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BC661A3-E65E-828E-B373-E8C7AE8DC0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1313510-CACA-57F6-0C1A-45A94F6888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E7B8277-B645-D15A-C856-1803B991435C}"/>
              </a:ext>
            </a:extLst>
          </p:cNvPr>
          <p:cNvSpPr>
            <a:spLocks noGrp="1" noChangeArrowheads="1"/>
          </p:cNvSpPr>
          <p:nvPr>
            <p:ph type="sldNum" sz="quarter" idx="12"/>
          </p:nvPr>
        </p:nvSpPr>
        <p:spPr>
          <a:ln/>
        </p:spPr>
        <p:txBody>
          <a:bodyPr/>
          <a:lstStyle>
            <a:lvl1pPr>
              <a:defRPr/>
            </a:lvl1pPr>
          </a:lstStyle>
          <a:p>
            <a:fld id="{5FD1100C-BF31-4150-9806-12CDCE133D99}" type="slidenum">
              <a:rPr lang="en-US" altLang="en-US"/>
              <a:pPr/>
              <a:t>‹#›</a:t>
            </a:fld>
            <a:endParaRPr lang="en-US" altLang="en-US"/>
          </a:p>
        </p:txBody>
      </p:sp>
    </p:spTree>
    <p:extLst>
      <p:ext uri="{BB962C8B-B14F-4D97-AF65-F5344CB8AC3E}">
        <p14:creationId xmlns:p14="http://schemas.microsoft.com/office/powerpoint/2010/main" val="3920354875"/>
      </p:ext>
    </p:extLst>
  </p:cSld>
  <p:clrMapOvr>
    <a:masterClrMapping/>
  </p:clrMapOvr>
  <p:transition spd="med">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DC29A23-D86A-F11C-E5F6-28B6D59252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193F631-B03B-9EF6-3890-4A63151961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B14B081-5BA1-3C8D-3759-A29B9E2B43A4}"/>
              </a:ext>
            </a:extLst>
          </p:cNvPr>
          <p:cNvSpPr>
            <a:spLocks noGrp="1" noChangeArrowheads="1"/>
          </p:cNvSpPr>
          <p:nvPr>
            <p:ph type="sldNum" sz="quarter" idx="12"/>
          </p:nvPr>
        </p:nvSpPr>
        <p:spPr>
          <a:ln/>
        </p:spPr>
        <p:txBody>
          <a:bodyPr/>
          <a:lstStyle>
            <a:lvl1pPr>
              <a:defRPr/>
            </a:lvl1pPr>
          </a:lstStyle>
          <a:p>
            <a:fld id="{83E9D4A0-656E-41AC-A984-F4FECC570119}" type="slidenum">
              <a:rPr lang="en-US" altLang="en-US"/>
              <a:pPr/>
              <a:t>‹#›</a:t>
            </a:fld>
            <a:endParaRPr lang="en-US" altLang="en-US"/>
          </a:p>
        </p:txBody>
      </p:sp>
    </p:spTree>
    <p:extLst>
      <p:ext uri="{BB962C8B-B14F-4D97-AF65-F5344CB8AC3E}">
        <p14:creationId xmlns:p14="http://schemas.microsoft.com/office/powerpoint/2010/main" val="4278917947"/>
      </p:ext>
    </p:extLst>
  </p:cSld>
  <p:clrMapOvr>
    <a:masterClrMapping/>
  </p:clrMapOvr>
  <p:transition spd="med">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6A86199-08E7-9FBD-5716-71671E157B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E7ACAE40-9D15-DA2D-642E-327C0C9B71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417D7D5E-45E1-B6C6-9314-1487F3C69238}"/>
              </a:ext>
            </a:extLst>
          </p:cNvPr>
          <p:cNvSpPr>
            <a:spLocks noGrp="1" noChangeArrowheads="1"/>
          </p:cNvSpPr>
          <p:nvPr>
            <p:ph type="sldNum" sz="quarter" idx="12"/>
          </p:nvPr>
        </p:nvSpPr>
        <p:spPr>
          <a:ln/>
        </p:spPr>
        <p:txBody>
          <a:bodyPr/>
          <a:lstStyle>
            <a:lvl1pPr>
              <a:defRPr/>
            </a:lvl1pPr>
          </a:lstStyle>
          <a:p>
            <a:fld id="{4326047A-7100-48CB-AE1C-A053D45B4BD7}" type="slidenum">
              <a:rPr lang="en-US" altLang="en-US"/>
              <a:pPr/>
              <a:t>‹#›</a:t>
            </a:fld>
            <a:endParaRPr lang="en-US" altLang="en-US"/>
          </a:p>
        </p:txBody>
      </p:sp>
    </p:spTree>
    <p:extLst>
      <p:ext uri="{BB962C8B-B14F-4D97-AF65-F5344CB8AC3E}">
        <p14:creationId xmlns:p14="http://schemas.microsoft.com/office/powerpoint/2010/main" val="1832111245"/>
      </p:ext>
    </p:extLst>
  </p:cSld>
  <p:clrMapOvr>
    <a:masterClrMapping/>
  </p:clrMapOvr>
  <p:transition spd="med">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4AC5D347-0884-4440-BF0F-B9511289FA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D529DE9B-3181-CA43-7FEE-595EC2EA6A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571FC38D-843E-4929-F8E7-F13E1AFA527A}"/>
              </a:ext>
            </a:extLst>
          </p:cNvPr>
          <p:cNvSpPr>
            <a:spLocks noGrp="1" noChangeArrowheads="1"/>
          </p:cNvSpPr>
          <p:nvPr>
            <p:ph type="sldNum" sz="quarter" idx="12"/>
          </p:nvPr>
        </p:nvSpPr>
        <p:spPr>
          <a:ln/>
        </p:spPr>
        <p:txBody>
          <a:bodyPr/>
          <a:lstStyle>
            <a:lvl1pPr>
              <a:defRPr/>
            </a:lvl1pPr>
          </a:lstStyle>
          <a:p>
            <a:fld id="{FBDBADD6-A62C-4832-B080-CF35DAD78382}" type="slidenum">
              <a:rPr lang="en-US" altLang="en-US"/>
              <a:pPr/>
              <a:t>‹#›</a:t>
            </a:fld>
            <a:endParaRPr lang="en-US" altLang="en-US"/>
          </a:p>
        </p:txBody>
      </p:sp>
    </p:spTree>
    <p:extLst>
      <p:ext uri="{BB962C8B-B14F-4D97-AF65-F5344CB8AC3E}">
        <p14:creationId xmlns:p14="http://schemas.microsoft.com/office/powerpoint/2010/main" val="8118434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74A5AE8-3A50-E73F-A6C7-AA923C2C8A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B14D923-1D9F-FDC3-8A3C-3BCB3383CF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2AA9371-D4AD-7870-A2AF-047C2E404036}"/>
              </a:ext>
            </a:extLst>
          </p:cNvPr>
          <p:cNvSpPr>
            <a:spLocks noGrp="1" noChangeArrowheads="1"/>
          </p:cNvSpPr>
          <p:nvPr>
            <p:ph type="sldNum" sz="quarter" idx="12"/>
          </p:nvPr>
        </p:nvSpPr>
        <p:spPr>
          <a:ln/>
        </p:spPr>
        <p:txBody>
          <a:bodyPr/>
          <a:lstStyle>
            <a:lvl1pPr>
              <a:defRPr/>
            </a:lvl1pPr>
          </a:lstStyle>
          <a:p>
            <a:fld id="{28C5AD50-7701-4B4B-96C5-5ECDF9C3B62A}" type="slidenum">
              <a:rPr lang="en-US" altLang="en-US"/>
              <a:pPr/>
              <a:t>‹#›</a:t>
            </a:fld>
            <a:endParaRPr lang="en-US" altLang="en-US"/>
          </a:p>
        </p:txBody>
      </p:sp>
    </p:spTree>
    <p:extLst>
      <p:ext uri="{BB962C8B-B14F-4D97-AF65-F5344CB8AC3E}">
        <p14:creationId xmlns:p14="http://schemas.microsoft.com/office/powerpoint/2010/main" val="1196497032"/>
      </p:ext>
    </p:extLst>
  </p:cSld>
  <p:clrMapOvr>
    <a:masterClrMapping/>
  </p:clrMapOvr>
  <p:transition spd="med">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F188EB5-B4EB-3CEA-A152-E09E9B9FB4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BF85CFE-22CF-A235-65ED-41B3201AB4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58A7257-D6DF-7A86-F239-1451E2301232}"/>
              </a:ext>
            </a:extLst>
          </p:cNvPr>
          <p:cNvSpPr>
            <a:spLocks noGrp="1" noChangeArrowheads="1"/>
          </p:cNvSpPr>
          <p:nvPr>
            <p:ph type="sldNum" sz="quarter" idx="12"/>
          </p:nvPr>
        </p:nvSpPr>
        <p:spPr>
          <a:ln/>
        </p:spPr>
        <p:txBody>
          <a:bodyPr/>
          <a:lstStyle>
            <a:lvl1pPr>
              <a:defRPr/>
            </a:lvl1pPr>
          </a:lstStyle>
          <a:p>
            <a:fld id="{E56FBD7D-E3D5-4D81-8DB9-8F7651476FBD}" type="slidenum">
              <a:rPr lang="en-US" altLang="en-US"/>
              <a:pPr/>
              <a:t>‹#›</a:t>
            </a:fld>
            <a:endParaRPr lang="en-US" altLang="en-US"/>
          </a:p>
        </p:txBody>
      </p:sp>
    </p:spTree>
    <p:extLst>
      <p:ext uri="{BB962C8B-B14F-4D97-AF65-F5344CB8AC3E}">
        <p14:creationId xmlns:p14="http://schemas.microsoft.com/office/powerpoint/2010/main" val="910212894"/>
      </p:ext>
    </p:extLst>
  </p:cSld>
  <p:clrMapOvr>
    <a:masterClrMapping/>
  </p:clrMapOvr>
  <p:transition spd="med">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B9AE7E9-9E97-D11E-9700-7CF7F76299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5DB4AEC-BE44-32CD-2325-68B4986B6E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C86AF0F-3592-7AD1-C6C5-ADFE387142D4}"/>
              </a:ext>
            </a:extLst>
          </p:cNvPr>
          <p:cNvSpPr>
            <a:spLocks noGrp="1" noChangeArrowheads="1"/>
          </p:cNvSpPr>
          <p:nvPr>
            <p:ph type="sldNum" sz="quarter" idx="12"/>
          </p:nvPr>
        </p:nvSpPr>
        <p:spPr>
          <a:ln/>
        </p:spPr>
        <p:txBody>
          <a:bodyPr/>
          <a:lstStyle>
            <a:lvl1pPr>
              <a:defRPr/>
            </a:lvl1pPr>
          </a:lstStyle>
          <a:p>
            <a:fld id="{B60AD6E8-5B87-4BAF-8EB0-F55873233724}" type="slidenum">
              <a:rPr lang="en-US" altLang="en-US"/>
              <a:pPr/>
              <a:t>‹#›</a:t>
            </a:fld>
            <a:endParaRPr lang="en-US" altLang="en-US"/>
          </a:p>
        </p:txBody>
      </p:sp>
    </p:spTree>
    <p:extLst>
      <p:ext uri="{BB962C8B-B14F-4D97-AF65-F5344CB8AC3E}">
        <p14:creationId xmlns:p14="http://schemas.microsoft.com/office/powerpoint/2010/main" val="4282828252"/>
      </p:ext>
    </p:extLst>
  </p:cSld>
  <p:clrMapOvr>
    <a:masterClrMapping/>
  </p:clrMapOvr>
  <p:transition spd="med">
    <p:zoom dir="in"/>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050C6BC-8A93-123C-63B3-45724EFB2A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60A79E4-0206-E3EB-4F30-015A85F4BE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24E575B6-07FB-899B-804D-0CAB938E8709}"/>
              </a:ext>
            </a:extLst>
          </p:cNvPr>
          <p:cNvSpPr>
            <a:spLocks noGrp="1" noChangeArrowheads="1"/>
          </p:cNvSpPr>
          <p:nvPr>
            <p:ph type="sldNum" sz="quarter" idx="12"/>
          </p:nvPr>
        </p:nvSpPr>
        <p:spPr>
          <a:ln/>
        </p:spPr>
        <p:txBody>
          <a:bodyPr/>
          <a:lstStyle>
            <a:lvl1pPr>
              <a:defRPr/>
            </a:lvl1pPr>
          </a:lstStyle>
          <a:p>
            <a:fld id="{9FF92644-018A-4ACD-B05F-9F2025934034}" type="slidenum">
              <a:rPr lang="en-US" altLang="en-US"/>
              <a:pPr/>
              <a:t>‹#›</a:t>
            </a:fld>
            <a:endParaRPr lang="en-US" altLang="en-US"/>
          </a:p>
        </p:txBody>
      </p:sp>
    </p:spTree>
    <p:extLst>
      <p:ext uri="{BB962C8B-B14F-4D97-AF65-F5344CB8AC3E}">
        <p14:creationId xmlns:p14="http://schemas.microsoft.com/office/powerpoint/2010/main" val="3066665439"/>
      </p:ext>
    </p:extLst>
  </p:cSld>
  <p:clrMapOvr>
    <a:masterClrMapping/>
  </p:clrMapOvr>
  <p:transition spd="med">
    <p:zoom dir="in"/>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BBDAEB7-863A-3EDE-E01C-5896A04CE420}"/>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nvGrpSpPr>
          <p:cNvPr id="3" name="Group 8">
            <a:extLst>
              <a:ext uri="{FF2B5EF4-FFF2-40B4-BE49-F238E27FC236}">
                <a16:creationId xmlns:a16="http://schemas.microsoft.com/office/drawing/2014/main" id="{173A820B-2A9F-1854-A6F4-851046519D30}"/>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AC28D1A3-26B1-7AE8-5578-C829F0A5C4F7}"/>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5" name="Rectangle 10">
              <a:extLst>
                <a:ext uri="{FF2B5EF4-FFF2-40B4-BE49-F238E27FC236}">
                  <a16:creationId xmlns:a16="http://schemas.microsoft.com/office/drawing/2014/main" id="{C047283C-3711-79F9-ABD0-F25F8717EC10}"/>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6" name="Rectangle 11">
              <a:extLst>
                <a:ext uri="{FF2B5EF4-FFF2-40B4-BE49-F238E27FC236}">
                  <a16:creationId xmlns:a16="http://schemas.microsoft.com/office/drawing/2014/main" id="{691ABA36-6B83-0AEB-9B6C-C5334B95804B}"/>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7" name="Rectangle 12">
              <a:extLst>
                <a:ext uri="{FF2B5EF4-FFF2-40B4-BE49-F238E27FC236}">
                  <a16:creationId xmlns:a16="http://schemas.microsoft.com/office/drawing/2014/main" id="{B1439D70-9B0B-8242-DA42-A6D60A14C4B1}"/>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8" name="Line 13">
              <a:extLst>
                <a:ext uri="{FF2B5EF4-FFF2-40B4-BE49-F238E27FC236}">
                  <a16:creationId xmlns:a16="http://schemas.microsoft.com/office/drawing/2014/main" id="{885511C0-38D1-962B-7BF5-D7AABB9DA898}"/>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37803F07-69F5-4877-95B6-ED3CCA69AC72}"/>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F7C805AC-9835-4A97-1827-05694967810D}"/>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1" name="Rectangle 6">
            <a:extLst>
              <a:ext uri="{FF2B5EF4-FFF2-40B4-BE49-F238E27FC236}">
                <a16:creationId xmlns:a16="http://schemas.microsoft.com/office/drawing/2014/main" id="{81E30BD9-B262-6C7A-32B5-AF54B6A7D6B2}"/>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2" name="Rectangle 7">
            <a:extLst>
              <a:ext uri="{FF2B5EF4-FFF2-40B4-BE49-F238E27FC236}">
                <a16:creationId xmlns:a16="http://schemas.microsoft.com/office/drawing/2014/main" id="{10C988CF-DCE1-317F-9F33-3B4D123BD332}"/>
              </a:ext>
            </a:extLst>
          </p:cNvPr>
          <p:cNvSpPr>
            <a:spLocks noGrp="1" noChangeArrowheads="1"/>
          </p:cNvSpPr>
          <p:nvPr>
            <p:ph type="sldNum" sz="quarter" idx="12"/>
          </p:nvPr>
        </p:nvSpPr>
        <p:spPr>
          <a:xfrm>
            <a:off x="8737600" y="6248400"/>
            <a:ext cx="2844800" cy="457200"/>
          </a:xfrm>
        </p:spPr>
        <p:txBody>
          <a:bodyPr/>
          <a:lstStyle>
            <a:lvl1pPr>
              <a:defRPr b="1"/>
            </a:lvl1pPr>
          </a:lstStyle>
          <a:p>
            <a:fld id="{4FC878D5-BBB8-4F55-A699-79003908204D}" type="slidenum">
              <a:rPr lang="en-US" altLang="en-US"/>
              <a:pPr/>
              <a:t>‹#›</a:t>
            </a:fld>
            <a:endParaRPr lang="en-US" altLang="en-US"/>
          </a:p>
        </p:txBody>
      </p:sp>
    </p:spTree>
    <p:extLst>
      <p:ext uri="{BB962C8B-B14F-4D97-AF65-F5344CB8AC3E}">
        <p14:creationId xmlns:p14="http://schemas.microsoft.com/office/powerpoint/2010/main" val="2402208666"/>
      </p:ext>
    </p:extLst>
  </p:cSld>
  <p:clrMapOvr>
    <a:masterClrMapping/>
  </p:clrMapOvr>
  <p:transition spd="med">
    <p:zoom dir="in"/>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EC4E41-5D19-3D8A-4231-05D4A6C464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222403-3424-78E0-ACAB-10F10F4BC3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E7B346B-4A0D-52C1-6060-D5372A4F7A6D}"/>
              </a:ext>
            </a:extLst>
          </p:cNvPr>
          <p:cNvSpPr>
            <a:spLocks noGrp="1" noChangeArrowheads="1"/>
          </p:cNvSpPr>
          <p:nvPr>
            <p:ph type="sldNum" sz="quarter" idx="12"/>
          </p:nvPr>
        </p:nvSpPr>
        <p:spPr>
          <a:ln/>
        </p:spPr>
        <p:txBody>
          <a:bodyPr/>
          <a:lstStyle>
            <a:lvl1pPr>
              <a:defRPr/>
            </a:lvl1pPr>
          </a:lstStyle>
          <a:p>
            <a:fld id="{F4E9A17F-F712-41D9-8102-25B2A577F30A}" type="slidenum">
              <a:rPr lang="en-US" altLang="en-US"/>
              <a:pPr/>
              <a:t>‹#›</a:t>
            </a:fld>
            <a:endParaRPr lang="en-US" altLang="en-US"/>
          </a:p>
        </p:txBody>
      </p:sp>
    </p:spTree>
    <p:extLst>
      <p:ext uri="{BB962C8B-B14F-4D97-AF65-F5344CB8AC3E}">
        <p14:creationId xmlns:p14="http://schemas.microsoft.com/office/powerpoint/2010/main" val="2247186076"/>
      </p:ext>
    </p:extLst>
  </p:cSld>
  <p:clrMapOvr>
    <a:masterClrMapping/>
  </p:clrMapOvr>
  <p:transition spd="med">
    <p:zoom dir="in"/>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D15CE2E-A7DA-DCC2-C701-717098B0A4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A354126-781A-65CC-94E0-60A7602A90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D9FA26F-E2E7-00D4-F752-C72EE41E0E74}"/>
              </a:ext>
            </a:extLst>
          </p:cNvPr>
          <p:cNvSpPr>
            <a:spLocks noGrp="1" noChangeArrowheads="1"/>
          </p:cNvSpPr>
          <p:nvPr>
            <p:ph type="sldNum" sz="quarter" idx="12"/>
          </p:nvPr>
        </p:nvSpPr>
        <p:spPr>
          <a:ln/>
        </p:spPr>
        <p:txBody>
          <a:bodyPr/>
          <a:lstStyle>
            <a:lvl1pPr>
              <a:defRPr/>
            </a:lvl1pPr>
          </a:lstStyle>
          <a:p>
            <a:fld id="{D90A68BF-8442-4435-BFD5-8FC6E71A2A09}" type="slidenum">
              <a:rPr lang="en-US" altLang="en-US"/>
              <a:pPr/>
              <a:t>‹#›</a:t>
            </a:fld>
            <a:endParaRPr lang="en-US" altLang="en-US"/>
          </a:p>
        </p:txBody>
      </p:sp>
    </p:spTree>
    <p:extLst>
      <p:ext uri="{BB962C8B-B14F-4D97-AF65-F5344CB8AC3E}">
        <p14:creationId xmlns:p14="http://schemas.microsoft.com/office/powerpoint/2010/main" val="2140476687"/>
      </p:ext>
    </p:extLst>
  </p:cSld>
  <p:clrMapOvr>
    <a:masterClrMapping/>
  </p:clrMapOvr>
  <p:transition spd="med">
    <p:zoom dir="in"/>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294FE5-C944-CFCD-A5B5-BCE1C83A2E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A47A153-DC01-94CF-F5B9-8EC295210F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B1953A1-A22E-D2E2-0F7C-8FB787E41CF1}"/>
              </a:ext>
            </a:extLst>
          </p:cNvPr>
          <p:cNvSpPr>
            <a:spLocks noGrp="1" noChangeArrowheads="1"/>
          </p:cNvSpPr>
          <p:nvPr>
            <p:ph type="sldNum" sz="quarter" idx="12"/>
          </p:nvPr>
        </p:nvSpPr>
        <p:spPr>
          <a:ln/>
        </p:spPr>
        <p:txBody>
          <a:bodyPr/>
          <a:lstStyle>
            <a:lvl1pPr>
              <a:defRPr/>
            </a:lvl1pPr>
          </a:lstStyle>
          <a:p>
            <a:fld id="{9E2E8071-B8F2-4C65-B45A-E133070896DC}" type="slidenum">
              <a:rPr lang="en-US" altLang="en-US"/>
              <a:pPr/>
              <a:t>‹#›</a:t>
            </a:fld>
            <a:endParaRPr lang="en-US" altLang="en-US"/>
          </a:p>
        </p:txBody>
      </p:sp>
    </p:spTree>
    <p:extLst>
      <p:ext uri="{BB962C8B-B14F-4D97-AF65-F5344CB8AC3E}">
        <p14:creationId xmlns:p14="http://schemas.microsoft.com/office/powerpoint/2010/main" val="670479450"/>
      </p:ext>
    </p:extLst>
  </p:cSld>
  <p:clrMapOvr>
    <a:masterClrMapping/>
  </p:clrMapOvr>
  <p:transition spd="med">
    <p:zoom dir="in"/>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CACDA9B-4655-594A-E3EC-515684B8EF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C0FCC73-C6D3-23AD-1599-A1EDE9032D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1A2889D-34F9-BD4F-DBF0-02F312F8ECA2}"/>
              </a:ext>
            </a:extLst>
          </p:cNvPr>
          <p:cNvSpPr>
            <a:spLocks noGrp="1" noChangeArrowheads="1"/>
          </p:cNvSpPr>
          <p:nvPr>
            <p:ph type="sldNum" sz="quarter" idx="12"/>
          </p:nvPr>
        </p:nvSpPr>
        <p:spPr>
          <a:ln/>
        </p:spPr>
        <p:txBody>
          <a:bodyPr/>
          <a:lstStyle>
            <a:lvl1pPr>
              <a:defRPr/>
            </a:lvl1pPr>
          </a:lstStyle>
          <a:p>
            <a:fld id="{B3CCF96A-664B-4195-B40B-170296B51DE2}" type="slidenum">
              <a:rPr lang="en-US" altLang="en-US"/>
              <a:pPr/>
              <a:t>‹#›</a:t>
            </a:fld>
            <a:endParaRPr lang="en-US" altLang="en-US"/>
          </a:p>
        </p:txBody>
      </p:sp>
    </p:spTree>
    <p:extLst>
      <p:ext uri="{BB962C8B-B14F-4D97-AF65-F5344CB8AC3E}">
        <p14:creationId xmlns:p14="http://schemas.microsoft.com/office/powerpoint/2010/main" val="3506967751"/>
      </p:ext>
    </p:extLst>
  </p:cSld>
  <p:clrMapOvr>
    <a:masterClrMapping/>
  </p:clrMapOvr>
  <p:transition spd="med">
    <p:zoom dir="in"/>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D9320F-45D9-9E7F-39D1-7D96F684DF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1D144C7-EC81-E0E1-9382-8B52126697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68D159-F6A7-C96E-20DE-B0296A7A4104}"/>
              </a:ext>
            </a:extLst>
          </p:cNvPr>
          <p:cNvSpPr>
            <a:spLocks noGrp="1" noChangeArrowheads="1"/>
          </p:cNvSpPr>
          <p:nvPr>
            <p:ph type="sldNum" sz="quarter" idx="12"/>
          </p:nvPr>
        </p:nvSpPr>
        <p:spPr>
          <a:ln/>
        </p:spPr>
        <p:txBody>
          <a:bodyPr/>
          <a:lstStyle>
            <a:lvl1pPr>
              <a:defRPr/>
            </a:lvl1pPr>
          </a:lstStyle>
          <a:p>
            <a:fld id="{446D1A52-964D-4572-BB64-2066965D57AF}" type="slidenum">
              <a:rPr lang="en-US" altLang="en-US"/>
              <a:pPr/>
              <a:t>‹#›</a:t>
            </a:fld>
            <a:endParaRPr lang="en-US" altLang="en-US"/>
          </a:p>
        </p:txBody>
      </p:sp>
    </p:spTree>
    <p:extLst>
      <p:ext uri="{BB962C8B-B14F-4D97-AF65-F5344CB8AC3E}">
        <p14:creationId xmlns:p14="http://schemas.microsoft.com/office/powerpoint/2010/main" val="3108784255"/>
      </p:ext>
    </p:extLst>
  </p:cSld>
  <p:clrMapOvr>
    <a:masterClrMapping/>
  </p:clrMapOvr>
  <p:transition spd="med">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EE6AE2BA-A7EE-ECC0-4714-C365102FDE7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8466F2B8-0CA9-A6F3-F2B8-226F69347E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97EAE0DB-F126-B900-F8CA-D30928AA8FE2}"/>
              </a:ext>
            </a:extLst>
          </p:cNvPr>
          <p:cNvSpPr>
            <a:spLocks noGrp="1" noChangeArrowheads="1"/>
          </p:cNvSpPr>
          <p:nvPr>
            <p:ph type="sldNum" sz="quarter" idx="12"/>
          </p:nvPr>
        </p:nvSpPr>
        <p:spPr>
          <a:ln/>
        </p:spPr>
        <p:txBody>
          <a:bodyPr/>
          <a:lstStyle>
            <a:lvl1pPr>
              <a:defRPr/>
            </a:lvl1pPr>
          </a:lstStyle>
          <a:p>
            <a:fld id="{732A1E33-C7D9-440E-9A76-FB808082290A}" type="slidenum">
              <a:rPr lang="en-US" altLang="en-US"/>
              <a:pPr/>
              <a:t>‹#›</a:t>
            </a:fld>
            <a:endParaRPr lang="en-US" altLang="en-US"/>
          </a:p>
        </p:txBody>
      </p:sp>
    </p:spTree>
    <p:extLst>
      <p:ext uri="{BB962C8B-B14F-4D97-AF65-F5344CB8AC3E}">
        <p14:creationId xmlns:p14="http://schemas.microsoft.com/office/powerpoint/2010/main" val="30352532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A6FCEB-C062-32E6-BBD7-5EABBB29FD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A51F074-D570-4597-9257-0CD277F7A0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9B4BB9A-5140-EA9B-98CC-0433A89A9CB7}"/>
              </a:ext>
            </a:extLst>
          </p:cNvPr>
          <p:cNvSpPr>
            <a:spLocks noGrp="1" noChangeArrowheads="1"/>
          </p:cNvSpPr>
          <p:nvPr>
            <p:ph type="sldNum" sz="quarter" idx="12"/>
          </p:nvPr>
        </p:nvSpPr>
        <p:spPr>
          <a:ln/>
        </p:spPr>
        <p:txBody>
          <a:bodyPr/>
          <a:lstStyle>
            <a:lvl1pPr>
              <a:defRPr/>
            </a:lvl1pPr>
          </a:lstStyle>
          <a:p>
            <a:fld id="{F775B609-9E08-4D7D-9E56-61864F72BFEF}" type="slidenum">
              <a:rPr lang="en-US" altLang="en-US"/>
              <a:pPr/>
              <a:t>‹#›</a:t>
            </a:fld>
            <a:endParaRPr lang="en-US" altLang="en-US"/>
          </a:p>
        </p:txBody>
      </p:sp>
    </p:spTree>
    <p:extLst>
      <p:ext uri="{BB962C8B-B14F-4D97-AF65-F5344CB8AC3E}">
        <p14:creationId xmlns:p14="http://schemas.microsoft.com/office/powerpoint/2010/main" val="2738535650"/>
      </p:ext>
    </p:extLst>
  </p:cSld>
  <p:clrMapOvr>
    <a:masterClrMapping/>
  </p:clrMapOvr>
  <p:transition spd="med">
    <p:zoom dir="in"/>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A303FE4-61EF-2A86-EDEE-596EF8382D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B9B10B7-67F0-A3C5-B7EB-BBEE61E74B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DA39C61-9945-E4B7-7B42-31A86D1B4680}"/>
              </a:ext>
            </a:extLst>
          </p:cNvPr>
          <p:cNvSpPr>
            <a:spLocks noGrp="1" noChangeArrowheads="1"/>
          </p:cNvSpPr>
          <p:nvPr>
            <p:ph type="sldNum" sz="quarter" idx="12"/>
          </p:nvPr>
        </p:nvSpPr>
        <p:spPr>
          <a:ln/>
        </p:spPr>
        <p:txBody>
          <a:bodyPr/>
          <a:lstStyle>
            <a:lvl1pPr>
              <a:defRPr/>
            </a:lvl1pPr>
          </a:lstStyle>
          <a:p>
            <a:fld id="{BC1CA30D-7243-4D28-B642-22C2B881E56E}" type="slidenum">
              <a:rPr lang="en-US" altLang="en-US"/>
              <a:pPr/>
              <a:t>‹#›</a:t>
            </a:fld>
            <a:endParaRPr lang="en-US" altLang="en-US"/>
          </a:p>
        </p:txBody>
      </p:sp>
    </p:spTree>
    <p:extLst>
      <p:ext uri="{BB962C8B-B14F-4D97-AF65-F5344CB8AC3E}">
        <p14:creationId xmlns:p14="http://schemas.microsoft.com/office/powerpoint/2010/main" val="157600468"/>
      </p:ext>
    </p:extLst>
  </p:cSld>
  <p:clrMapOvr>
    <a:masterClrMapping/>
  </p:clrMapOvr>
  <p:transition spd="med">
    <p:zoom dir="in"/>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55B3937-55B7-901D-3568-349461F02A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9D3296A-6EA9-A65F-AD9A-0E4D3C9DA9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EED0901-9065-71C8-2173-622768D0CCFB}"/>
              </a:ext>
            </a:extLst>
          </p:cNvPr>
          <p:cNvSpPr>
            <a:spLocks noGrp="1" noChangeArrowheads="1"/>
          </p:cNvSpPr>
          <p:nvPr>
            <p:ph type="sldNum" sz="quarter" idx="12"/>
          </p:nvPr>
        </p:nvSpPr>
        <p:spPr>
          <a:ln/>
        </p:spPr>
        <p:txBody>
          <a:bodyPr/>
          <a:lstStyle>
            <a:lvl1pPr>
              <a:defRPr/>
            </a:lvl1pPr>
          </a:lstStyle>
          <a:p>
            <a:fld id="{144D93BB-9AE3-45DB-872C-38F2EDBCC3CD}" type="slidenum">
              <a:rPr lang="en-US" altLang="en-US"/>
              <a:pPr/>
              <a:t>‹#›</a:t>
            </a:fld>
            <a:endParaRPr lang="en-US" altLang="en-US"/>
          </a:p>
        </p:txBody>
      </p:sp>
    </p:spTree>
    <p:extLst>
      <p:ext uri="{BB962C8B-B14F-4D97-AF65-F5344CB8AC3E}">
        <p14:creationId xmlns:p14="http://schemas.microsoft.com/office/powerpoint/2010/main" val="3604304088"/>
      </p:ext>
    </p:extLst>
  </p:cSld>
  <p:clrMapOvr>
    <a:masterClrMapping/>
  </p:clrMapOvr>
  <p:transition spd="med">
    <p:zoom dir="in"/>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F96856-7900-F68B-4B4F-FC326FF0F6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598491-7504-917F-A229-D682146F69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F2AE5AB-4BD4-F04A-12A5-F15A99785A1E}"/>
              </a:ext>
            </a:extLst>
          </p:cNvPr>
          <p:cNvSpPr>
            <a:spLocks noGrp="1" noChangeArrowheads="1"/>
          </p:cNvSpPr>
          <p:nvPr>
            <p:ph type="sldNum" sz="quarter" idx="12"/>
          </p:nvPr>
        </p:nvSpPr>
        <p:spPr>
          <a:ln/>
        </p:spPr>
        <p:txBody>
          <a:bodyPr/>
          <a:lstStyle>
            <a:lvl1pPr>
              <a:defRPr/>
            </a:lvl1pPr>
          </a:lstStyle>
          <a:p>
            <a:fld id="{2419084F-25AF-4BF8-9AB6-660898DE5D5C}" type="slidenum">
              <a:rPr lang="en-US" altLang="en-US"/>
              <a:pPr/>
              <a:t>‹#›</a:t>
            </a:fld>
            <a:endParaRPr lang="en-US" altLang="en-US"/>
          </a:p>
        </p:txBody>
      </p:sp>
    </p:spTree>
    <p:extLst>
      <p:ext uri="{BB962C8B-B14F-4D97-AF65-F5344CB8AC3E}">
        <p14:creationId xmlns:p14="http://schemas.microsoft.com/office/powerpoint/2010/main" val="19536466"/>
      </p:ext>
    </p:extLst>
  </p:cSld>
  <p:clrMapOvr>
    <a:masterClrMapping/>
  </p:clrMapOvr>
  <p:transition spd="med">
    <p:zoom dir="in"/>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E5DDEE-C65A-204B-AC51-35FE529467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67AF9-F74B-A381-4DA9-098BC84031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A3DF9AA-8644-F3AD-0B4B-6154339C67EB}"/>
              </a:ext>
            </a:extLst>
          </p:cNvPr>
          <p:cNvSpPr>
            <a:spLocks noGrp="1" noChangeArrowheads="1"/>
          </p:cNvSpPr>
          <p:nvPr>
            <p:ph type="sldNum" sz="quarter" idx="12"/>
          </p:nvPr>
        </p:nvSpPr>
        <p:spPr>
          <a:ln/>
        </p:spPr>
        <p:txBody>
          <a:bodyPr/>
          <a:lstStyle>
            <a:lvl1pPr>
              <a:defRPr/>
            </a:lvl1pPr>
          </a:lstStyle>
          <a:p>
            <a:fld id="{0D73EB6C-E4AC-4016-895B-E34895611450}" type="slidenum">
              <a:rPr lang="en-US" altLang="en-US"/>
              <a:pPr/>
              <a:t>‹#›</a:t>
            </a:fld>
            <a:endParaRPr lang="en-US" altLang="en-US"/>
          </a:p>
        </p:txBody>
      </p:sp>
    </p:spTree>
    <p:extLst>
      <p:ext uri="{BB962C8B-B14F-4D97-AF65-F5344CB8AC3E}">
        <p14:creationId xmlns:p14="http://schemas.microsoft.com/office/powerpoint/2010/main" val="3137731329"/>
      </p:ext>
    </p:extLst>
  </p:cSld>
  <p:clrMapOvr>
    <a:masterClrMapping/>
  </p:clrMapOvr>
  <p:transition spd="med">
    <p:zoom dir="in"/>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0F153F-CD05-C729-7096-2D12AE2C3C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792F736-CFFB-BAB6-B5B4-5AD035957F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AB67B86-9723-F069-629E-E7AAFDA5CF37}"/>
              </a:ext>
            </a:extLst>
          </p:cNvPr>
          <p:cNvSpPr>
            <a:spLocks noGrp="1" noChangeArrowheads="1"/>
          </p:cNvSpPr>
          <p:nvPr>
            <p:ph type="sldNum" sz="quarter" idx="12"/>
          </p:nvPr>
        </p:nvSpPr>
        <p:spPr>
          <a:ln/>
        </p:spPr>
        <p:txBody>
          <a:bodyPr/>
          <a:lstStyle>
            <a:lvl1pPr>
              <a:defRPr/>
            </a:lvl1pPr>
          </a:lstStyle>
          <a:p>
            <a:fld id="{5FF60F86-DB06-494C-8DF1-23600099CFAC}" type="slidenum">
              <a:rPr lang="en-US" altLang="en-US"/>
              <a:pPr/>
              <a:t>‹#›</a:t>
            </a:fld>
            <a:endParaRPr lang="en-US" altLang="en-US"/>
          </a:p>
        </p:txBody>
      </p:sp>
    </p:spTree>
    <p:extLst>
      <p:ext uri="{BB962C8B-B14F-4D97-AF65-F5344CB8AC3E}">
        <p14:creationId xmlns:p14="http://schemas.microsoft.com/office/powerpoint/2010/main" val="3059421872"/>
      </p:ext>
    </p:extLst>
  </p:cSld>
  <p:clrMapOvr>
    <a:masterClrMapping/>
  </p:clrMapOvr>
  <p:transition spd="med">
    <p:zoom dir="in"/>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477D2C9-8287-3AE4-789F-360A3FECDC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23E09CE-066C-7280-D216-B7081B44C7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86119EB-DEFF-D4F4-D1F3-156761F28CDC}"/>
              </a:ext>
            </a:extLst>
          </p:cNvPr>
          <p:cNvSpPr>
            <a:spLocks noGrp="1" noChangeArrowheads="1"/>
          </p:cNvSpPr>
          <p:nvPr>
            <p:ph type="sldNum" sz="quarter" idx="12"/>
          </p:nvPr>
        </p:nvSpPr>
        <p:spPr>
          <a:ln/>
        </p:spPr>
        <p:txBody>
          <a:bodyPr/>
          <a:lstStyle>
            <a:lvl1pPr>
              <a:defRPr/>
            </a:lvl1pPr>
          </a:lstStyle>
          <a:p>
            <a:fld id="{EFAC5EAC-D491-406F-B335-8534AF0AC681}" type="slidenum">
              <a:rPr lang="en-US" altLang="en-US"/>
              <a:pPr/>
              <a:t>‹#›</a:t>
            </a:fld>
            <a:endParaRPr lang="en-US" altLang="en-US"/>
          </a:p>
        </p:txBody>
      </p:sp>
    </p:spTree>
    <p:extLst>
      <p:ext uri="{BB962C8B-B14F-4D97-AF65-F5344CB8AC3E}">
        <p14:creationId xmlns:p14="http://schemas.microsoft.com/office/powerpoint/2010/main" val="1188933163"/>
      </p:ext>
    </p:extLst>
  </p:cSld>
  <p:clrMapOvr>
    <a:masterClrMapping/>
  </p:clrMapOvr>
  <p:transition spd="med">
    <p:zoom dir="in"/>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4290AC-3630-F1B0-1A0D-77C95C2777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26ABA93-42F6-6D11-6DA5-8BD7E95FC3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BB5F593-CD41-CE7F-A823-514F8E8238A7}"/>
              </a:ext>
            </a:extLst>
          </p:cNvPr>
          <p:cNvSpPr>
            <a:spLocks noGrp="1" noChangeArrowheads="1"/>
          </p:cNvSpPr>
          <p:nvPr>
            <p:ph type="sldNum" sz="quarter" idx="12"/>
          </p:nvPr>
        </p:nvSpPr>
        <p:spPr>
          <a:ln/>
        </p:spPr>
        <p:txBody>
          <a:bodyPr/>
          <a:lstStyle>
            <a:lvl1pPr>
              <a:defRPr/>
            </a:lvl1pPr>
          </a:lstStyle>
          <a:p>
            <a:fld id="{51C9E654-EFC0-43AB-975A-6DDD06AB49F1}" type="slidenum">
              <a:rPr lang="en-US" altLang="en-US"/>
              <a:pPr/>
              <a:t>‹#›</a:t>
            </a:fld>
            <a:endParaRPr lang="en-US" altLang="en-US"/>
          </a:p>
        </p:txBody>
      </p:sp>
    </p:spTree>
    <p:extLst>
      <p:ext uri="{BB962C8B-B14F-4D97-AF65-F5344CB8AC3E}">
        <p14:creationId xmlns:p14="http://schemas.microsoft.com/office/powerpoint/2010/main" val="1262165796"/>
      </p:ext>
    </p:extLst>
  </p:cSld>
  <p:clrMapOvr>
    <a:masterClrMapping/>
  </p:clrMapOvr>
  <p:transition spd="med">
    <p:zoom dir="in"/>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D9DB2F-6A40-DC41-067E-4AB2860431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BDDA938-C37C-9386-40AF-819CAB5EA2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1B6DFD-53EB-C25B-A3B5-8981DACD9FAA}"/>
              </a:ext>
            </a:extLst>
          </p:cNvPr>
          <p:cNvSpPr>
            <a:spLocks noGrp="1" noChangeArrowheads="1"/>
          </p:cNvSpPr>
          <p:nvPr>
            <p:ph type="sldNum" sz="quarter" idx="12"/>
          </p:nvPr>
        </p:nvSpPr>
        <p:spPr>
          <a:ln/>
        </p:spPr>
        <p:txBody>
          <a:bodyPr/>
          <a:lstStyle>
            <a:lvl1pPr>
              <a:defRPr/>
            </a:lvl1pPr>
          </a:lstStyle>
          <a:p>
            <a:fld id="{5ADAF24A-7856-464F-97A5-05F39B23B94A}" type="slidenum">
              <a:rPr lang="en-US" altLang="en-US"/>
              <a:pPr/>
              <a:t>‹#›</a:t>
            </a:fld>
            <a:endParaRPr lang="en-US" altLang="en-US"/>
          </a:p>
        </p:txBody>
      </p:sp>
    </p:spTree>
    <p:extLst>
      <p:ext uri="{BB962C8B-B14F-4D97-AF65-F5344CB8AC3E}">
        <p14:creationId xmlns:p14="http://schemas.microsoft.com/office/powerpoint/2010/main" val="2293996018"/>
      </p:ext>
    </p:extLst>
  </p:cSld>
  <p:clrMapOvr>
    <a:masterClrMapping/>
  </p:clrMapOvr>
  <p:transition spd="med">
    <p:zoom dir="in"/>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E5389E5-64B0-EE47-55FC-67322271F6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7D90F08-422D-BDDE-D108-CE1E0F957D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4B0BB6E-79DD-3954-B605-A584118BA524}"/>
              </a:ext>
            </a:extLst>
          </p:cNvPr>
          <p:cNvSpPr>
            <a:spLocks noGrp="1" noChangeArrowheads="1"/>
          </p:cNvSpPr>
          <p:nvPr>
            <p:ph type="sldNum" sz="quarter" idx="12"/>
          </p:nvPr>
        </p:nvSpPr>
        <p:spPr>
          <a:ln/>
        </p:spPr>
        <p:txBody>
          <a:bodyPr/>
          <a:lstStyle>
            <a:lvl1pPr>
              <a:defRPr/>
            </a:lvl1pPr>
          </a:lstStyle>
          <a:p>
            <a:fld id="{0DD7A33A-0DED-4257-B9A7-769FBCB05576}" type="slidenum">
              <a:rPr lang="en-US" altLang="en-US"/>
              <a:pPr/>
              <a:t>‹#›</a:t>
            </a:fld>
            <a:endParaRPr lang="en-US" altLang="en-US"/>
          </a:p>
        </p:txBody>
      </p:sp>
    </p:spTree>
    <p:extLst>
      <p:ext uri="{BB962C8B-B14F-4D97-AF65-F5344CB8AC3E}">
        <p14:creationId xmlns:p14="http://schemas.microsoft.com/office/powerpoint/2010/main" val="3887282898"/>
      </p:ext>
    </p:extLst>
  </p:cSld>
  <p:clrMapOvr>
    <a:masterClrMapping/>
  </p:clrMapOvr>
  <p:transition spd="med">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84872EA-3A84-9661-538A-E38C9CDDA9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28DAB018-4D83-31F8-75FE-623B77F695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A08B8055-D9D2-01AD-C03D-B57319BC802C}"/>
              </a:ext>
            </a:extLst>
          </p:cNvPr>
          <p:cNvSpPr>
            <a:spLocks noGrp="1" noChangeArrowheads="1"/>
          </p:cNvSpPr>
          <p:nvPr>
            <p:ph type="sldNum" sz="quarter" idx="12"/>
          </p:nvPr>
        </p:nvSpPr>
        <p:spPr>
          <a:ln/>
        </p:spPr>
        <p:txBody>
          <a:bodyPr/>
          <a:lstStyle>
            <a:lvl1pPr>
              <a:defRPr/>
            </a:lvl1pPr>
          </a:lstStyle>
          <a:p>
            <a:fld id="{38573754-D2D4-45A1-88E8-4AB0F93E9D49}" type="slidenum">
              <a:rPr lang="en-US" altLang="en-US"/>
              <a:pPr/>
              <a:t>‹#›</a:t>
            </a:fld>
            <a:endParaRPr lang="en-US" altLang="en-US"/>
          </a:p>
        </p:txBody>
      </p:sp>
    </p:spTree>
    <p:extLst>
      <p:ext uri="{BB962C8B-B14F-4D97-AF65-F5344CB8AC3E}">
        <p14:creationId xmlns:p14="http://schemas.microsoft.com/office/powerpoint/2010/main" val="24050369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EA9D969-2CA0-7467-06B0-4C166C809C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CCF3BD9-4DA4-AEFB-8FF9-9ED232DEB0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3A1B137-8CD9-454B-64C6-B38FDB4C2CC2}"/>
              </a:ext>
            </a:extLst>
          </p:cNvPr>
          <p:cNvSpPr>
            <a:spLocks noGrp="1" noChangeArrowheads="1"/>
          </p:cNvSpPr>
          <p:nvPr>
            <p:ph type="sldNum" sz="quarter" idx="12"/>
          </p:nvPr>
        </p:nvSpPr>
        <p:spPr>
          <a:ln/>
        </p:spPr>
        <p:txBody>
          <a:bodyPr/>
          <a:lstStyle>
            <a:lvl1pPr>
              <a:defRPr/>
            </a:lvl1pPr>
          </a:lstStyle>
          <a:p>
            <a:fld id="{E414EC61-57CD-4838-A09B-6898BFC2A0F1}" type="slidenum">
              <a:rPr lang="en-US" altLang="en-US"/>
              <a:pPr/>
              <a:t>‹#›</a:t>
            </a:fld>
            <a:endParaRPr lang="en-US" altLang="en-US"/>
          </a:p>
        </p:txBody>
      </p:sp>
    </p:spTree>
    <p:extLst>
      <p:ext uri="{BB962C8B-B14F-4D97-AF65-F5344CB8AC3E}">
        <p14:creationId xmlns:p14="http://schemas.microsoft.com/office/powerpoint/2010/main" val="3913622577"/>
      </p:ext>
    </p:extLst>
  </p:cSld>
  <p:clrMapOvr>
    <a:masterClrMapping/>
  </p:clrMapOvr>
  <p:transition spd="med">
    <p:zoom dir="in"/>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336D68-5E7C-7888-F1B6-518FB3099A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E074A888-9B99-7909-0993-B496E0C157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1B4B2DE-75EC-98EA-228D-64417DB6EC3C}"/>
              </a:ext>
            </a:extLst>
          </p:cNvPr>
          <p:cNvSpPr>
            <a:spLocks noGrp="1" noChangeArrowheads="1"/>
          </p:cNvSpPr>
          <p:nvPr>
            <p:ph type="sldNum" sz="quarter" idx="12"/>
          </p:nvPr>
        </p:nvSpPr>
        <p:spPr>
          <a:ln/>
        </p:spPr>
        <p:txBody>
          <a:bodyPr/>
          <a:lstStyle>
            <a:lvl1pPr>
              <a:defRPr/>
            </a:lvl1pPr>
          </a:lstStyle>
          <a:p>
            <a:fld id="{8E9FA36A-BD83-4D80-BA69-08E770E12987}" type="slidenum">
              <a:rPr lang="en-US" altLang="en-US"/>
              <a:pPr/>
              <a:t>‹#›</a:t>
            </a:fld>
            <a:endParaRPr lang="en-US" altLang="en-US"/>
          </a:p>
        </p:txBody>
      </p:sp>
    </p:spTree>
    <p:extLst>
      <p:ext uri="{BB962C8B-B14F-4D97-AF65-F5344CB8AC3E}">
        <p14:creationId xmlns:p14="http://schemas.microsoft.com/office/powerpoint/2010/main" val="1793810084"/>
      </p:ext>
    </p:extLst>
  </p:cSld>
  <p:clrMapOvr>
    <a:masterClrMapping/>
  </p:clrMapOvr>
  <p:transition spd="med">
    <p:zoom dir="in"/>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B8CF358-6634-D371-A74D-01AAA05A3BD8}"/>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3" name="Group 8">
            <a:extLst>
              <a:ext uri="{FF2B5EF4-FFF2-40B4-BE49-F238E27FC236}">
                <a16:creationId xmlns:a16="http://schemas.microsoft.com/office/drawing/2014/main" id="{61476B94-F379-A743-CF19-0A273DDE74E5}"/>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EED6D784-DF35-4E71-F525-96E813C0FC86}"/>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5" name="Rectangle 10">
              <a:extLst>
                <a:ext uri="{FF2B5EF4-FFF2-40B4-BE49-F238E27FC236}">
                  <a16:creationId xmlns:a16="http://schemas.microsoft.com/office/drawing/2014/main" id="{F41D3612-EE2C-29CB-80B7-811A7CC9F427}"/>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6" name="Rectangle 11">
              <a:extLst>
                <a:ext uri="{FF2B5EF4-FFF2-40B4-BE49-F238E27FC236}">
                  <a16:creationId xmlns:a16="http://schemas.microsoft.com/office/drawing/2014/main" id="{8CB11552-08E4-3CC6-1525-FF39527B48C6}"/>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2">
              <a:extLst>
                <a:ext uri="{FF2B5EF4-FFF2-40B4-BE49-F238E27FC236}">
                  <a16:creationId xmlns:a16="http://schemas.microsoft.com/office/drawing/2014/main" id="{F8DA5FBF-3928-17A2-1479-5B0CABF4E6E6}"/>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Line 13">
              <a:extLst>
                <a:ext uri="{FF2B5EF4-FFF2-40B4-BE49-F238E27FC236}">
                  <a16:creationId xmlns:a16="http://schemas.microsoft.com/office/drawing/2014/main" id="{63D3C95E-6A0C-A673-9EDC-BD20F2BDE26A}"/>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FF8E5A42-DB5C-C39D-09D1-3BC5D5F10601}"/>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148E04BE-18B2-0DA1-F0AE-CFA624EE8D5A}"/>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8D5F3331-940D-C32B-12FE-3FA13A4E2A4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609796A4-F2C9-F46B-9E52-3DD33794F3DD}"/>
              </a:ext>
            </a:extLst>
          </p:cNvPr>
          <p:cNvSpPr>
            <a:spLocks noGrp="1" noChangeArrowheads="1"/>
          </p:cNvSpPr>
          <p:nvPr>
            <p:ph type="sldNum" sz="quarter" idx="12"/>
          </p:nvPr>
        </p:nvSpPr>
        <p:spPr>
          <a:xfrm>
            <a:off x="8737600" y="6248400"/>
            <a:ext cx="2844800" cy="457200"/>
          </a:xfrm>
        </p:spPr>
        <p:txBody>
          <a:bodyPr/>
          <a:lstStyle>
            <a:lvl1pPr>
              <a:defRPr b="1"/>
            </a:lvl1pPr>
          </a:lstStyle>
          <a:p>
            <a:fld id="{C7214019-972D-477A-9919-1B682F9FD52F}" type="slidenum">
              <a:rPr lang="en-US" altLang="en-US"/>
              <a:pPr/>
              <a:t>‹#›</a:t>
            </a:fld>
            <a:endParaRPr lang="en-US" altLang="en-US"/>
          </a:p>
        </p:txBody>
      </p:sp>
    </p:spTree>
    <p:extLst>
      <p:ext uri="{BB962C8B-B14F-4D97-AF65-F5344CB8AC3E}">
        <p14:creationId xmlns:p14="http://schemas.microsoft.com/office/powerpoint/2010/main" val="4293823404"/>
      </p:ext>
    </p:extLst>
  </p:cSld>
  <p:clrMapOvr>
    <a:masterClrMapping/>
  </p:clrMapOvr>
  <p:transition spd="med">
    <p:zoom dir="in"/>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7C5735-88C6-B9D4-EA4C-B2C2973DDD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ACCC4A7-9A35-4C0E-DE70-FD0E0772E0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9E99BC3-2022-DF3B-C61F-5933E75ADDF9}"/>
              </a:ext>
            </a:extLst>
          </p:cNvPr>
          <p:cNvSpPr>
            <a:spLocks noGrp="1" noChangeArrowheads="1"/>
          </p:cNvSpPr>
          <p:nvPr>
            <p:ph type="sldNum" sz="quarter" idx="12"/>
          </p:nvPr>
        </p:nvSpPr>
        <p:spPr>
          <a:ln/>
        </p:spPr>
        <p:txBody>
          <a:bodyPr/>
          <a:lstStyle>
            <a:lvl1pPr>
              <a:defRPr/>
            </a:lvl1pPr>
          </a:lstStyle>
          <a:p>
            <a:fld id="{A0F72923-B582-4478-9A96-968A9D78A095}" type="slidenum">
              <a:rPr lang="en-US" altLang="en-US"/>
              <a:pPr/>
              <a:t>‹#›</a:t>
            </a:fld>
            <a:endParaRPr lang="en-US" altLang="en-US"/>
          </a:p>
        </p:txBody>
      </p:sp>
    </p:spTree>
    <p:extLst>
      <p:ext uri="{BB962C8B-B14F-4D97-AF65-F5344CB8AC3E}">
        <p14:creationId xmlns:p14="http://schemas.microsoft.com/office/powerpoint/2010/main" val="580798575"/>
      </p:ext>
    </p:extLst>
  </p:cSld>
  <p:clrMapOvr>
    <a:masterClrMapping/>
  </p:clrMapOvr>
  <p:transition spd="med">
    <p:zoom dir="in"/>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DDE00074-339D-B12D-D89B-B39275FC39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13F0E1B-30B4-3ACF-E9B0-6BD8671701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72AC46F-2F5A-D390-203A-A4FE9700C899}"/>
              </a:ext>
            </a:extLst>
          </p:cNvPr>
          <p:cNvSpPr>
            <a:spLocks noGrp="1" noChangeArrowheads="1"/>
          </p:cNvSpPr>
          <p:nvPr>
            <p:ph type="sldNum" sz="quarter" idx="12"/>
          </p:nvPr>
        </p:nvSpPr>
        <p:spPr>
          <a:ln/>
        </p:spPr>
        <p:txBody>
          <a:bodyPr/>
          <a:lstStyle>
            <a:lvl1pPr>
              <a:defRPr/>
            </a:lvl1pPr>
          </a:lstStyle>
          <a:p>
            <a:fld id="{A643A3F4-45D4-4F08-966E-558042700CD5}" type="slidenum">
              <a:rPr lang="en-US" altLang="en-US"/>
              <a:pPr/>
              <a:t>‹#›</a:t>
            </a:fld>
            <a:endParaRPr lang="en-US" altLang="en-US"/>
          </a:p>
        </p:txBody>
      </p:sp>
    </p:spTree>
    <p:extLst>
      <p:ext uri="{BB962C8B-B14F-4D97-AF65-F5344CB8AC3E}">
        <p14:creationId xmlns:p14="http://schemas.microsoft.com/office/powerpoint/2010/main" val="3683541590"/>
      </p:ext>
    </p:extLst>
  </p:cSld>
  <p:clrMapOvr>
    <a:masterClrMapping/>
  </p:clrMapOvr>
  <p:transition spd="med">
    <p:zoom dir="in"/>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4F9703-06BC-C26A-808F-F4831B8F15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F5B55AA-DD40-4D67-D19D-226F9C85117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1B31D2F-76F9-DA24-A342-8A9B072C0535}"/>
              </a:ext>
            </a:extLst>
          </p:cNvPr>
          <p:cNvSpPr>
            <a:spLocks noGrp="1" noChangeArrowheads="1"/>
          </p:cNvSpPr>
          <p:nvPr>
            <p:ph type="sldNum" sz="quarter" idx="12"/>
          </p:nvPr>
        </p:nvSpPr>
        <p:spPr>
          <a:ln/>
        </p:spPr>
        <p:txBody>
          <a:bodyPr/>
          <a:lstStyle>
            <a:lvl1pPr>
              <a:defRPr/>
            </a:lvl1pPr>
          </a:lstStyle>
          <a:p>
            <a:fld id="{0816912D-5DD5-4DB9-9061-6D2B02E2C729}" type="slidenum">
              <a:rPr lang="en-US" altLang="en-US"/>
              <a:pPr/>
              <a:t>‹#›</a:t>
            </a:fld>
            <a:endParaRPr lang="en-US" altLang="en-US"/>
          </a:p>
        </p:txBody>
      </p:sp>
    </p:spTree>
    <p:extLst>
      <p:ext uri="{BB962C8B-B14F-4D97-AF65-F5344CB8AC3E}">
        <p14:creationId xmlns:p14="http://schemas.microsoft.com/office/powerpoint/2010/main" val="353082429"/>
      </p:ext>
    </p:extLst>
  </p:cSld>
  <p:clrMapOvr>
    <a:masterClrMapping/>
  </p:clrMapOvr>
  <p:transition spd="med">
    <p:zoom dir="in"/>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F04C8D-35D4-1EFA-4A82-C53FE0FB61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358C11F-8447-0B52-CC03-2A6D1C891E9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40ED43B-74DB-DA57-D8EF-C76D53A940A2}"/>
              </a:ext>
            </a:extLst>
          </p:cNvPr>
          <p:cNvSpPr>
            <a:spLocks noGrp="1" noChangeArrowheads="1"/>
          </p:cNvSpPr>
          <p:nvPr>
            <p:ph type="sldNum" sz="quarter" idx="12"/>
          </p:nvPr>
        </p:nvSpPr>
        <p:spPr>
          <a:ln/>
        </p:spPr>
        <p:txBody>
          <a:bodyPr/>
          <a:lstStyle>
            <a:lvl1pPr>
              <a:defRPr/>
            </a:lvl1pPr>
          </a:lstStyle>
          <a:p>
            <a:fld id="{B98ECDD9-17A5-44AF-B609-36ABDCB18017}" type="slidenum">
              <a:rPr lang="en-US" altLang="en-US"/>
              <a:pPr/>
              <a:t>‹#›</a:t>
            </a:fld>
            <a:endParaRPr lang="en-US" altLang="en-US"/>
          </a:p>
        </p:txBody>
      </p:sp>
    </p:spTree>
    <p:extLst>
      <p:ext uri="{BB962C8B-B14F-4D97-AF65-F5344CB8AC3E}">
        <p14:creationId xmlns:p14="http://schemas.microsoft.com/office/powerpoint/2010/main" val="1075577734"/>
      </p:ext>
    </p:extLst>
  </p:cSld>
  <p:clrMapOvr>
    <a:masterClrMapping/>
  </p:clrMapOvr>
  <p:transition spd="med">
    <p:zoom dir="in"/>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B43FB22-A1AA-152A-C86F-8A1D1ECA509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522D37BC-67E7-9B17-6B31-FF291329DE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088074F-BE1B-B4A2-527C-00EFEB71990B}"/>
              </a:ext>
            </a:extLst>
          </p:cNvPr>
          <p:cNvSpPr>
            <a:spLocks noGrp="1" noChangeArrowheads="1"/>
          </p:cNvSpPr>
          <p:nvPr>
            <p:ph type="sldNum" sz="quarter" idx="12"/>
          </p:nvPr>
        </p:nvSpPr>
        <p:spPr>
          <a:ln/>
        </p:spPr>
        <p:txBody>
          <a:bodyPr/>
          <a:lstStyle>
            <a:lvl1pPr>
              <a:defRPr/>
            </a:lvl1pPr>
          </a:lstStyle>
          <a:p>
            <a:fld id="{DA882561-F814-43B6-88F2-5FC3101FBF6C}" type="slidenum">
              <a:rPr lang="en-US" altLang="en-US"/>
              <a:pPr/>
              <a:t>‹#›</a:t>
            </a:fld>
            <a:endParaRPr lang="en-US" altLang="en-US"/>
          </a:p>
        </p:txBody>
      </p:sp>
    </p:spTree>
    <p:extLst>
      <p:ext uri="{BB962C8B-B14F-4D97-AF65-F5344CB8AC3E}">
        <p14:creationId xmlns:p14="http://schemas.microsoft.com/office/powerpoint/2010/main" val="859549455"/>
      </p:ext>
    </p:extLst>
  </p:cSld>
  <p:clrMapOvr>
    <a:masterClrMapping/>
  </p:clrMapOvr>
  <p:transition spd="med">
    <p:zoom dir="in"/>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E73205-D149-6DCE-8301-1A9AFAA4B8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94F1F3F-23B8-89CF-069E-97522CC326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63D2E72-8A2A-824B-F002-72C05EDC9E6F}"/>
              </a:ext>
            </a:extLst>
          </p:cNvPr>
          <p:cNvSpPr>
            <a:spLocks noGrp="1" noChangeArrowheads="1"/>
          </p:cNvSpPr>
          <p:nvPr>
            <p:ph type="sldNum" sz="quarter" idx="12"/>
          </p:nvPr>
        </p:nvSpPr>
        <p:spPr>
          <a:ln/>
        </p:spPr>
        <p:txBody>
          <a:bodyPr/>
          <a:lstStyle>
            <a:lvl1pPr>
              <a:defRPr/>
            </a:lvl1pPr>
          </a:lstStyle>
          <a:p>
            <a:fld id="{F300E96F-F934-47CE-AC5D-8FB5113BE157}" type="slidenum">
              <a:rPr lang="en-US" altLang="en-US"/>
              <a:pPr/>
              <a:t>‹#›</a:t>
            </a:fld>
            <a:endParaRPr lang="en-US" altLang="en-US"/>
          </a:p>
        </p:txBody>
      </p:sp>
    </p:spTree>
    <p:extLst>
      <p:ext uri="{BB962C8B-B14F-4D97-AF65-F5344CB8AC3E}">
        <p14:creationId xmlns:p14="http://schemas.microsoft.com/office/powerpoint/2010/main" val="2328438473"/>
      </p:ext>
    </p:extLst>
  </p:cSld>
  <p:clrMapOvr>
    <a:masterClrMapping/>
  </p:clrMapOvr>
  <p:transition spd="med">
    <p:zoom dir="in"/>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D2C49A5-631F-4CD3-F37E-35EE015FC6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A7A81BE-C94B-F582-1BF7-CB74FB35F5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CFA8579-3FC4-1067-276D-F425C1CD2045}"/>
              </a:ext>
            </a:extLst>
          </p:cNvPr>
          <p:cNvSpPr>
            <a:spLocks noGrp="1" noChangeArrowheads="1"/>
          </p:cNvSpPr>
          <p:nvPr>
            <p:ph type="sldNum" sz="quarter" idx="12"/>
          </p:nvPr>
        </p:nvSpPr>
        <p:spPr>
          <a:ln/>
        </p:spPr>
        <p:txBody>
          <a:bodyPr/>
          <a:lstStyle>
            <a:lvl1pPr>
              <a:defRPr/>
            </a:lvl1pPr>
          </a:lstStyle>
          <a:p>
            <a:fld id="{264EB96E-27F6-45A3-A5D5-BA48FFE8926C}" type="slidenum">
              <a:rPr lang="en-US" altLang="en-US"/>
              <a:pPr/>
              <a:t>‹#›</a:t>
            </a:fld>
            <a:endParaRPr lang="en-US" altLang="en-US"/>
          </a:p>
        </p:txBody>
      </p:sp>
    </p:spTree>
    <p:extLst>
      <p:ext uri="{BB962C8B-B14F-4D97-AF65-F5344CB8AC3E}">
        <p14:creationId xmlns:p14="http://schemas.microsoft.com/office/powerpoint/2010/main" val="3563839235"/>
      </p:ext>
    </p:extLst>
  </p:cSld>
  <p:clrMapOvr>
    <a:masterClrMapping/>
  </p:clrMapOvr>
  <p:transition spd="med">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D88A8BF0-176B-EA61-E6C8-7A6157865E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9316CA2-0C78-10D4-1EB2-46A2BB3971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BC852CAA-0F20-8409-542F-41645CC84CED}"/>
              </a:ext>
            </a:extLst>
          </p:cNvPr>
          <p:cNvSpPr>
            <a:spLocks noGrp="1" noChangeArrowheads="1"/>
          </p:cNvSpPr>
          <p:nvPr>
            <p:ph type="sldNum" sz="quarter" idx="12"/>
          </p:nvPr>
        </p:nvSpPr>
        <p:spPr>
          <a:ln/>
        </p:spPr>
        <p:txBody>
          <a:bodyPr/>
          <a:lstStyle>
            <a:lvl1pPr>
              <a:defRPr/>
            </a:lvl1pPr>
          </a:lstStyle>
          <a:p>
            <a:fld id="{77A805A9-0627-4A0A-8628-2C0554799C93}" type="slidenum">
              <a:rPr lang="en-US" altLang="en-US"/>
              <a:pPr/>
              <a:t>‹#›</a:t>
            </a:fld>
            <a:endParaRPr lang="en-US" altLang="en-US"/>
          </a:p>
        </p:txBody>
      </p:sp>
    </p:spTree>
    <p:extLst>
      <p:ext uri="{BB962C8B-B14F-4D97-AF65-F5344CB8AC3E}">
        <p14:creationId xmlns:p14="http://schemas.microsoft.com/office/powerpoint/2010/main" val="14693872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ADC2DEE-CAB1-2CF7-966C-0EBAFA955C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60F85A9-44DE-273C-7C02-335B95F6F7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D78C2F9-1BC6-7575-98F9-18726A8FFD02}"/>
              </a:ext>
            </a:extLst>
          </p:cNvPr>
          <p:cNvSpPr>
            <a:spLocks noGrp="1" noChangeArrowheads="1"/>
          </p:cNvSpPr>
          <p:nvPr>
            <p:ph type="sldNum" sz="quarter" idx="12"/>
          </p:nvPr>
        </p:nvSpPr>
        <p:spPr>
          <a:ln/>
        </p:spPr>
        <p:txBody>
          <a:bodyPr/>
          <a:lstStyle>
            <a:lvl1pPr>
              <a:defRPr/>
            </a:lvl1pPr>
          </a:lstStyle>
          <a:p>
            <a:fld id="{319E3B6F-2F81-43AF-8B49-71DC3AD4CF0D}" type="slidenum">
              <a:rPr lang="en-US" altLang="en-US"/>
              <a:pPr/>
              <a:t>‹#›</a:t>
            </a:fld>
            <a:endParaRPr lang="en-US" altLang="en-US"/>
          </a:p>
        </p:txBody>
      </p:sp>
    </p:spTree>
    <p:extLst>
      <p:ext uri="{BB962C8B-B14F-4D97-AF65-F5344CB8AC3E}">
        <p14:creationId xmlns:p14="http://schemas.microsoft.com/office/powerpoint/2010/main" val="929221410"/>
      </p:ext>
    </p:extLst>
  </p:cSld>
  <p:clrMapOvr>
    <a:masterClrMapping/>
  </p:clrMapOvr>
  <p:transition spd="med">
    <p:zoom dir="in"/>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F5518D-AC5E-1A67-2571-741CCB1A44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513B33F-4945-2B0D-56D4-35497F65A4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0D7DEE5-C4AB-4D31-F368-2FB04642EC91}"/>
              </a:ext>
            </a:extLst>
          </p:cNvPr>
          <p:cNvSpPr>
            <a:spLocks noGrp="1" noChangeArrowheads="1"/>
          </p:cNvSpPr>
          <p:nvPr>
            <p:ph type="sldNum" sz="quarter" idx="12"/>
          </p:nvPr>
        </p:nvSpPr>
        <p:spPr>
          <a:ln/>
        </p:spPr>
        <p:txBody>
          <a:bodyPr/>
          <a:lstStyle>
            <a:lvl1pPr>
              <a:defRPr/>
            </a:lvl1pPr>
          </a:lstStyle>
          <a:p>
            <a:fld id="{4D0CB408-397D-4744-86AF-DFB512DEBED2}" type="slidenum">
              <a:rPr lang="en-US" altLang="en-US"/>
              <a:pPr/>
              <a:t>‹#›</a:t>
            </a:fld>
            <a:endParaRPr lang="en-US" altLang="en-US"/>
          </a:p>
        </p:txBody>
      </p:sp>
    </p:spTree>
    <p:extLst>
      <p:ext uri="{BB962C8B-B14F-4D97-AF65-F5344CB8AC3E}">
        <p14:creationId xmlns:p14="http://schemas.microsoft.com/office/powerpoint/2010/main" val="4178645068"/>
      </p:ext>
    </p:extLst>
  </p:cSld>
  <p:clrMapOvr>
    <a:masterClrMapping/>
  </p:clrMapOvr>
  <p:transition spd="med">
    <p:zoom dir="in"/>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8251EC-B271-F935-1692-6A2BC0BB05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3786C37-C66A-F999-1B03-1F13C4CB0B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3C72CCB-13AD-E0E0-22A9-8D0054DFCD4E}"/>
              </a:ext>
            </a:extLst>
          </p:cNvPr>
          <p:cNvSpPr>
            <a:spLocks noGrp="1" noChangeArrowheads="1"/>
          </p:cNvSpPr>
          <p:nvPr>
            <p:ph type="sldNum" sz="quarter" idx="12"/>
          </p:nvPr>
        </p:nvSpPr>
        <p:spPr>
          <a:ln/>
        </p:spPr>
        <p:txBody>
          <a:bodyPr/>
          <a:lstStyle>
            <a:lvl1pPr>
              <a:defRPr/>
            </a:lvl1pPr>
          </a:lstStyle>
          <a:p>
            <a:fld id="{C53963A6-9D8B-4128-975A-ECAF24C282C0}" type="slidenum">
              <a:rPr lang="en-US" altLang="en-US"/>
              <a:pPr/>
              <a:t>‹#›</a:t>
            </a:fld>
            <a:endParaRPr lang="en-US" altLang="en-US"/>
          </a:p>
        </p:txBody>
      </p:sp>
    </p:spTree>
    <p:extLst>
      <p:ext uri="{BB962C8B-B14F-4D97-AF65-F5344CB8AC3E}">
        <p14:creationId xmlns:p14="http://schemas.microsoft.com/office/powerpoint/2010/main" val="3259319707"/>
      </p:ext>
    </p:extLst>
  </p:cSld>
  <p:clrMapOvr>
    <a:masterClrMapping/>
  </p:clrMapOvr>
  <p:transition spd="med">
    <p:zoom dir="in"/>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0BA0D66-BE53-ACE4-1104-D6C38D59FC7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AC43F18-3DBD-9B38-7A38-19377D5A75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47F92271-E180-1B8B-4AB9-2EF30EBCA3CB}"/>
              </a:ext>
            </a:extLst>
          </p:cNvPr>
          <p:cNvSpPr>
            <a:spLocks noGrp="1" noChangeArrowheads="1"/>
          </p:cNvSpPr>
          <p:nvPr>
            <p:ph type="sldNum" sz="quarter" idx="12"/>
          </p:nvPr>
        </p:nvSpPr>
        <p:spPr>
          <a:ln/>
        </p:spPr>
        <p:txBody>
          <a:bodyPr/>
          <a:lstStyle>
            <a:lvl1pPr>
              <a:defRPr/>
            </a:lvl1pPr>
          </a:lstStyle>
          <a:p>
            <a:fld id="{A7A0F669-9090-44C4-8381-FA048C509CBA}" type="slidenum">
              <a:rPr lang="en-US" altLang="en-US"/>
              <a:pPr/>
              <a:t>‹#›</a:t>
            </a:fld>
            <a:endParaRPr lang="en-US" altLang="en-US"/>
          </a:p>
        </p:txBody>
      </p:sp>
    </p:spTree>
    <p:extLst>
      <p:ext uri="{BB962C8B-B14F-4D97-AF65-F5344CB8AC3E}">
        <p14:creationId xmlns:p14="http://schemas.microsoft.com/office/powerpoint/2010/main" val="682592903"/>
      </p:ext>
    </p:extLst>
  </p:cSld>
  <p:clrMapOvr>
    <a:masterClrMapping/>
  </p:clrMapOvr>
  <p:transition spd="med">
    <p:zoom dir="in"/>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12AC22A-621E-3F49-217F-15705E5533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D920F5F-8154-50EC-1216-09849F6108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2A00395-002A-97DD-5B29-6B8991212BCD}"/>
              </a:ext>
            </a:extLst>
          </p:cNvPr>
          <p:cNvSpPr>
            <a:spLocks noGrp="1" noChangeArrowheads="1"/>
          </p:cNvSpPr>
          <p:nvPr>
            <p:ph type="sldNum" sz="quarter" idx="12"/>
          </p:nvPr>
        </p:nvSpPr>
        <p:spPr>
          <a:ln/>
        </p:spPr>
        <p:txBody>
          <a:bodyPr/>
          <a:lstStyle>
            <a:lvl1pPr>
              <a:defRPr/>
            </a:lvl1pPr>
          </a:lstStyle>
          <a:p>
            <a:fld id="{BCEC3B71-8FFD-4706-8AD4-4CF2470B7F1B}" type="slidenum">
              <a:rPr lang="en-US" altLang="en-US"/>
              <a:pPr/>
              <a:t>‹#›</a:t>
            </a:fld>
            <a:endParaRPr lang="en-US" altLang="en-US"/>
          </a:p>
        </p:txBody>
      </p:sp>
    </p:spTree>
    <p:extLst>
      <p:ext uri="{BB962C8B-B14F-4D97-AF65-F5344CB8AC3E}">
        <p14:creationId xmlns:p14="http://schemas.microsoft.com/office/powerpoint/2010/main" val="3603211563"/>
      </p:ext>
    </p:extLst>
  </p:cSld>
  <p:clrMapOvr>
    <a:masterClrMapping/>
  </p:clrMapOvr>
  <p:transition spd="med">
    <p:zoom dir="in"/>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6DEA558-93C6-511F-6B1D-889409401E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47E7BE9-A5FF-4043-3493-D7CA5E6529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0F59D5A-99CD-8907-9A20-59D257A73627}"/>
              </a:ext>
            </a:extLst>
          </p:cNvPr>
          <p:cNvSpPr>
            <a:spLocks noGrp="1" noChangeArrowheads="1"/>
          </p:cNvSpPr>
          <p:nvPr>
            <p:ph type="sldNum" sz="quarter" idx="12"/>
          </p:nvPr>
        </p:nvSpPr>
        <p:spPr>
          <a:ln/>
        </p:spPr>
        <p:txBody>
          <a:bodyPr/>
          <a:lstStyle>
            <a:lvl1pPr>
              <a:defRPr/>
            </a:lvl1pPr>
          </a:lstStyle>
          <a:p>
            <a:fld id="{46372CA1-C398-4603-9D08-41B9A2A9F3C5}" type="slidenum">
              <a:rPr lang="en-US" altLang="en-US"/>
              <a:pPr/>
              <a:t>‹#›</a:t>
            </a:fld>
            <a:endParaRPr lang="en-US" altLang="en-US"/>
          </a:p>
        </p:txBody>
      </p:sp>
    </p:spTree>
    <p:extLst>
      <p:ext uri="{BB962C8B-B14F-4D97-AF65-F5344CB8AC3E}">
        <p14:creationId xmlns:p14="http://schemas.microsoft.com/office/powerpoint/2010/main" val="1161192622"/>
      </p:ext>
    </p:extLst>
  </p:cSld>
  <p:clrMapOvr>
    <a:masterClrMapping/>
  </p:clrMapOvr>
  <p:transition spd="med">
    <p:zoom dir="in"/>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B17FAF-85A9-DDBE-A046-A9CC9F5A1A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5276C2E-FAB9-B8AE-47D8-3688262435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9A16AE7-399B-F14E-ECAC-E2963A3EC6CB}"/>
              </a:ext>
            </a:extLst>
          </p:cNvPr>
          <p:cNvSpPr>
            <a:spLocks noGrp="1" noChangeArrowheads="1"/>
          </p:cNvSpPr>
          <p:nvPr>
            <p:ph type="sldNum" sz="quarter" idx="12"/>
          </p:nvPr>
        </p:nvSpPr>
        <p:spPr>
          <a:ln/>
        </p:spPr>
        <p:txBody>
          <a:bodyPr/>
          <a:lstStyle>
            <a:lvl1pPr>
              <a:defRPr/>
            </a:lvl1pPr>
          </a:lstStyle>
          <a:p>
            <a:fld id="{D06163DD-027E-4B75-BDE4-BB4D24A95A82}" type="slidenum">
              <a:rPr lang="en-US" altLang="en-US"/>
              <a:pPr/>
              <a:t>‹#›</a:t>
            </a:fld>
            <a:endParaRPr lang="en-US" altLang="en-US"/>
          </a:p>
        </p:txBody>
      </p:sp>
    </p:spTree>
    <p:extLst>
      <p:ext uri="{BB962C8B-B14F-4D97-AF65-F5344CB8AC3E}">
        <p14:creationId xmlns:p14="http://schemas.microsoft.com/office/powerpoint/2010/main" val="3676666456"/>
      </p:ext>
    </p:extLst>
  </p:cSld>
  <p:clrMapOvr>
    <a:masterClrMapping/>
  </p:clrMapOvr>
  <p:transition spd="med">
    <p:zoom dir="in"/>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47D1F2E-6374-D7CB-B287-B3ED35DC0C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83BD75F-0CEA-1C0C-223A-387FA78D8A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E314AC5-127A-6C01-CF4C-E6A88DF2EDE1}"/>
              </a:ext>
            </a:extLst>
          </p:cNvPr>
          <p:cNvSpPr>
            <a:spLocks noGrp="1" noChangeArrowheads="1"/>
          </p:cNvSpPr>
          <p:nvPr>
            <p:ph type="sldNum" sz="quarter" idx="12"/>
          </p:nvPr>
        </p:nvSpPr>
        <p:spPr>
          <a:ln/>
        </p:spPr>
        <p:txBody>
          <a:bodyPr/>
          <a:lstStyle>
            <a:lvl1pPr>
              <a:defRPr/>
            </a:lvl1pPr>
          </a:lstStyle>
          <a:p>
            <a:fld id="{503C7494-F5BC-4EC1-8C9F-6475C5B31BC2}" type="slidenum">
              <a:rPr lang="en-US" altLang="en-US"/>
              <a:pPr/>
              <a:t>‹#›</a:t>
            </a:fld>
            <a:endParaRPr lang="en-US" altLang="en-US"/>
          </a:p>
        </p:txBody>
      </p:sp>
    </p:spTree>
    <p:extLst>
      <p:ext uri="{BB962C8B-B14F-4D97-AF65-F5344CB8AC3E}">
        <p14:creationId xmlns:p14="http://schemas.microsoft.com/office/powerpoint/2010/main" val="252678609"/>
      </p:ext>
    </p:extLst>
  </p:cSld>
  <p:clrMapOvr>
    <a:masterClrMapping/>
  </p:clrMapOvr>
  <p:transition spd="med">
    <p:zoom dir="in"/>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1DA095E-92B1-32AB-7B65-94AB4CCC84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DBAF4C2-4E1E-1107-734D-7491582727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BB24C87-25A0-5626-EC55-9898C31F2F6B}"/>
              </a:ext>
            </a:extLst>
          </p:cNvPr>
          <p:cNvSpPr>
            <a:spLocks noGrp="1" noChangeArrowheads="1"/>
          </p:cNvSpPr>
          <p:nvPr>
            <p:ph type="sldNum" sz="quarter" idx="12"/>
          </p:nvPr>
        </p:nvSpPr>
        <p:spPr>
          <a:ln/>
        </p:spPr>
        <p:txBody>
          <a:bodyPr/>
          <a:lstStyle>
            <a:lvl1pPr>
              <a:defRPr/>
            </a:lvl1pPr>
          </a:lstStyle>
          <a:p>
            <a:fld id="{FEE912EB-02C8-4E95-9E03-93BCD9BF6523}" type="slidenum">
              <a:rPr lang="en-US" altLang="en-US"/>
              <a:pPr/>
              <a:t>‹#›</a:t>
            </a:fld>
            <a:endParaRPr lang="en-US" altLang="en-US"/>
          </a:p>
        </p:txBody>
      </p:sp>
    </p:spTree>
    <p:extLst>
      <p:ext uri="{BB962C8B-B14F-4D97-AF65-F5344CB8AC3E}">
        <p14:creationId xmlns:p14="http://schemas.microsoft.com/office/powerpoint/2010/main" val="1077526306"/>
      </p:ext>
    </p:extLst>
  </p:cSld>
  <p:clrMapOvr>
    <a:masterClrMapping/>
  </p:clrMapOvr>
  <p:transition spd="med">
    <p:zoom dir="in"/>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F11A945-108B-006C-9F49-407DA3392B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0E40006-B235-D2BB-7AEE-8C639AC6A1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2A8BBE5-ED35-9076-F6BA-D80EBDE3CC63}"/>
              </a:ext>
            </a:extLst>
          </p:cNvPr>
          <p:cNvSpPr>
            <a:spLocks noGrp="1" noChangeArrowheads="1"/>
          </p:cNvSpPr>
          <p:nvPr>
            <p:ph type="sldNum" sz="quarter" idx="12"/>
          </p:nvPr>
        </p:nvSpPr>
        <p:spPr>
          <a:ln/>
        </p:spPr>
        <p:txBody>
          <a:bodyPr/>
          <a:lstStyle>
            <a:lvl1pPr>
              <a:defRPr/>
            </a:lvl1pPr>
          </a:lstStyle>
          <a:p>
            <a:fld id="{028E8E99-413A-4C35-8C4B-B6FC821AD774}" type="slidenum">
              <a:rPr lang="en-US" altLang="en-US"/>
              <a:pPr/>
              <a:t>‹#›</a:t>
            </a:fld>
            <a:endParaRPr lang="en-US" altLang="en-US"/>
          </a:p>
        </p:txBody>
      </p:sp>
    </p:spTree>
    <p:extLst>
      <p:ext uri="{BB962C8B-B14F-4D97-AF65-F5344CB8AC3E}">
        <p14:creationId xmlns:p14="http://schemas.microsoft.com/office/powerpoint/2010/main" val="2043444071"/>
      </p:ext>
    </p:extLst>
  </p:cSld>
  <p:clrMapOvr>
    <a:masterClrMapping/>
  </p:clrMapOvr>
  <p:transition spd="med">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71526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5EC12E0B-A48D-E620-3D58-74C41B44B7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6C3EBD37-7BF0-A32E-E085-9B716A99CB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6C850EFF-C009-2ADC-9059-48540186EA53}"/>
              </a:ext>
            </a:extLst>
          </p:cNvPr>
          <p:cNvSpPr>
            <a:spLocks noGrp="1" noChangeArrowheads="1"/>
          </p:cNvSpPr>
          <p:nvPr>
            <p:ph type="sldNum" sz="quarter" idx="12"/>
          </p:nvPr>
        </p:nvSpPr>
        <p:spPr>
          <a:ln/>
        </p:spPr>
        <p:txBody>
          <a:bodyPr/>
          <a:lstStyle>
            <a:lvl1pPr>
              <a:defRPr/>
            </a:lvl1pPr>
          </a:lstStyle>
          <a:p>
            <a:fld id="{94C42B92-9E32-4D3A-BE3A-61EA8429F2FF}" type="slidenum">
              <a:rPr lang="en-US" altLang="en-US"/>
              <a:pPr/>
              <a:t>‹#›</a:t>
            </a:fld>
            <a:endParaRPr lang="en-US" altLang="en-US"/>
          </a:p>
        </p:txBody>
      </p:sp>
    </p:spTree>
    <p:extLst>
      <p:ext uri="{BB962C8B-B14F-4D97-AF65-F5344CB8AC3E}">
        <p14:creationId xmlns:p14="http://schemas.microsoft.com/office/powerpoint/2010/main" val="22971815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BEE7C1-1819-EB88-59D0-7851C1EF34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2407F4C-B05C-93DE-CBD3-CF05310DB2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42F938-F756-E46B-2A3D-8474288FF416}"/>
              </a:ext>
            </a:extLst>
          </p:cNvPr>
          <p:cNvSpPr>
            <a:spLocks noGrp="1" noChangeArrowheads="1"/>
          </p:cNvSpPr>
          <p:nvPr>
            <p:ph type="sldNum" sz="quarter" idx="12"/>
          </p:nvPr>
        </p:nvSpPr>
        <p:spPr>
          <a:ln/>
        </p:spPr>
        <p:txBody>
          <a:bodyPr/>
          <a:lstStyle>
            <a:lvl1pPr>
              <a:defRPr/>
            </a:lvl1pPr>
          </a:lstStyle>
          <a:p>
            <a:fld id="{130C0CF1-C3E0-4D79-9FF1-0707F227B6BC}" type="slidenum">
              <a:rPr lang="en-US" altLang="en-US"/>
              <a:pPr/>
              <a:t>‹#›</a:t>
            </a:fld>
            <a:endParaRPr lang="en-US" altLang="en-US"/>
          </a:p>
        </p:txBody>
      </p:sp>
    </p:spTree>
    <p:extLst>
      <p:ext uri="{BB962C8B-B14F-4D97-AF65-F5344CB8AC3E}">
        <p14:creationId xmlns:p14="http://schemas.microsoft.com/office/powerpoint/2010/main" val="3917460370"/>
      </p:ext>
    </p:extLst>
  </p:cSld>
  <p:clrMapOvr>
    <a:masterClrMapping/>
  </p:clrMapOvr>
  <p:transition spd="med">
    <p:zoom dir="in"/>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B5A1CBD-F75C-6F8B-D93C-B31162229E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B5AF1D78-233C-C301-1931-A204534F5F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5D2AFF40-5920-4FA5-15CA-B4A22BBFB7F9}"/>
              </a:ext>
            </a:extLst>
          </p:cNvPr>
          <p:cNvSpPr>
            <a:spLocks noGrp="1" noChangeArrowheads="1"/>
          </p:cNvSpPr>
          <p:nvPr>
            <p:ph type="sldNum" sz="quarter" idx="12"/>
          </p:nvPr>
        </p:nvSpPr>
        <p:spPr>
          <a:ln/>
        </p:spPr>
        <p:txBody>
          <a:bodyPr/>
          <a:lstStyle>
            <a:lvl1pPr>
              <a:defRPr/>
            </a:lvl1pPr>
          </a:lstStyle>
          <a:p>
            <a:fld id="{FFC3C259-5AB8-4DF1-ABC1-9FAF7BF79E0F}" type="slidenum">
              <a:rPr lang="en-US" altLang="en-US"/>
              <a:pPr/>
              <a:t>‹#›</a:t>
            </a:fld>
            <a:endParaRPr lang="en-US" altLang="en-US"/>
          </a:p>
        </p:txBody>
      </p:sp>
    </p:spTree>
    <p:extLst>
      <p:ext uri="{BB962C8B-B14F-4D97-AF65-F5344CB8AC3E}">
        <p14:creationId xmlns:p14="http://schemas.microsoft.com/office/powerpoint/2010/main" val="1792589681"/>
      </p:ext>
    </p:extLst>
  </p:cSld>
  <p:clrMapOvr>
    <a:masterClrMapping/>
  </p:clrMapOvr>
  <p:transition spd="med">
    <p:zoom dir="in"/>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23572D3-D86A-3101-B3FC-A6E38BA400DA}"/>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3" name="Group 8">
            <a:extLst>
              <a:ext uri="{FF2B5EF4-FFF2-40B4-BE49-F238E27FC236}">
                <a16:creationId xmlns:a16="http://schemas.microsoft.com/office/drawing/2014/main" id="{0CF51F84-1C26-CB66-FC2F-99CE48CE1DDF}"/>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3F092A25-B4C2-86F5-C5EC-3182B6F64A7D}"/>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5" name="Rectangle 10">
              <a:extLst>
                <a:ext uri="{FF2B5EF4-FFF2-40B4-BE49-F238E27FC236}">
                  <a16:creationId xmlns:a16="http://schemas.microsoft.com/office/drawing/2014/main" id="{DCAF430D-F29C-C761-3A83-7CE3CEC724F0}"/>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6" name="Rectangle 11">
              <a:extLst>
                <a:ext uri="{FF2B5EF4-FFF2-40B4-BE49-F238E27FC236}">
                  <a16:creationId xmlns:a16="http://schemas.microsoft.com/office/drawing/2014/main" id="{33C20427-0697-0E0F-D316-DF68A61974C0}"/>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2">
              <a:extLst>
                <a:ext uri="{FF2B5EF4-FFF2-40B4-BE49-F238E27FC236}">
                  <a16:creationId xmlns:a16="http://schemas.microsoft.com/office/drawing/2014/main" id="{E68A6634-28BB-CC62-CD85-A96C0F87DD05}"/>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Line 13">
              <a:extLst>
                <a:ext uri="{FF2B5EF4-FFF2-40B4-BE49-F238E27FC236}">
                  <a16:creationId xmlns:a16="http://schemas.microsoft.com/office/drawing/2014/main" id="{4587736D-DFDC-57B6-6D8E-98086D939ED7}"/>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B3079A03-D257-0FA7-59B4-3AE30DBB891A}"/>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E7875630-5E1E-1FAA-D16D-486EBEB04553}"/>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4D409A3B-E493-0265-D398-63E73266D78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162AD49B-8860-38D3-AEF4-FE27D75AC702}"/>
              </a:ext>
            </a:extLst>
          </p:cNvPr>
          <p:cNvSpPr>
            <a:spLocks noGrp="1" noChangeArrowheads="1"/>
          </p:cNvSpPr>
          <p:nvPr>
            <p:ph type="sldNum" sz="quarter" idx="12"/>
          </p:nvPr>
        </p:nvSpPr>
        <p:spPr>
          <a:xfrm>
            <a:off x="8737600" y="6248400"/>
            <a:ext cx="2844800" cy="457200"/>
          </a:xfrm>
        </p:spPr>
        <p:txBody>
          <a:bodyPr/>
          <a:lstStyle>
            <a:lvl1pPr>
              <a:defRPr b="1"/>
            </a:lvl1pPr>
          </a:lstStyle>
          <a:p>
            <a:fld id="{8DAED42C-4964-46AA-8C32-CC2F54331AFB}" type="slidenum">
              <a:rPr lang="en-US" altLang="en-US"/>
              <a:pPr/>
              <a:t>‹#›</a:t>
            </a:fld>
            <a:endParaRPr lang="en-US" altLang="en-US"/>
          </a:p>
        </p:txBody>
      </p:sp>
    </p:spTree>
    <p:extLst>
      <p:ext uri="{BB962C8B-B14F-4D97-AF65-F5344CB8AC3E}">
        <p14:creationId xmlns:p14="http://schemas.microsoft.com/office/powerpoint/2010/main" val="1070261470"/>
      </p:ext>
    </p:extLst>
  </p:cSld>
  <p:clrMapOvr>
    <a:masterClrMapping/>
  </p:clrMapOvr>
  <p:transition spd="med">
    <p:zoom dir="in"/>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C2DE8D-DEC9-F1F6-220C-D09DDD1EE3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79EAFA3-8D76-7E6F-62F3-B2573611A4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6631447-05B9-A206-AAE0-ADE28F845444}"/>
              </a:ext>
            </a:extLst>
          </p:cNvPr>
          <p:cNvSpPr>
            <a:spLocks noGrp="1" noChangeArrowheads="1"/>
          </p:cNvSpPr>
          <p:nvPr>
            <p:ph type="sldNum" sz="quarter" idx="12"/>
          </p:nvPr>
        </p:nvSpPr>
        <p:spPr>
          <a:ln/>
        </p:spPr>
        <p:txBody>
          <a:bodyPr/>
          <a:lstStyle>
            <a:lvl1pPr>
              <a:defRPr/>
            </a:lvl1pPr>
          </a:lstStyle>
          <a:p>
            <a:fld id="{2B3E0F9A-093A-4FF7-B097-0E40C93C317A}" type="slidenum">
              <a:rPr lang="en-US" altLang="en-US"/>
              <a:pPr/>
              <a:t>‹#›</a:t>
            </a:fld>
            <a:endParaRPr lang="en-US" altLang="en-US"/>
          </a:p>
        </p:txBody>
      </p:sp>
    </p:spTree>
    <p:extLst>
      <p:ext uri="{BB962C8B-B14F-4D97-AF65-F5344CB8AC3E}">
        <p14:creationId xmlns:p14="http://schemas.microsoft.com/office/powerpoint/2010/main" val="2041912360"/>
      </p:ext>
    </p:extLst>
  </p:cSld>
  <p:clrMapOvr>
    <a:masterClrMapping/>
  </p:clrMapOvr>
  <p:transition spd="med">
    <p:zoom dir="in"/>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BDDBE117-A4EA-E947-7758-76999A133F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9E46EDF-372F-0E45-F29C-8B7413654B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C24697C-AAC4-5DBB-09AB-E042B98AAB26}"/>
              </a:ext>
            </a:extLst>
          </p:cNvPr>
          <p:cNvSpPr>
            <a:spLocks noGrp="1" noChangeArrowheads="1"/>
          </p:cNvSpPr>
          <p:nvPr>
            <p:ph type="sldNum" sz="quarter" idx="12"/>
          </p:nvPr>
        </p:nvSpPr>
        <p:spPr>
          <a:ln/>
        </p:spPr>
        <p:txBody>
          <a:bodyPr/>
          <a:lstStyle>
            <a:lvl1pPr>
              <a:defRPr/>
            </a:lvl1pPr>
          </a:lstStyle>
          <a:p>
            <a:fld id="{1A6C4CD4-4E00-484B-A906-6A426445AE57}" type="slidenum">
              <a:rPr lang="en-US" altLang="en-US"/>
              <a:pPr/>
              <a:t>‹#›</a:t>
            </a:fld>
            <a:endParaRPr lang="en-US" altLang="en-US"/>
          </a:p>
        </p:txBody>
      </p:sp>
    </p:spTree>
    <p:extLst>
      <p:ext uri="{BB962C8B-B14F-4D97-AF65-F5344CB8AC3E}">
        <p14:creationId xmlns:p14="http://schemas.microsoft.com/office/powerpoint/2010/main" val="3574402229"/>
      </p:ext>
    </p:extLst>
  </p:cSld>
  <p:clrMapOvr>
    <a:masterClrMapping/>
  </p:clrMapOvr>
  <p:transition spd="med">
    <p:zoom dir="in"/>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5F8E59-AFE6-8F79-2BC9-1BE1E72645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118ACE5-4CD8-A14F-0EC7-1CC0115D4D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0813E14-87A0-3D21-D641-795A27E6A7D4}"/>
              </a:ext>
            </a:extLst>
          </p:cNvPr>
          <p:cNvSpPr>
            <a:spLocks noGrp="1" noChangeArrowheads="1"/>
          </p:cNvSpPr>
          <p:nvPr>
            <p:ph type="sldNum" sz="quarter" idx="12"/>
          </p:nvPr>
        </p:nvSpPr>
        <p:spPr>
          <a:ln/>
        </p:spPr>
        <p:txBody>
          <a:bodyPr/>
          <a:lstStyle>
            <a:lvl1pPr>
              <a:defRPr/>
            </a:lvl1pPr>
          </a:lstStyle>
          <a:p>
            <a:fld id="{EEFFDE77-73EA-43CC-818A-C5C35CA0ADAF}" type="slidenum">
              <a:rPr lang="en-US" altLang="en-US"/>
              <a:pPr/>
              <a:t>‹#›</a:t>
            </a:fld>
            <a:endParaRPr lang="en-US" altLang="en-US"/>
          </a:p>
        </p:txBody>
      </p:sp>
    </p:spTree>
    <p:extLst>
      <p:ext uri="{BB962C8B-B14F-4D97-AF65-F5344CB8AC3E}">
        <p14:creationId xmlns:p14="http://schemas.microsoft.com/office/powerpoint/2010/main" val="414379795"/>
      </p:ext>
    </p:extLst>
  </p:cSld>
  <p:clrMapOvr>
    <a:masterClrMapping/>
  </p:clrMapOvr>
  <p:transition spd="med">
    <p:zoom dir="in"/>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CB1C82-FED2-5799-2A5E-4B84557F01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7BB3E95-3969-86C6-EB20-108E576B55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82DD84A-E3B6-B3D6-D763-D0B37B05AB07}"/>
              </a:ext>
            </a:extLst>
          </p:cNvPr>
          <p:cNvSpPr>
            <a:spLocks noGrp="1" noChangeArrowheads="1"/>
          </p:cNvSpPr>
          <p:nvPr>
            <p:ph type="sldNum" sz="quarter" idx="12"/>
          </p:nvPr>
        </p:nvSpPr>
        <p:spPr>
          <a:ln/>
        </p:spPr>
        <p:txBody>
          <a:bodyPr/>
          <a:lstStyle>
            <a:lvl1pPr>
              <a:defRPr/>
            </a:lvl1pPr>
          </a:lstStyle>
          <a:p>
            <a:fld id="{E05CDE57-2F89-4E72-A221-DBB7C07BFAB6}" type="slidenum">
              <a:rPr lang="en-US" altLang="en-US"/>
              <a:pPr/>
              <a:t>‹#›</a:t>
            </a:fld>
            <a:endParaRPr lang="en-US" altLang="en-US"/>
          </a:p>
        </p:txBody>
      </p:sp>
    </p:spTree>
    <p:extLst>
      <p:ext uri="{BB962C8B-B14F-4D97-AF65-F5344CB8AC3E}">
        <p14:creationId xmlns:p14="http://schemas.microsoft.com/office/powerpoint/2010/main" val="1460586350"/>
      </p:ext>
    </p:extLst>
  </p:cSld>
  <p:clrMapOvr>
    <a:masterClrMapping/>
  </p:clrMapOvr>
  <p:transition spd="med">
    <p:zoom dir="in"/>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DE8A91-4539-4753-9FAE-5D65AD7532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44601FC-1A91-CBE0-0612-C71149C291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525D68E-2E1A-25E1-EB6D-337E27C789D7}"/>
              </a:ext>
            </a:extLst>
          </p:cNvPr>
          <p:cNvSpPr>
            <a:spLocks noGrp="1" noChangeArrowheads="1"/>
          </p:cNvSpPr>
          <p:nvPr>
            <p:ph type="sldNum" sz="quarter" idx="12"/>
          </p:nvPr>
        </p:nvSpPr>
        <p:spPr>
          <a:ln/>
        </p:spPr>
        <p:txBody>
          <a:bodyPr/>
          <a:lstStyle>
            <a:lvl1pPr>
              <a:defRPr/>
            </a:lvl1pPr>
          </a:lstStyle>
          <a:p>
            <a:fld id="{1068B2B5-F91A-4DFF-8F22-8CF2D712787E}" type="slidenum">
              <a:rPr lang="en-US" altLang="en-US"/>
              <a:pPr/>
              <a:t>‹#›</a:t>
            </a:fld>
            <a:endParaRPr lang="en-US" altLang="en-US"/>
          </a:p>
        </p:txBody>
      </p:sp>
    </p:spTree>
    <p:extLst>
      <p:ext uri="{BB962C8B-B14F-4D97-AF65-F5344CB8AC3E}">
        <p14:creationId xmlns:p14="http://schemas.microsoft.com/office/powerpoint/2010/main" val="1958686628"/>
      </p:ext>
    </p:extLst>
  </p:cSld>
  <p:clrMapOvr>
    <a:masterClrMapping/>
  </p:clrMapOvr>
  <p:transition spd="med">
    <p:zoom dir="in"/>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F94874-E912-3503-17B3-0EB3FDB31F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F4E68267-5DE0-3DA0-3913-0C2CFDA127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5A66CEF-51B7-5C01-130C-17A4B576E6CD}"/>
              </a:ext>
            </a:extLst>
          </p:cNvPr>
          <p:cNvSpPr>
            <a:spLocks noGrp="1" noChangeArrowheads="1"/>
          </p:cNvSpPr>
          <p:nvPr>
            <p:ph type="sldNum" sz="quarter" idx="12"/>
          </p:nvPr>
        </p:nvSpPr>
        <p:spPr>
          <a:ln/>
        </p:spPr>
        <p:txBody>
          <a:bodyPr/>
          <a:lstStyle>
            <a:lvl1pPr>
              <a:defRPr/>
            </a:lvl1pPr>
          </a:lstStyle>
          <a:p>
            <a:fld id="{A31B7E93-EAD8-424B-B20E-424ED92B6A92}" type="slidenum">
              <a:rPr lang="en-US" altLang="en-US"/>
              <a:pPr/>
              <a:t>‹#›</a:t>
            </a:fld>
            <a:endParaRPr lang="en-US" altLang="en-US"/>
          </a:p>
        </p:txBody>
      </p:sp>
    </p:spTree>
    <p:extLst>
      <p:ext uri="{BB962C8B-B14F-4D97-AF65-F5344CB8AC3E}">
        <p14:creationId xmlns:p14="http://schemas.microsoft.com/office/powerpoint/2010/main" val="3155517878"/>
      </p:ext>
    </p:extLst>
  </p:cSld>
  <p:clrMapOvr>
    <a:masterClrMapping/>
  </p:clrMapOvr>
  <p:transition spd="med">
    <p:zoom dir="in"/>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BA5F77F-0AE7-ECA5-34E7-5B8BFFF354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171198E-70AB-17F0-497F-A2C3D0F238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1242419-9B40-1741-B65A-B95D9205F796}"/>
              </a:ext>
            </a:extLst>
          </p:cNvPr>
          <p:cNvSpPr>
            <a:spLocks noGrp="1" noChangeArrowheads="1"/>
          </p:cNvSpPr>
          <p:nvPr>
            <p:ph type="sldNum" sz="quarter" idx="12"/>
          </p:nvPr>
        </p:nvSpPr>
        <p:spPr>
          <a:ln/>
        </p:spPr>
        <p:txBody>
          <a:bodyPr/>
          <a:lstStyle>
            <a:lvl1pPr>
              <a:defRPr/>
            </a:lvl1pPr>
          </a:lstStyle>
          <a:p>
            <a:fld id="{72E244A0-A6AC-40FC-BE40-5BF0DB3ADD91}" type="slidenum">
              <a:rPr lang="en-US" altLang="en-US"/>
              <a:pPr/>
              <a:t>‹#›</a:t>
            </a:fld>
            <a:endParaRPr lang="en-US" altLang="en-US"/>
          </a:p>
        </p:txBody>
      </p:sp>
    </p:spTree>
    <p:extLst>
      <p:ext uri="{BB962C8B-B14F-4D97-AF65-F5344CB8AC3E}">
        <p14:creationId xmlns:p14="http://schemas.microsoft.com/office/powerpoint/2010/main" val="4076450747"/>
      </p:ext>
    </p:extLst>
  </p:cSld>
  <p:clrMapOvr>
    <a:masterClrMapping/>
  </p:clrMapOvr>
  <p:transition spd="med">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3593AEF-31C4-596B-D720-0B3326C12C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57AEABFE-0704-B84E-FF7C-B759219AFD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D11731C5-0E61-1119-3F99-B7D278E65F99}"/>
              </a:ext>
            </a:extLst>
          </p:cNvPr>
          <p:cNvSpPr>
            <a:spLocks noGrp="1" noChangeArrowheads="1"/>
          </p:cNvSpPr>
          <p:nvPr>
            <p:ph type="sldNum" sz="quarter" idx="12"/>
          </p:nvPr>
        </p:nvSpPr>
        <p:spPr>
          <a:ln/>
        </p:spPr>
        <p:txBody>
          <a:bodyPr/>
          <a:lstStyle>
            <a:lvl1pPr>
              <a:defRPr/>
            </a:lvl1pPr>
          </a:lstStyle>
          <a:p>
            <a:fld id="{AFDEB681-3F37-4642-9CDA-34DB2F25A847}" type="slidenum">
              <a:rPr lang="en-US" altLang="en-US"/>
              <a:pPr/>
              <a:t>‹#›</a:t>
            </a:fld>
            <a:endParaRPr lang="en-US" altLang="en-US"/>
          </a:p>
        </p:txBody>
      </p:sp>
    </p:spTree>
    <p:extLst>
      <p:ext uri="{BB962C8B-B14F-4D97-AF65-F5344CB8AC3E}">
        <p14:creationId xmlns:p14="http://schemas.microsoft.com/office/powerpoint/2010/main" val="5793533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3AAA1E2-CEDB-3B58-EEA4-81203B4FCF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59E90A-F340-3432-95ED-6A4B84E86E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2D32EE9-68F0-5524-89B5-34C63B776D9E}"/>
              </a:ext>
            </a:extLst>
          </p:cNvPr>
          <p:cNvSpPr>
            <a:spLocks noGrp="1" noChangeArrowheads="1"/>
          </p:cNvSpPr>
          <p:nvPr>
            <p:ph type="sldNum" sz="quarter" idx="12"/>
          </p:nvPr>
        </p:nvSpPr>
        <p:spPr>
          <a:ln/>
        </p:spPr>
        <p:txBody>
          <a:bodyPr/>
          <a:lstStyle>
            <a:lvl1pPr>
              <a:defRPr/>
            </a:lvl1pPr>
          </a:lstStyle>
          <a:p>
            <a:fld id="{7443859C-12CE-42E3-94D7-D04701DC3B9F}" type="slidenum">
              <a:rPr lang="en-US" altLang="en-US"/>
              <a:pPr/>
              <a:t>‹#›</a:t>
            </a:fld>
            <a:endParaRPr lang="en-US" altLang="en-US"/>
          </a:p>
        </p:txBody>
      </p:sp>
    </p:spTree>
    <p:extLst>
      <p:ext uri="{BB962C8B-B14F-4D97-AF65-F5344CB8AC3E}">
        <p14:creationId xmlns:p14="http://schemas.microsoft.com/office/powerpoint/2010/main" val="1957775177"/>
      </p:ext>
    </p:extLst>
  </p:cSld>
  <p:clrMapOvr>
    <a:masterClrMapping/>
  </p:clrMapOvr>
  <p:transition spd="med">
    <p:zoom dir="in"/>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95ED73-2367-D221-4F30-3D5ACA6DA6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EB9428C-A456-987A-2E5F-ABCA7A5877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87B03D2-40A6-A16B-D712-E115D72A17CD}"/>
              </a:ext>
            </a:extLst>
          </p:cNvPr>
          <p:cNvSpPr>
            <a:spLocks noGrp="1" noChangeArrowheads="1"/>
          </p:cNvSpPr>
          <p:nvPr>
            <p:ph type="sldNum" sz="quarter" idx="12"/>
          </p:nvPr>
        </p:nvSpPr>
        <p:spPr>
          <a:ln/>
        </p:spPr>
        <p:txBody>
          <a:bodyPr/>
          <a:lstStyle>
            <a:lvl1pPr>
              <a:defRPr/>
            </a:lvl1pPr>
          </a:lstStyle>
          <a:p>
            <a:fld id="{40366531-F733-42EC-A90D-54861E3064CB}" type="slidenum">
              <a:rPr lang="en-US" altLang="en-US"/>
              <a:pPr/>
              <a:t>‹#›</a:t>
            </a:fld>
            <a:endParaRPr lang="en-US" altLang="en-US"/>
          </a:p>
        </p:txBody>
      </p:sp>
    </p:spTree>
    <p:extLst>
      <p:ext uri="{BB962C8B-B14F-4D97-AF65-F5344CB8AC3E}">
        <p14:creationId xmlns:p14="http://schemas.microsoft.com/office/powerpoint/2010/main" val="1747856510"/>
      </p:ext>
    </p:extLst>
  </p:cSld>
  <p:clrMapOvr>
    <a:masterClrMapping/>
  </p:clrMapOvr>
  <p:transition spd="med">
    <p:zoom dir="in"/>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DAA952-A36B-6BAF-4CF9-EFB1390977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5456F39-81A5-1B4F-BC90-41A2032D33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021F24A-07F1-FBDD-6625-FDD64B9A8AD4}"/>
              </a:ext>
            </a:extLst>
          </p:cNvPr>
          <p:cNvSpPr>
            <a:spLocks noGrp="1" noChangeArrowheads="1"/>
          </p:cNvSpPr>
          <p:nvPr>
            <p:ph type="sldNum" sz="quarter" idx="12"/>
          </p:nvPr>
        </p:nvSpPr>
        <p:spPr>
          <a:ln/>
        </p:spPr>
        <p:txBody>
          <a:bodyPr/>
          <a:lstStyle>
            <a:lvl1pPr>
              <a:defRPr/>
            </a:lvl1pPr>
          </a:lstStyle>
          <a:p>
            <a:fld id="{7175AA1B-10E0-44CD-8DE3-733F3ECE9861}" type="slidenum">
              <a:rPr lang="en-US" altLang="en-US"/>
              <a:pPr/>
              <a:t>‹#›</a:t>
            </a:fld>
            <a:endParaRPr lang="en-US" altLang="en-US"/>
          </a:p>
        </p:txBody>
      </p:sp>
    </p:spTree>
    <p:extLst>
      <p:ext uri="{BB962C8B-B14F-4D97-AF65-F5344CB8AC3E}">
        <p14:creationId xmlns:p14="http://schemas.microsoft.com/office/powerpoint/2010/main" val="3427448711"/>
      </p:ext>
    </p:extLst>
  </p:cSld>
  <p:clrMapOvr>
    <a:masterClrMapping/>
  </p:clrMapOvr>
  <p:transition spd="med">
    <p:zoom dir="in"/>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99C7CB-428C-18D9-327A-979D88C1AF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B71CF49-25F8-0DB4-3CF4-D50B52FF78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546BDDE-DA69-2ED7-7689-A569FD717F08}"/>
              </a:ext>
            </a:extLst>
          </p:cNvPr>
          <p:cNvSpPr>
            <a:spLocks noGrp="1" noChangeArrowheads="1"/>
          </p:cNvSpPr>
          <p:nvPr>
            <p:ph type="sldNum" sz="quarter" idx="12"/>
          </p:nvPr>
        </p:nvSpPr>
        <p:spPr>
          <a:ln/>
        </p:spPr>
        <p:txBody>
          <a:bodyPr/>
          <a:lstStyle>
            <a:lvl1pPr>
              <a:defRPr/>
            </a:lvl1pPr>
          </a:lstStyle>
          <a:p>
            <a:fld id="{6C63D62E-F064-4AB7-8BCD-4395C7A57CA2}" type="slidenum">
              <a:rPr lang="en-US" altLang="en-US"/>
              <a:pPr/>
              <a:t>‹#›</a:t>
            </a:fld>
            <a:endParaRPr lang="en-US" altLang="en-US"/>
          </a:p>
        </p:txBody>
      </p:sp>
    </p:spTree>
    <p:extLst>
      <p:ext uri="{BB962C8B-B14F-4D97-AF65-F5344CB8AC3E}">
        <p14:creationId xmlns:p14="http://schemas.microsoft.com/office/powerpoint/2010/main" val="3816275400"/>
      </p:ext>
    </p:extLst>
  </p:cSld>
  <p:clrMapOvr>
    <a:masterClrMapping/>
  </p:clrMapOvr>
  <p:transition spd="med">
    <p:zoom dir="in"/>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7D6BAB5-9B45-EAAC-F012-6913036685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9DD156F-942A-8DE4-CC27-AB61AC32E3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4F62E98-A1D8-4193-97EA-FE8AF6AAB688}"/>
              </a:ext>
            </a:extLst>
          </p:cNvPr>
          <p:cNvSpPr>
            <a:spLocks noGrp="1" noChangeArrowheads="1"/>
          </p:cNvSpPr>
          <p:nvPr>
            <p:ph type="sldNum" sz="quarter" idx="12"/>
          </p:nvPr>
        </p:nvSpPr>
        <p:spPr>
          <a:ln/>
        </p:spPr>
        <p:txBody>
          <a:bodyPr/>
          <a:lstStyle>
            <a:lvl1pPr>
              <a:defRPr/>
            </a:lvl1pPr>
          </a:lstStyle>
          <a:p>
            <a:fld id="{096EAE9C-C52F-4906-ACCF-8C83B89A3161}" type="slidenum">
              <a:rPr lang="en-US" altLang="en-US"/>
              <a:pPr/>
              <a:t>‹#›</a:t>
            </a:fld>
            <a:endParaRPr lang="en-US" altLang="en-US"/>
          </a:p>
        </p:txBody>
      </p:sp>
    </p:spTree>
    <p:extLst>
      <p:ext uri="{BB962C8B-B14F-4D97-AF65-F5344CB8AC3E}">
        <p14:creationId xmlns:p14="http://schemas.microsoft.com/office/powerpoint/2010/main" val="3869790243"/>
      </p:ext>
    </p:extLst>
  </p:cSld>
  <p:clrMapOvr>
    <a:masterClrMapping/>
  </p:clrMapOvr>
  <p:transition spd="med">
    <p:zoom dir="in"/>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C6CCAC-C657-46FF-640C-CC1E37E2BB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9628A0F-500C-19B1-47BE-D1B6753987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CE689E9-A0B5-FD35-0C85-534144C7A55A}"/>
              </a:ext>
            </a:extLst>
          </p:cNvPr>
          <p:cNvSpPr>
            <a:spLocks noGrp="1" noChangeArrowheads="1"/>
          </p:cNvSpPr>
          <p:nvPr>
            <p:ph type="sldNum" sz="quarter" idx="12"/>
          </p:nvPr>
        </p:nvSpPr>
        <p:spPr>
          <a:ln/>
        </p:spPr>
        <p:txBody>
          <a:bodyPr/>
          <a:lstStyle>
            <a:lvl1pPr>
              <a:defRPr/>
            </a:lvl1pPr>
          </a:lstStyle>
          <a:p>
            <a:fld id="{1634C02A-DBAE-4734-90EA-C28BA6183104}" type="slidenum">
              <a:rPr lang="en-US" altLang="en-US"/>
              <a:pPr/>
              <a:t>‹#›</a:t>
            </a:fld>
            <a:endParaRPr lang="en-US" altLang="en-US"/>
          </a:p>
        </p:txBody>
      </p:sp>
    </p:spTree>
    <p:extLst>
      <p:ext uri="{BB962C8B-B14F-4D97-AF65-F5344CB8AC3E}">
        <p14:creationId xmlns:p14="http://schemas.microsoft.com/office/powerpoint/2010/main" val="730445935"/>
      </p:ext>
    </p:extLst>
  </p:cSld>
  <p:clrMapOvr>
    <a:masterClrMapping/>
  </p:clrMapOvr>
  <p:transition spd="med">
    <p:zoom dir="in"/>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34EE45-0A8F-273D-EBC4-434CBCDDFF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893517E-29AB-E47A-FC38-D49D06B163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66E2029-C78F-4EF5-99AC-20C525059C27}"/>
              </a:ext>
            </a:extLst>
          </p:cNvPr>
          <p:cNvSpPr>
            <a:spLocks noGrp="1" noChangeArrowheads="1"/>
          </p:cNvSpPr>
          <p:nvPr>
            <p:ph type="sldNum" sz="quarter" idx="12"/>
          </p:nvPr>
        </p:nvSpPr>
        <p:spPr>
          <a:ln/>
        </p:spPr>
        <p:txBody>
          <a:bodyPr/>
          <a:lstStyle>
            <a:lvl1pPr>
              <a:defRPr/>
            </a:lvl1pPr>
          </a:lstStyle>
          <a:p>
            <a:fld id="{68812D81-F092-4042-AE24-27E97148D0B2}" type="slidenum">
              <a:rPr lang="en-US" altLang="en-US"/>
              <a:pPr/>
              <a:t>‹#›</a:t>
            </a:fld>
            <a:endParaRPr lang="en-US" altLang="en-US"/>
          </a:p>
        </p:txBody>
      </p:sp>
    </p:spTree>
    <p:extLst>
      <p:ext uri="{BB962C8B-B14F-4D97-AF65-F5344CB8AC3E}">
        <p14:creationId xmlns:p14="http://schemas.microsoft.com/office/powerpoint/2010/main" val="281023156"/>
      </p:ext>
    </p:extLst>
  </p:cSld>
  <p:clrMapOvr>
    <a:masterClrMapping/>
  </p:clrMapOvr>
  <p:transition spd="med">
    <p:zoom dir="in"/>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CD2E425-E60F-303C-68A9-7D87A6DB3A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08A7CA2-43C2-5523-5FA7-14FC63D700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4988CDC-2928-51FB-B4C1-A0975B460283}"/>
              </a:ext>
            </a:extLst>
          </p:cNvPr>
          <p:cNvSpPr>
            <a:spLocks noGrp="1" noChangeArrowheads="1"/>
          </p:cNvSpPr>
          <p:nvPr>
            <p:ph type="sldNum" sz="quarter" idx="12"/>
          </p:nvPr>
        </p:nvSpPr>
        <p:spPr>
          <a:ln/>
        </p:spPr>
        <p:txBody>
          <a:bodyPr/>
          <a:lstStyle>
            <a:lvl1pPr>
              <a:defRPr/>
            </a:lvl1pPr>
          </a:lstStyle>
          <a:p>
            <a:fld id="{FE4D4383-70B7-43BF-BE41-AA405AE24925}" type="slidenum">
              <a:rPr lang="en-US" altLang="en-US"/>
              <a:pPr/>
              <a:t>‹#›</a:t>
            </a:fld>
            <a:endParaRPr lang="en-US" altLang="en-US"/>
          </a:p>
        </p:txBody>
      </p:sp>
    </p:spTree>
    <p:extLst>
      <p:ext uri="{BB962C8B-B14F-4D97-AF65-F5344CB8AC3E}">
        <p14:creationId xmlns:p14="http://schemas.microsoft.com/office/powerpoint/2010/main" val="335958242"/>
      </p:ext>
    </p:extLst>
  </p:cSld>
  <p:clrMapOvr>
    <a:masterClrMapping/>
  </p:clrMapOvr>
  <p:transition spd="med">
    <p:zoom dir="in"/>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2E11AFD-D6E2-8C59-0E9F-AD7EAAC3EE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7CD84CD-4ADD-68A9-C8E1-74A8464976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BAA99BE-E6CB-027A-3118-6867194F1FCA}"/>
              </a:ext>
            </a:extLst>
          </p:cNvPr>
          <p:cNvSpPr>
            <a:spLocks noGrp="1" noChangeArrowheads="1"/>
          </p:cNvSpPr>
          <p:nvPr>
            <p:ph type="sldNum" sz="quarter" idx="12"/>
          </p:nvPr>
        </p:nvSpPr>
        <p:spPr>
          <a:ln/>
        </p:spPr>
        <p:txBody>
          <a:bodyPr/>
          <a:lstStyle>
            <a:lvl1pPr>
              <a:defRPr/>
            </a:lvl1pPr>
          </a:lstStyle>
          <a:p>
            <a:fld id="{765C05D8-DAFB-4F8D-A417-C0CC4796929D}" type="slidenum">
              <a:rPr lang="en-US" altLang="en-US"/>
              <a:pPr/>
              <a:t>‹#›</a:t>
            </a:fld>
            <a:endParaRPr lang="en-US" altLang="en-US"/>
          </a:p>
        </p:txBody>
      </p:sp>
    </p:spTree>
    <p:extLst>
      <p:ext uri="{BB962C8B-B14F-4D97-AF65-F5344CB8AC3E}">
        <p14:creationId xmlns:p14="http://schemas.microsoft.com/office/powerpoint/2010/main" val="1961225949"/>
      </p:ext>
    </p:extLst>
  </p:cSld>
  <p:clrMapOvr>
    <a:masterClrMapping/>
  </p:clrMapOvr>
  <p:transition spd="med">
    <p:zoom dir="in"/>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90CF3BB-1C63-7D96-A144-3C19B69F41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068FA58-F5BA-783C-A8EF-5604DAF0C3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E40B34B9-AE2D-FA19-4C71-EF2104861A5B}"/>
              </a:ext>
            </a:extLst>
          </p:cNvPr>
          <p:cNvSpPr>
            <a:spLocks noGrp="1" noChangeArrowheads="1"/>
          </p:cNvSpPr>
          <p:nvPr>
            <p:ph type="sldNum" sz="quarter" idx="12"/>
          </p:nvPr>
        </p:nvSpPr>
        <p:spPr>
          <a:ln/>
        </p:spPr>
        <p:txBody>
          <a:bodyPr/>
          <a:lstStyle>
            <a:lvl1pPr>
              <a:defRPr/>
            </a:lvl1pPr>
          </a:lstStyle>
          <a:p>
            <a:fld id="{8E697917-D549-41EC-881E-53ED71D55DFE}" type="slidenum">
              <a:rPr lang="en-US" altLang="en-US"/>
              <a:pPr/>
              <a:t>‹#›</a:t>
            </a:fld>
            <a:endParaRPr lang="en-US" altLang="en-US"/>
          </a:p>
        </p:txBody>
      </p:sp>
    </p:spTree>
    <p:extLst>
      <p:ext uri="{BB962C8B-B14F-4D97-AF65-F5344CB8AC3E}">
        <p14:creationId xmlns:p14="http://schemas.microsoft.com/office/powerpoint/2010/main" val="2303562158"/>
      </p:ext>
    </p:extLst>
  </p:cSld>
  <p:clrMapOvr>
    <a:masterClrMapping/>
  </p:clrMapOvr>
  <p:transition spd="med">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7DA16430-F6A6-3A73-1BA4-4F388E01C1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86F3778-393D-7445-D92F-7D0705464E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30FD7964-572F-F17B-D2E5-E400B68E5FB9}"/>
              </a:ext>
            </a:extLst>
          </p:cNvPr>
          <p:cNvSpPr>
            <a:spLocks noGrp="1" noChangeArrowheads="1"/>
          </p:cNvSpPr>
          <p:nvPr>
            <p:ph type="sldNum" sz="quarter" idx="12"/>
          </p:nvPr>
        </p:nvSpPr>
        <p:spPr>
          <a:ln/>
        </p:spPr>
        <p:txBody>
          <a:bodyPr/>
          <a:lstStyle>
            <a:lvl1pPr>
              <a:defRPr/>
            </a:lvl1pPr>
          </a:lstStyle>
          <a:p>
            <a:fld id="{A3485552-0F1F-43BB-A52D-8F5BCD7D6F91}" type="slidenum">
              <a:rPr lang="en-US" altLang="en-US"/>
              <a:pPr/>
              <a:t>‹#›</a:t>
            </a:fld>
            <a:endParaRPr lang="en-US" altLang="en-US"/>
          </a:p>
        </p:txBody>
      </p:sp>
    </p:spTree>
    <p:extLst>
      <p:ext uri="{BB962C8B-B14F-4D97-AF65-F5344CB8AC3E}">
        <p14:creationId xmlns:p14="http://schemas.microsoft.com/office/powerpoint/2010/main" val="14308559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0DC404-7377-1664-C057-CA61FABA77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C97E31F-0AF2-1A5C-27B2-B572B84B74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87A7D6-0A0D-A864-55F7-E2F1CDA242BD}"/>
              </a:ext>
            </a:extLst>
          </p:cNvPr>
          <p:cNvSpPr>
            <a:spLocks noGrp="1" noChangeArrowheads="1"/>
          </p:cNvSpPr>
          <p:nvPr>
            <p:ph type="sldNum" sz="quarter" idx="12"/>
          </p:nvPr>
        </p:nvSpPr>
        <p:spPr>
          <a:ln/>
        </p:spPr>
        <p:txBody>
          <a:bodyPr/>
          <a:lstStyle>
            <a:lvl1pPr>
              <a:defRPr/>
            </a:lvl1pPr>
          </a:lstStyle>
          <a:p>
            <a:fld id="{ACFEA405-7F41-4FF2-9078-68412026AA3B}" type="slidenum">
              <a:rPr lang="en-US" altLang="en-US"/>
              <a:pPr/>
              <a:t>‹#›</a:t>
            </a:fld>
            <a:endParaRPr lang="en-US" altLang="en-US"/>
          </a:p>
        </p:txBody>
      </p:sp>
    </p:spTree>
    <p:extLst>
      <p:ext uri="{BB962C8B-B14F-4D97-AF65-F5344CB8AC3E}">
        <p14:creationId xmlns:p14="http://schemas.microsoft.com/office/powerpoint/2010/main" val="3286216613"/>
      </p:ext>
    </p:extLst>
  </p:cSld>
  <p:clrMapOvr>
    <a:masterClrMapping/>
  </p:clrMapOvr>
  <p:transition spd="med">
    <p:zoom dir="in"/>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2B918F5-02AE-A6F7-6175-1F4168E2CF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BB74BB7-5711-92E8-FCF9-0E4A2F0C14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C694705-0140-C114-23B5-73BF93612CBA}"/>
              </a:ext>
            </a:extLst>
          </p:cNvPr>
          <p:cNvSpPr>
            <a:spLocks noGrp="1" noChangeArrowheads="1"/>
          </p:cNvSpPr>
          <p:nvPr>
            <p:ph type="sldNum" sz="quarter" idx="12"/>
          </p:nvPr>
        </p:nvSpPr>
        <p:spPr>
          <a:ln/>
        </p:spPr>
        <p:txBody>
          <a:bodyPr/>
          <a:lstStyle>
            <a:lvl1pPr>
              <a:defRPr/>
            </a:lvl1pPr>
          </a:lstStyle>
          <a:p>
            <a:fld id="{EAA9DD95-A183-4DD4-9723-15E9488254E1}" type="slidenum">
              <a:rPr lang="en-US" altLang="en-US"/>
              <a:pPr/>
              <a:t>‹#›</a:t>
            </a:fld>
            <a:endParaRPr lang="en-US" altLang="en-US"/>
          </a:p>
        </p:txBody>
      </p:sp>
    </p:spTree>
    <p:extLst>
      <p:ext uri="{BB962C8B-B14F-4D97-AF65-F5344CB8AC3E}">
        <p14:creationId xmlns:p14="http://schemas.microsoft.com/office/powerpoint/2010/main" val="2629425172"/>
      </p:ext>
    </p:extLst>
  </p:cSld>
  <p:clrMapOvr>
    <a:masterClrMapping/>
  </p:clrMapOvr>
  <p:transition spd="med">
    <p:zoom dir="in"/>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081D044-1308-1DBB-0C52-93A1C2CA7208}"/>
              </a:ext>
            </a:extLst>
          </p:cNvPr>
          <p:cNvGrpSpPr>
            <a:grpSpLocks/>
          </p:cNvGrpSpPr>
          <p:nvPr/>
        </p:nvGrpSpPr>
        <p:grpSpPr bwMode="auto">
          <a:xfrm>
            <a:off x="6288618" y="5345114"/>
            <a:ext cx="5903383" cy="1512887"/>
            <a:chOff x="2971" y="3367"/>
            <a:chExt cx="2789" cy="953"/>
          </a:xfrm>
        </p:grpSpPr>
        <p:sp>
          <p:nvSpPr>
            <p:cNvPr id="3" name="Freeform 3">
              <a:extLst>
                <a:ext uri="{FF2B5EF4-FFF2-40B4-BE49-F238E27FC236}">
                  <a16:creationId xmlns:a16="http://schemas.microsoft.com/office/drawing/2014/main" id="{0BFEA898-675D-BF93-B123-DBD0531C91C6}"/>
                </a:ext>
              </a:extLst>
            </p:cNvPr>
            <p:cNvSpPr>
              <a:spLocks/>
            </p:cNvSpPr>
            <p:nvPr/>
          </p:nvSpPr>
          <p:spPr bwMode="ltGray">
            <a:xfrm>
              <a:off x="2971" y="3367"/>
              <a:ext cx="2789" cy="953"/>
            </a:xfrm>
            <a:custGeom>
              <a:avLst/>
              <a:gdLst>
                <a:gd name="T0" fmla="*/ 2804 w 2780"/>
                <a:gd name="T1" fmla="*/ 18 h 953"/>
                <a:gd name="T2" fmla="*/ 2714 w 2780"/>
                <a:gd name="T3" fmla="*/ 24 h 953"/>
                <a:gd name="T4" fmla="*/ 2647 w 2780"/>
                <a:gd name="T5" fmla="*/ 102 h 953"/>
                <a:gd name="T6" fmla="*/ 2543 w 2780"/>
                <a:gd name="T7" fmla="*/ 156 h 953"/>
                <a:gd name="T8" fmla="*/ 2537 w 2780"/>
                <a:gd name="T9" fmla="*/ 222 h 953"/>
                <a:gd name="T10" fmla="*/ 2519 w 2780"/>
                <a:gd name="T11" fmla="*/ 246 h 953"/>
                <a:gd name="T12" fmla="*/ 2501 w 2780"/>
                <a:gd name="T13" fmla="*/ 252 h 953"/>
                <a:gd name="T14" fmla="*/ 2429 w 2780"/>
                <a:gd name="T15" fmla="*/ 210 h 953"/>
                <a:gd name="T16" fmla="*/ 2288 w 2780"/>
                <a:gd name="T17" fmla="*/ 192 h 953"/>
                <a:gd name="T18" fmla="*/ 2264 w 2780"/>
                <a:gd name="T19" fmla="*/ 186 h 953"/>
                <a:gd name="T20" fmla="*/ 2246 w 2780"/>
                <a:gd name="T21" fmla="*/ 192 h 953"/>
                <a:gd name="T22" fmla="*/ 2174 w 2780"/>
                <a:gd name="T23" fmla="*/ 228 h 953"/>
                <a:gd name="T24" fmla="*/ 2138 w 2780"/>
                <a:gd name="T25" fmla="*/ 240 h 953"/>
                <a:gd name="T26" fmla="*/ 2114 w 2780"/>
                <a:gd name="T27" fmla="*/ 246 h 953"/>
                <a:gd name="T28" fmla="*/ 2102 w 2780"/>
                <a:gd name="T29" fmla="*/ 258 h 953"/>
                <a:gd name="T30" fmla="*/ 2102 w 2780"/>
                <a:gd name="T31" fmla="*/ 276 h 953"/>
                <a:gd name="T32" fmla="*/ 2079 w 2780"/>
                <a:gd name="T33" fmla="*/ 300 h 953"/>
                <a:gd name="T34" fmla="*/ 2061 w 2780"/>
                <a:gd name="T35" fmla="*/ 312 h 953"/>
                <a:gd name="T36" fmla="*/ 2049 w 2780"/>
                <a:gd name="T37" fmla="*/ 324 h 953"/>
                <a:gd name="T38" fmla="*/ 2037 w 2780"/>
                <a:gd name="T39" fmla="*/ 336 h 953"/>
                <a:gd name="T40" fmla="*/ 2003 w 2780"/>
                <a:gd name="T41" fmla="*/ 342 h 953"/>
                <a:gd name="T42" fmla="*/ 1937 w 2780"/>
                <a:gd name="T43" fmla="*/ 336 h 953"/>
                <a:gd name="T44" fmla="*/ 1901 w 2780"/>
                <a:gd name="T45" fmla="*/ 330 h 953"/>
                <a:gd name="T46" fmla="*/ 1889 w 2780"/>
                <a:gd name="T47" fmla="*/ 342 h 953"/>
                <a:gd name="T48" fmla="*/ 1877 w 2780"/>
                <a:gd name="T49" fmla="*/ 354 h 953"/>
                <a:gd name="T50" fmla="*/ 1847 w 2780"/>
                <a:gd name="T51" fmla="*/ 360 h 953"/>
                <a:gd name="T52" fmla="*/ 1788 w 2780"/>
                <a:gd name="T53" fmla="*/ 342 h 953"/>
                <a:gd name="T54" fmla="*/ 1764 w 2780"/>
                <a:gd name="T55" fmla="*/ 342 h 953"/>
                <a:gd name="T56" fmla="*/ 1740 w 2780"/>
                <a:gd name="T57" fmla="*/ 354 h 953"/>
                <a:gd name="T58" fmla="*/ 1676 w 2780"/>
                <a:gd name="T59" fmla="*/ 425 h 953"/>
                <a:gd name="T60" fmla="*/ 1634 w 2780"/>
                <a:gd name="T61" fmla="*/ 569 h 953"/>
                <a:gd name="T62" fmla="*/ 1634 w 2780"/>
                <a:gd name="T63" fmla="*/ 593 h 953"/>
                <a:gd name="T64" fmla="*/ 1640 w 2780"/>
                <a:gd name="T65" fmla="*/ 641 h 953"/>
                <a:gd name="T66" fmla="*/ 1658 w 2780"/>
                <a:gd name="T67" fmla="*/ 659 h 953"/>
                <a:gd name="T68" fmla="*/ 1652 w 2780"/>
                <a:gd name="T69" fmla="*/ 671 h 953"/>
                <a:gd name="T70" fmla="*/ 1640 w 2780"/>
                <a:gd name="T71" fmla="*/ 683 h 953"/>
                <a:gd name="T72" fmla="*/ 1562 w 2780"/>
                <a:gd name="T73" fmla="*/ 689 h 953"/>
                <a:gd name="T74" fmla="*/ 1485 w 2780"/>
                <a:gd name="T75" fmla="*/ 629 h 953"/>
                <a:gd name="T76" fmla="*/ 1349 w 2780"/>
                <a:gd name="T77" fmla="*/ 587 h 953"/>
                <a:gd name="T78" fmla="*/ 1200 w 2780"/>
                <a:gd name="T79" fmla="*/ 671 h 953"/>
                <a:gd name="T80" fmla="*/ 1028 w 2780"/>
                <a:gd name="T81" fmla="*/ 731 h 953"/>
                <a:gd name="T82" fmla="*/ 825 w 2780"/>
                <a:gd name="T83" fmla="*/ 743 h 953"/>
                <a:gd name="T84" fmla="*/ 636 w 2780"/>
                <a:gd name="T85" fmla="*/ 701 h 953"/>
                <a:gd name="T86" fmla="*/ 576 w 2780"/>
                <a:gd name="T87" fmla="*/ 695 h 953"/>
                <a:gd name="T88" fmla="*/ 564 w 2780"/>
                <a:gd name="T89" fmla="*/ 701 h 953"/>
                <a:gd name="T90" fmla="*/ 528 w 2780"/>
                <a:gd name="T91" fmla="*/ 731 h 953"/>
                <a:gd name="T92" fmla="*/ 440 w 2780"/>
                <a:gd name="T93" fmla="*/ 809 h 953"/>
                <a:gd name="T94" fmla="*/ 410 w 2780"/>
                <a:gd name="T95" fmla="*/ 821 h 953"/>
                <a:gd name="T96" fmla="*/ 386 w 2780"/>
                <a:gd name="T97" fmla="*/ 821 h 953"/>
                <a:gd name="T98" fmla="*/ 339 w 2780"/>
                <a:gd name="T99" fmla="*/ 827 h 953"/>
                <a:gd name="T100" fmla="*/ 213 w 2780"/>
                <a:gd name="T101" fmla="*/ 851 h 953"/>
                <a:gd name="T102" fmla="*/ 17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16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4" name="Freeform 4">
              <a:extLst>
                <a:ext uri="{FF2B5EF4-FFF2-40B4-BE49-F238E27FC236}">
                  <a16:creationId xmlns:a16="http://schemas.microsoft.com/office/drawing/2014/main" id="{CDE7792D-D4FD-0CE4-5994-72DB014864AE}"/>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 name="Freeform 5">
              <a:extLst>
                <a:ext uri="{FF2B5EF4-FFF2-40B4-BE49-F238E27FC236}">
                  <a16:creationId xmlns:a16="http://schemas.microsoft.com/office/drawing/2014/main" id="{9D5D5CFA-F329-F7BA-8565-C4293C6B1B9B}"/>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6" name="Freeform 6">
              <a:extLst>
                <a:ext uri="{FF2B5EF4-FFF2-40B4-BE49-F238E27FC236}">
                  <a16:creationId xmlns:a16="http://schemas.microsoft.com/office/drawing/2014/main" id="{D9667C97-93F1-83F7-DA34-C2A68D811A08}"/>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7" name="Freeform 7">
              <a:extLst>
                <a:ext uri="{FF2B5EF4-FFF2-40B4-BE49-F238E27FC236}">
                  <a16:creationId xmlns:a16="http://schemas.microsoft.com/office/drawing/2014/main" id="{933C3F11-9681-430D-02A2-700AFF5C6005}"/>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8" name="Freeform 8">
              <a:extLst>
                <a:ext uri="{FF2B5EF4-FFF2-40B4-BE49-F238E27FC236}">
                  <a16:creationId xmlns:a16="http://schemas.microsoft.com/office/drawing/2014/main" id="{A6935741-9C05-7023-D986-60CDD7ED5612}"/>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9" name="Freeform 9">
              <a:extLst>
                <a:ext uri="{FF2B5EF4-FFF2-40B4-BE49-F238E27FC236}">
                  <a16:creationId xmlns:a16="http://schemas.microsoft.com/office/drawing/2014/main" id="{6BE025CC-56C9-EA7E-C43A-4057CA5AEBC4}"/>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0" name="Freeform 10">
              <a:extLst>
                <a:ext uri="{FF2B5EF4-FFF2-40B4-BE49-F238E27FC236}">
                  <a16:creationId xmlns:a16="http://schemas.microsoft.com/office/drawing/2014/main" id="{6E1C71EB-8593-39BF-E81F-2B4B2444AC0F}"/>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1" name="Freeform 11">
              <a:extLst>
                <a:ext uri="{FF2B5EF4-FFF2-40B4-BE49-F238E27FC236}">
                  <a16:creationId xmlns:a16="http://schemas.microsoft.com/office/drawing/2014/main" id="{54155493-D3AC-D78D-DE76-2CAE7FCCA08C}"/>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2" name="Freeform 12">
              <a:extLst>
                <a:ext uri="{FF2B5EF4-FFF2-40B4-BE49-F238E27FC236}">
                  <a16:creationId xmlns:a16="http://schemas.microsoft.com/office/drawing/2014/main" id="{5FDAD205-14B4-F868-EFFB-624651C2AF5C}"/>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BB35C493-E2A2-8A8C-5916-0E925B6D4E70}"/>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4" name="Freeform 14">
              <a:extLst>
                <a:ext uri="{FF2B5EF4-FFF2-40B4-BE49-F238E27FC236}">
                  <a16:creationId xmlns:a16="http://schemas.microsoft.com/office/drawing/2014/main" id="{D10E3A54-4C52-A33D-3D6B-916A8435D572}"/>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2FDAB275-94CE-673E-91B8-49C105F0FCBA}"/>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D1FEC5B7-5F90-F786-3FDD-3DF0BFC754C6}"/>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F5F73BA4-9470-A179-27C4-2F67F006645B}"/>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18" name="Rectangle 20">
            <a:extLst>
              <a:ext uri="{FF2B5EF4-FFF2-40B4-BE49-F238E27FC236}">
                <a16:creationId xmlns:a16="http://schemas.microsoft.com/office/drawing/2014/main" id="{F59C4BCC-B211-F475-2699-B8E5B77B239F}"/>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9" name="Rectangle 21">
            <a:extLst>
              <a:ext uri="{FF2B5EF4-FFF2-40B4-BE49-F238E27FC236}">
                <a16:creationId xmlns:a16="http://schemas.microsoft.com/office/drawing/2014/main" id="{FDEABD88-5B10-CF21-F9A1-6649DDAF2F4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0" name="Rectangle 22">
            <a:extLst>
              <a:ext uri="{FF2B5EF4-FFF2-40B4-BE49-F238E27FC236}">
                <a16:creationId xmlns:a16="http://schemas.microsoft.com/office/drawing/2014/main" id="{72461A74-27DF-9E90-0D5B-6EAE03A76627}"/>
              </a:ext>
            </a:extLst>
          </p:cNvPr>
          <p:cNvSpPr>
            <a:spLocks noGrp="1" noChangeArrowheads="1"/>
          </p:cNvSpPr>
          <p:nvPr>
            <p:ph type="sldNum" sz="quarter" idx="12"/>
          </p:nvPr>
        </p:nvSpPr>
        <p:spPr/>
        <p:txBody>
          <a:bodyPr/>
          <a:lstStyle>
            <a:lvl1pPr>
              <a:defRPr/>
            </a:lvl1pPr>
          </a:lstStyle>
          <a:p>
            <a:pPr>
              <a:defRPr/>
            </a:pPr>
            <a:fld id="{C0DBDBDC-E9BE-4464-A2BF-6AED111939D0}" type="slidenum">
              <a:rPr lang="en-US" altLang="en-US"/>
              <a:pPr>
                <a:defRPr/>
              </a:pPr>
              <a:t>‹#›</a:t>
            </a:fld>
            <a:endParaRPr lang="en-US" altLang="en-US"/>
          </a:p>
        </p:txBody>
      </p:sp>
    </p:spTree>
    <p:extLst>
      <p:ext uri="{BB962C8B-B14F-4D97-AF65-F5344CB8AC3E}">
        <p14:creationId xmlns:p14="http://schemas.microsoft.com/office/powerpoint/2010/main" val="3069080771"/>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9FCF0599-9EF7-E055-1535-4737E97006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FCBB895E-C5E9-B79E-DC4E-E5456F4738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BBCC36E9-771A-0D71-EC03-FDD272FA1A7C}"/>
              </a:ext>
            </a:extLst>
          </p:cNvPr>
          <p:cNvSpPr>
            <a:spLocks noGrp="1" noChangeArrowheads="1"/>
          </p:cNvSpPr>
          <p:nvPr>
            <p:ph type="sldNum" sz="quarter" idx="12"/>
          </p:nvPr>
        </p:nvSpPr>
        <p:spPr>
          <a:ln/>
        </p:spPr>
        <p:txBody>
          <a:bodyPr/>
          <a:lstStyle>
            <a:lvl1pPr>
              <a:defRPr/>
            </a:lvl1pPr>
          </a:lstStyle>
          <a:p>
            <a:pPr>
              <a:defRPr/>
            </a:pPr>
            <a:fld id="{02B268CF-0B56-4AF8-A486-EADC715441A9}" type="slidenum">
              <a:rPr lang="en-US" altLang="en-US"/>
              <a:pPr>
                <a:defRPr/>
              </a:pPr>
              <a:t>‹#›</a:t>
            </a:fld>
            <a:endParaRPr lang="en-US" altLang="en-US"/>
          </a:p>
        </p:txBody>
      </p:sp>
    </p:spTree>
    <p:extLst>
      <p:ext uri="{BB962C8B-B14F-4D97-AF65-F5344CB8AC3E}">
        <p14:creationId xmlns:p14="http://schemas.microsoft.com/office/powerpoint/2010/main" val="116119989"/>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5FC658D9-F5A6-7181-54A4-1BDACA982B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B69A476A-347D-6C5C-0176-FD0BDCD8CF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9C45F42D-88E3-0D60-9825-FF4A53DECDD4}"/>
              </a:ext>
            </a:extLst>
          </p:cNvPr>
          <p:cNvSpPr>
            <a:spLocks noGrp="1" noChangeArrowheads="1"/>
          </p:cNvSpPr>
          <p:nvPr>
            <p:ph type="sldNum" sz="quarter" idx="12"/>
          </p:nvPr>
        </p:nvSpPr>
        <p:spPr>
          <a:ln/>
        </p:spPr>
        <p:txBody>
          <a:bodyPr/>
          <a:lstStyle>
            <a:lvl1pPr>
              <a:defRPr/>
            </a:lvl1pPr>
          </a:lstStyle>
          <a:p>
            <a:pPr>
              <a:defRPr/>
            </a:pPr>
            <a:fld id="{266C96CB-0F0B-40E3-9411-4EED4D97EDA2}" type="slidenum">
              <a:rPr lang="en-US" altLang="en-US"/>
              <a:pPr>
                <a:defRPr/>
              </a:pPr>
              <a:t>‹#›</a:t>
            </a:fld>
            <a:endParaRPr lang="en-US" altLang="en-US"/>
          </a:p>
        </p:txBody>
      </p:sp>
    </p:spTree>
    <p:extLst>
      <p:ext uri="{BB962C8B-B14F-4D97-AF65-F5344CB8AC3E}">
        <p14:creationId xmlns:p14="http://schemas.microsoft.com/office/powerpoint/2010/main" val="3952081375"/>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DBE0D840-EA1C-1281-8646-22DA182B1B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C1913F0D-18CE-823B-458E-B3C3E11E4A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98FC741D-ED2A-E752-106B-0AEEEB001234}"/>
              </a:ext>
            </a:extLst>
          </p:cNvPr>
          <p:cNvSpPr>
            <a:spLocks noGrp="1" noChangeArrowheads="1"/>
          </p:cNvSpPr>
          <p:nvPr>
            <p:ph type="sldNum" sz="quarter" idx="12"/>
          </p:nvPr>
        </p:nvSpPr>
        <p:spPr>
          <a:ln/>
        </p:spPr>
        <p:txBody>
          <a:bodyPr/>
          <a:lstStyle>
            <a:lvl1pPr>
              <a:defRPr/>
            </a:lvl1pPr>
          </a:lstStyle>
          <a:p>
            <a:pPr>
              <a:defRPr/>
            </a:pPr>
            <a:fld id="{05DEE8FE-1FF6-42BE-B393-DA42A99A817D}" type="slidenum">
              <a:rPr lang="en-US" altLang="en-US"/>
              <a:pPr>
                <a:defRPr/>
              </a:pPr>
              <a:t>‹#›</a:t>
            </a:fld>
            <a:endParaRPr lang="en-US" altLang="en-US"/>
          </a:p>
        </p:txBody>
      </p:sp>
    </p:spTree>
    <p:extLst>
      <p:ext uri="{BB962C8B-B14F-4D97-AF65-F5344CB8AC3E}">
        <p14:creationId xmlns:p14="http://schemas.microsoft.com/office/powerpoint/2010/main" val="1543065696"/>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08AE12DA-C1CE-51F7-87B1-8045B6AF66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DFCFC010-F635-DB09-5089-EC10AA98D21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ACC410E1-F028-F170-CE1E-492276873FCE}"/>
              </a:ext>
            </a:extLst>
          </p:cNvPr>
          <p:cNvSpPr>
            <a:spLocks noGrp="1" noChangeArrowheads="1"/>
          </p:cNvSpPr>
          <p:nvPr>
            <p:ph type="sldNum" sz="quarter" idx="12"/>
          </p:nvPr>
        </p:nvSpPr>
        <p:spPr>
          <a:ln/>
        </p:spPr>
        <p:txBody>
          <a:bodyPr/>
          <a:lstStyle>
            <a:lvl1pPr>
              <a:defRPr/>
            </a:lvl1pPr>
          </a:lstStyle>
          <a:p>
            <a:pPr>
              <a:defRPr/>
            </a:pPr>
            <a:fld id="{92AA161C-6CCA-4900-9050-312A18D3F21A}" type="slidenum">
              <a:rPr lang="en-US" altLang="en-US"/>
              <a:pPr>
                <a:defRPr/>
              </a:pPr>
              <a:t>‹#›</a:t>
            </a:fld>
            <a:endParaRPr lang="en-US" altLang="en-US"/>
          </a:p>
        </p:txBody>
      </p:sp>
    </p:spTree>
    <p:extLst>
      <p:ext uri="{BB962C8B-B14F-4D97-AF65-F5344CB8AC3E}">
        <p14:creationId xmlns:p14="http://schemas.microsoft.com/office/powerpoint/2010/main" val="214156570"/>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07C83117-481B-A087-C0D4-993BD0D2CC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4F400EC8-749C-9509-0C71-70801D2528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35ED999D-9AF6-FB12-C576-A78DA7349DC2}"/>
              </a:ext>
            </a:extLst>
          </p:cNvPr>
          <p:cNvSpPr>
            <a:spLocks noGrp="1" noChangeArrowheads="1"/>
          </p:cNvSpPr>
          <p:nvPr>
            <p:ph type="sldNum" sz="quarter" idx="12"/>
          </p:nvPr>
        </p:nvSpPr>
        <p:spPr>
          <a:ln/>
        </p:spPr>
        <p:txBody>
          <a:bodyPr/>
          <a:lstStyle>
            <a:lvl1pPr>
              <a:defRPr/>
            </a:lvl1pPr>
          </a:lstStyle>
          <a:p>
            <a:pPr>
              <a:defRPr/>
            </a:pPr>
            <a:fld id="{1EEA6EC1-FEFE-48FA-95F8-B53424C19D39}" type="slidenum">
              <a:rPr lang="en-US" altLang="en-US"/>
              <a:pPr>
                <a:defRPr/>
              </a:pPr>
              <a:t>‹#›</a:t>
            </a:fld>
            <a:endParaRPr lang="en-US" altLang="en-US"/>
          </a:p>
        </p:txBody>
      </p:sp>
    </p:spTree>
    <p:extLst>
      <p:ext uri="{BB962C8B-B14F-4D97-AF65-F5344CB8AC3E}">
        <p14:creationId xmlns:p14="http://schemas.microsoft.com/office/powerpoint/2010/main" val="354349896"/>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3AD74C07-C8AD-24AA-ADF2-A4448DC234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61EF616E-1DA4-9300-0E4A-18EF24B05A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AA89B988-B195-EEAA-6BE9-E3CBBEA5682D}"/>
              </a:ext>
            </a:extLst>
          </p:cNvPr>
          <p:cNvSpPr>
            <a:spLocks noGrp="1" noChangeArrowheads="1"/>
          </p:cNvSpPr>
          <p:nvPr>
            <p:ph type="sldNum" sz="quarter" idx="12"/>
          </p:nvPr>
        </p:nvSpPr>
        <p:spPr>
          <a:ln/>
        </p:spPr>
        <p:txBody>
          <a:bodyPr/>
          <a:lstStyle>
            <a:lvl1pPr>
              <a:defRPr/>
            </a:lvl1pPr>
          </a:lstStyle>
          <a:p>
            <a:pPr>
              <a:defRPr/>
            </a:pPr>
            <a:fld id="{7DCEA0DE-8B8C-454C-BBAA-2A8B415500A4}" type="slidenum">
              <a:rPr lang="en-US" altLang="en-US"/>
              <a:pPr>
                <a:defRPr/>
              </a:pPr>
              <a:t>‹#›</a:t>
            </a:fld>
            <a:endParaRPr lang="en-US" altLang="en-US"/>
          </a:p>
        </p:txBody>
      </p:sp>
    </p:spTree>
    <p:extLst>
      <p:ext uri="{BB962C8B-B14F-4D97-AF65-F5344CB8AC3E}">
        <p14:creationId xmlns:p14="http://schemas.microsoft.com/office/powerpoint/2010/main" val="33718119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689913DD-7FC7-0128-0AAB-F97D64C1B5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5FC7903A-CECE-B15C-3458-CB0D7D8FFA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263E30F1-22F2-558F-5CAE-9854DC7A61E0}"/>
              </a:ext>
            </a:extLst>
          </p:cNvPr>
          <p:cNvSpPr>
            <a:spLocks noGrp="1" noChangeArrowheads="1"/>
          </p:cNvSpPr>
          <p:nvPr>
            <p:ph type="sldNum" sz="quarter" idx="12"/>
          </p:nvPr>
        </p:nvSpPr>
        <p:spPr>
          <a:ln/>
        </p:spPr>
        <p:txBody>
          <a:bodyPr/>
          <a:lstStyle>
            <a:lvl1pPr>
              <a:defRPr/>
            </a:lvl1pPr>
          </a:lstStyle>
          <a:p>
            <a:pPr>
              <a:defRPr/>
            </a:pPr>
            <a:fld id="{F420E6FE-7746-40EF-9241-1AF66B1DFAD7}" type="slidenum">
              <a:rPr lang="en-US" altLang="en-US"/>
              <a:pPr>
                <a:defRPr/>
              </a:pPr>
              <a:t>‹#›</a:t>
            </a:fld>
            <a:endParaRPr lang="en-US" altLang="en-US"/>
          </a:p>
        </p:txBody>
      </p:sp>
    </p:spTree>
    <p:extLst>
      <p:ext uri="{BB962C8B-B14F-4D97-AF65-F5344CB8AC3E}">
        <p14:creationId xmlns:p14="http://schemas.microsoft.com/office/powerpoint/2010/main" val="281879099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EB11C967-AB8A-BA7B-9B0E-C649D78CB74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0BFF520-E8B8-9E69-B700-5117B6515D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4BACE90A-FAA6-F1B1-20BD-C4EF749F44F2}"/>
              </a:ext>
            </a:extLst>
          </p:cNvPr>
          <p:cNvSpPr>
            <a:spLocks noGrp="1" noChangeArrowheads="1"/>
          </p:cNvSpPr>
          <p:nvPr>
            <p:ph type="sldNum" sz="quarter" idx="12"/>
          </p:nvPr>
        </p:nvSpPr>
        <p:spPr>
          <a:ln/>
        </p:spPr>
        <p:txBody>
          <a:bodyPr/>
          <a:lstStyle>
            <a:lvl1pPr>
              <a:defRPr/>
            </a:lvl1pPr>
          </a:lstStyle>
          <a:p>
            <a:fld id="{DBA694AF-1857-4D36-B099-B2FB0EF93851}" type="slidenum">
              <a:rPr lang="en-US" altLang="en-US"/>
              <a:pPr/>
              <a:t>‹#›</a:t>
            </a:fld>
            <a:endParaRPr lang="en-US" altLang="en-US"/>
          </a:p>
        </p:txBody>
      </p:sp>
    </p:spTree>
    <p:extLst>
      <p:ext uri="{BB962C8B-B14F-4D97-AF65-F5344CB8AC3E}">
        <p14:creationId xmlns:p14="http://schemas.microsoft.com/office/powerpoint/2010/main" val="5846925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87714D64-22A8-BE13-C8AC-B32DA13D44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6ADA2BFF-620A-D48A-72C1-AE1C9BE708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70C3198A-0DE9-C459-5754-4D71461A9903}"/>
              </a:ext>
            </a:extLst>
          </p:cNvPr>
          <p:cNvSpPr>
            <a:spLocks noGrp="1" noChangeArrowheads="1"/>
          </p:cNvSpPr>
          <p:nvPr>
            <p:ph type="sldNum" sz="quarter" idx="12"/>
          </p:nvPr>
        </p:nvSpPr>
        <p:spPr>
          <a:ln/>
        </p:spPr>
        <p:txBody>
          <a:bodyPr/>
          <a:lstStyle>
            <a:lvl1pPr>
              <a:defRPr/>
            </a:lvl1pPr>
          </a:lstStyle>
          <a:p>
            <a:pPr>
              <a:defRPr/>
            </a:pPr>
            <a:fld id="{169AFCAE-5AC1-40BE-9EF3-18D98A29182E}" type="slidenum">
              <a:rPr lang="en-US" altLang="en-US"/>
              <a:pPr>
                <a:defRPr/>
              </a:pPr>
              <a:t>‹#›</a:t>
            </a:fld>
            <a:endParaRPr lang="en-US" altLang="en-US"/>
          </a:p>
        </p:txBody>
      </p:sp>
    </p:spTree>
    <p:extLst>
      <p:ext uri="{BB962C8B-B14F-4D97-AF65-F5344CB8AC3E}">
        <p14:creationId xmlns:p14="http://schemas.microsoft.com/office/powerpoint/2010/main" val="391779995"/>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1A15E6BB-0CB8-500E-39D6-DB96C6C095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61F05810-6262-0242-A263-EE707B0B8B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56A71024-13DA-5AC0-5805-B2FD422365DB}"/>
              </a:ext>
            </a:extLst>
          </p:cNvPr>
          <p:cNvSpPr>
            <a:spLocks noGrp="1" noChangeArrowheads="1"/>
          </p:cNvSpPr>
          <p:nvPr>
            <p:ph type="sldNum" sz="quarter" idx="12"/>
          </p:nvPr>
        </p:nvSpPr>
        <p:spPr>
          <a:ln/>
        </p:spPr>
        <p:txBody>
          <a:bodyPr/>
          <a:lstStyle>
            <a:lvl1pPr>
              <a:defRPr/>
            </a:lvl1pPr>
          </a:lstStyle>
          <a:p>
            <a:pPr>
              <a:defRPr/>
            </a:pPr>
            <a:fld id="{6CE92455-74F2-4667-B73B-AEAB281AADA0}" type="slidenum">
              <a:rPr lang="en-US" altLang="en-US"/>
              <a:pPr>
                <a:defRPr/>
              </a:pPr>
              <a:t>‹#›</a:t>
            </a:fld>
            <a:endParaRPr lang="en-US" altLang="en-US"/>
          </a:p>
        </p:txBody>
      </p:sp>
    </p:spTree>
    <p:extLst>
      <p:ext uri="{BB962C8B-B14F-4D97-AF65-F5344CB8AC3E}">
        <p14:creationId xmlns:p14="http://schemas.microsoft.com/office/powerpoint/2010/main" val="3623110087"/>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54A6AD62-00C5-E5B9-CF3A-A881C9514CC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B430F24-285C-73F5-0A83-D479A650C9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701B8972-6E02-81BA-C5A0-7CF1B13C9F7D}"/>
              </a:ext>
            </a:extLst>
          </p:cNvPr>
          <p:cNvSpPr>
            <a:spLocks noGrp="1" noChangeArrowheads="1"/>
          </p:cNvSpPr>
          <p:nvPr>
            <p:ph type="sldNum" sz="quarter" idx="12"/>
          </p:nvPr>
        </p:nvSpPr>
        <p:spPr>
          <a:ln/>
        </p:spPr>
        <p:txBody>
          <a:bodyPr/>
          <a:lstStyle>
            <a:lvl1pPr>
              <a:defRPr/>
            </a:lvl1pPr>
          </a:lstStyle>
          <a:p>
            <a:pPr>
              <a:defRPr/>
            </a:pPr>
            <a:fld id="{F8FF5D4D-3979-4967-A0EE-99F55B48A462}" type="slidenum">
              <a:rPr lang="en-US" altLang="en-US"/>
              <a:pPr>
                <a:defRPr/>
              </a:pPr>
              <a:t>‹#›</a:t>
            </a:fld>
            <a:endParaRPr lang="en-US" altLang="en-US"/>
          </a:p>
        </p:txBody>
      </p:sp>
    </p:spTree>
    <p:extLst>
      <p:ext uri="{BB962C8B-B14F-4D97-AF65-F5344CB8AC3E}">
        <p14:creationId xmlns:p14="http://schemas.microsoft.com/office/powerpoint/2010/main" val="3505517643"/>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DE2EA787-FE51-E13B-4168-8EAC3C1AC4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050E1FAE-C5D6-CD67-8A4F-53618517F9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415696BB-9F72-7A25-B0CA-D92AC21A2992}"/>
              </a:ext>
            </a:extLst>
          </p:cNvPr>
          <p:cNvSpPr>
            <a:spLocks noGrp="1" noChangeArrowheads="1"/>
          </p:cNvSpPr>
          <p:nvPr>
            <p:ph type="sldNum" sz="quarter" idx="12"/>
          </p:nvPr>
        </p:nvSpPr>
        <p:spPr>
          <a:ln/>
        </p:spPr>
        <p:txBody>
          <a:bodyPr/>
          <a:lstStyle>
            <a:lvl1pPr>
              <a:defRPr/>
            </a:lvl1pPr>
          </a:lstStyle>
          <a:p>
            <a:pPr>
              <a:defRPr/>
            </a:pPr>
            <a:fld id="{A1D6F221-37BD-4C17-B810-F54D20669160}" type="slidenum">
              <a:rPr lang="en-US" altLang="en-US"/>
              <a:pPr>
                <a:defRPr/>
              </a:pPr>
              <a:t>‹#›</a:t>
            </a:fld>
            <a:endParaRPr lang="en-US" altLang="en-US"/>
          </a:p>
        </p:txBody>
      </p:sp>
    </p:spTree>
    <p:extLst>
      <p:ext uri="{BB962C8B-B14F-4D97-AF65-F5344CB8AC3E}">
        <p14:creationId xmlns:p14="http://schemas.microsoft.com/office/powerpoint/2010/main" val="595383147"/>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292B970B-A904-1615-3EE0-ADD52DDE44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ED3DFABE-EBF6-9C1F-E392-BACEFE7BA1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5B5D870A-6298-37F2-BB6D-497339EB0622}"/>
              </a:ext>
            </a:extLst>
          </p:cNvPr>
          <p:cNvSpPr>
            <a:spLocks noGrp="1" noChangeArrowheads="1"/>
          </p:cNvSpPr>
          <p:nvPr>
            <p:ph type="sldNum" sz="quarter" idx="12"/>
          </p:nvPr>
        </p:nvSpPr>
        <p:spPr>
          <a:ln/>
        </p:spPr>
        <p:txBody>
          <a:bodyPr/>
          <a:lstStyle>
            <a:lvl1pPr>
              <a:defRPr/>
            </a:lvl1pPr>
          </a:lstStyle>
          <a:p>
            <a:pPr>
              <a:defRPr/>
            </a:pPr>
            <a:fld id="{3208A768-241C-4E4D-9C1F-576D0C1707C0}" type="slidenum">
              <a:rPr lang="en-US" altLang="en-US"/>
              <a:pPr>
                <a:defRPr/>
              </a:pPr>
              <a:t>‹#›</a:t>
            </a:fld>
            <a:endParaRPr lang="en-US" altLang="en-US"/>
          </a:p>
        </p:txBody>
      </p:sp>
    </p:spTree>
    <p:extLst>
      <p:ext uri="{BB962C8B-B14F-4D97-AF65-F5344CB8AC3E}">
        <p14:creationId xmlns:p14="http://schemas.microsoft.com/office/powerpoint/2010/main" val="585929454"/>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C0CD6F2D-B71D-A264-7AEF-BBC39A1DFD7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712C39ED-AD87-074F-F859-881C2A4CFB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EFF2406D-7ACB-69B2-B528-B3B2673EDEDE}"/>
              </a:ext>
            </a:extLst>
          </p:cNvPr>
          <p:cNvSpPr>
            <a:spLocks noGrp="1" noChangeArrowheads="1"/>
          </p:cNvSpPr>
          <p:nvPr>
            <p:ph type="sldNum" sz="quarter" idx="12"/>
          </p:nvPr>
        </p:nvSpPr>
        <p:spPr>
          <a:ln/>
        </p:spPr>
        <p:txBody>
          <a:bodyPr/>
          <a:lstStyle>
            <a:lvl1pPr>
              <a:defRPr/>
            </a:lvl1pPr>
          </a:lstStyle>
          <a:p>
            <a:pPr>
              <a:defRPr/>
            </a:pPr>
            <a:fld id="{21AB8C82-34B1-40B7-A1E9-2F5B932AC6A0}" type="slidenum">
              <a:rPr lang="en-US" altLang="en-US"/>
              <a:pPr>
                <a:defRPr/>
              </a:pPr>
              <a:t>‹#›</a:t>
            </a:fld>
            <a:endParaRPr lang="en-US" altLang="en-US"/>
          </a:p>
        </p:txBody>
      </p:sp>
    </p:spTree>
    <p:extLst>
      <p:ext uri="{BB962C8B-B14F-4D97-AF65-F5344CB8AC3E}">
        <p14:creationId xmlns:p14="http://schemas.microsoft.com/office/powerpoint/2010/main" val="3476737168"/>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EB84CA36-EBAC-632B-3C7B-6FCF13C21E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54582811-E537-AB80-59BA-FB44B4C598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BD82B4D3-6727-A708-12AD-C06EAD0AB343}"/>
              </a:ext>
            </a:extLst>
          </p:cNvPr>
          <p:cNvSpPr>
            <a:spLocks noGrp="1" noChangeArrowheads="1"/>
          </p:cNvSpPr>
          <p:nvPr>
            <p:ph type="sldNum" sz="quarter" idx="12"/>
          </p:nvPr>
        </p:nvSpPr>
        <p:spPr>
          <a:ln/>
        </p:spPr>
        <p:txBody>
          <a:bodyPr/>
          <a:lstStyle>
            <a:lvl1pPr>
              <a:defRPr/>
            </a:lvl1pPr>
          </a:lstStyle>
          <a:p>
            <a:pPr>
              <a:defRPr/>
            </a:pPr>
            <a:fld id="{7A1035F9-E84E-4366-BBF1-6E24999BEB69}" type="slidenum">
              <a:rPr lang="en-US" altLang="en-US"/>
              <a:pPr>
                <a:defRPr/>
              </a:pPr>
              <a:t>‹#›</a:t>
            </a:fld>
            <a:endParaRPr lang="en-US" altLang="en-US"/>
          </a:p>
        </p:txBody>
      </p:sp>
    </p:spTree>
    <p:extLst>
      <p:ext uri="{BB962C8B-B14F-4D97-AF65-F5344CB8AC3E}">
        <p14:creationId xmlns:p14="http://schemas.microsoft.com/office/powerpoint/2010/main" val="1345486221"/>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988DB429-8DF5-B9C9-20BD-A26AB2E555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F84DB811-892C-50F4-E91A-FF0BB915F1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E0B797F8-7B57-BCFD-1FC2-708EE7C2C98A}"/>
              </a:ext>
            </a:extLst>
          </p:cNvPr>
          <p:cNvSpPr>
            <a:spLocks noGrp="1" noChangeArrowheads="1"/>
          </p:cNvSpPr>
          <p:nvPr>
            <p:ph type="sldNum" sz="quarter" idx="12"/>
          </p:nvPr>
        </p:nvSpPr>
        <p:spPr>
          <a:ln/>
        </p:spPr>
        <p:txBody>
          <a:bodyPr/>
          <a:lstStyle>
            <a:lvl1pPr>
              <a:defRPr/>
            </a:lvl1pPr>
          </a:lstStyle>
          <a:p>
            <a:pPr>
              <a:defRPr/>
            </a:pPr>
            <a:fld id="{0E27DA35-364A-4624-B422-027C19A04E72}" type="slidenum">
              <a:rPr lang="en-US" altLang="en-US"/>
              <a:pPr>
                <a:defRPr/>
              </a:pPr>
              <a:t>‹#›</a:t>
            </a:fld>
            <a:endParaRPr lang="en-US" altLang="en-US"/>
          </a:p>
        </p:txBody>
      </p:sp>
    </p:spTree>
    <p:extLst>
      <p:ext uri="{BB962C8B-B14F-4D97-AF65-F5344CB8AC3E}">
        <p14:creationId xmlns:p14="http://schemas.microsoft.com/office/powerpoint/2010/main" val="911155756"/>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19">
            <a:extLst>
              <a:ext uri="{FF2B5EF4-FFF2-40B4-BE49-F238E27FC236}">
                <a16:creationId xmlns:a16="http://schemas.microsoft.com/office/drawing/2014/main" id="{017CD223-EDC9-72EB-C375-A5A55A7611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78BCDDC7-1639-A3CD-51BD-68AE686679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5EC308D4-98DC-0AEE-87F8-DA30363AAB79}"/>
              </a:ext>
            </a:extLst>
          </p:cNvPr>
          <p:cNvSpPr>
            <a:spLocks noGrp="1" noChangeArrowheads="1"/>
          </p:cNvSpPr>
          <p:nvPr>
            <p:ph type="sldNum" sz="quarter" idx="12"/>
          </p:nvPr>
        </p:nvSpPr>
        <p:spPr>
          <a:ln/>
        </p:spPr>
        <p:txBody>
          <a:bodyPr/>
          <a:lstStyle>
            <a:lvl1pPr>
              <a:defRPr/>
            </a:lvl1pPr>
          </a:lstStyle>
          <a:p>
            <a:pPr>
              <a:defRPr/>
            </a:pPr>
            <a:fld id="{DD14D786-BA87-4B2F-8803-289A0C8AEC3E}" type="slidenum">
              <a:rPr lang="en-US" altLang="en-US"/>
              <a:pPr>
                <a:defRPr/>
              </a:pPr>
              <a:t>‹#›</a:t>
            </a:fld>
            <a:endParaRPr lang="en-US" altLang="en-US"/>
          </a:p>
        </p:txBody>
      </p:sp>
    </p:spTree>
    <p:extLst>
      <p:ext uri="{BB962C8B-B14F-4D97-AF65-F5344CB8AC3E}">
        <p14:creationId xmlns:p14="http://schemas.microsoft.com/office/powerpoint/2010/main" val="2539961861"/>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D569FEF-D45D-590D-9F74-1A24434D06D9}"/>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nvGrpSpPr>
          <p:cNvPr id="3" name="Group 8">
            <a:extLst>
              <a:ext uri="{FF2B5EF4-FFF2-40B4-BE49-F238E27FC236}">
                <a16:creationId xmlns:a16="http://schemas.microsoft.com/office/drawing/2014/main" id="{6A7BF611-6C09-B63B-B805-E5C4233B4E05}"/>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807DC80B-8B7E-2229-E002-F72D4BF5DEBE}"/>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5" name="Rectangle 10">
              <a:extLst>
                <a:ext uri="{FF2B5EF4-FFF2-40B4-BE49-F238E27FC236}">
                  <a16:creationId xmlns:a16="http://schemas.microsoft.com/office/drawing/2014/main" id="{C5FF4CF9-47F6-741B-C97F-7210D68015FA}"/>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6" name="Rectangle 11">
              <a:extLst>
                <a:ext uri="{FF2B5EF4-FFF2-40B4-BE49-F238E27FC236}">
                  <a16:creationId xmlns:a16="http://schemas.microsoft.com/office/drawing/2014/main" id="{0EEF5F4C-962A-2B41-AD0A-C30B66B455B5}"/>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7" name="Rectangle 12">
              <a:extLst>
                <a:ext uri="{FF2B5EF4-FFF2-40B4-BE49-F238E27FC236}">
                  <a16:creationId xmlns:a16="http://schemas.microsoft.com/office/drawing/2014/main" id="{FE03D022-6611-4C60-1418-597E5DCDEF5C}"/>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8" name="Line 13">
              <a:extLst>
                <a:ext uri="{FF2B5EF4-FFF2-40B4-BE49-F238E27FC236}">
                  <a16:creationId xmlns:a16="http://schemas.microsoft.com/office/drawing/2014/main" id="{655B04F8-92B3-B4DC-6036-F7CBF4BED75E}"/>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10370B00-4364-C9AA-A730-F785B59F7C6B}"/>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B3F9CC53-EFEF-8BC7-5C30-7F86BFDD9B36}"/>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1" name="Rectangle 6">
            <a:extLst>
              <a:ext uri="{FF2B5EF4-FFF2-40B4-BE49-F238E27FC236}">
                <a16:creationId xmlns:a16="http://schemas.microsoft.com/office/drawing/2014/main" id="{099AB949-F7A1-B485-42F7-0075DA9EF443}"/>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2" name="Rectangle 7">
            <a:extLst>
              <a:ext uri="{FF2B5EF4-FFF2-40B4-BE49-F238E27FC236}">
                <a16:creationId xmlns:a16="http://schemas.microsoft.com/office/drawing/2014/main" id="{25B5EEBA-2281-FE6F-840F-1C69A4F6FDA4}"/>
              </a:ext>
            </a:extLst>
          </p:cNvPr>
          <p:cNvSpPr>
            <a:spLocks noGrp="1" noChangeArrowheads="1"/>
          </p:cNvSpPr>
          <p:nvPr>
            <p:ph type="sldNum" sz="quarter" idx="12"/>
          </p:nvPr>
        </p:nvSpPr>
        <p:spPr>
          <a:xfrm>
            <a:off x="8737600" y="6248400"/>
            <a:ext cx="2844800" cy="457200"/>
          </a:xfrm>
        </p:spPr>
        <p:txBody>
          <a:bodyPr/>
          <a:lstStyle>
            <a:lvl1pPr>
              <a:defRPr b="1"/>
            </a:lvl1pPr>
          </a:lstStyle>
          <a:p>
            <a:fld id="{BAE39A37-2197-4DB3-9E23-1C0D5424ACD2}" type="slidenum">
              <a:rPr lang="en-US" altLang="en-US"/>
              <a:pPr/>
              <a:t>‹#›</a:t>
            </a:fld>
            <a:endParaRPr lang="en-US" altLang="en-US"/>
          </a:p>
        </p:txBody>
      </p:sp>
    </p:spTree>
    <p:extLst>
      <p:ext uri="{BB962C8B-B14F-4D97-AF65-F5344CB8AC3E}">
        <p14:creationId xmlns:p14="http://schemas.microsoft.com/office/powerpoint/2010/main" val="357808068"/>
      </p:ext>
    </p:extLst>
  </p:cSld>
  <p:clrMapOvr>
    <a:masterClrMapping/>
  </p:clrMapOvr>
  <p:transition spd="med">
    <p:zoom dir="in"/>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EF0716C6-306D-6A9D-77AE-474E81C1A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FBE7D9AF-9479-9C89-B2AB-6F9DF5E65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853C84E9-7670-6DDE-E38F-87E679B6F0CD}"/>
              </a:ext>
            </a:extLst>
          </p:cNvPr>
          <p:cNvSpPr>
            <a:spLocks noGrp="1" noChangeArrowheads="1"/>
          </p:cNvSpPr>
          <p:nvPr>
            <p:ph type="sldNum" sz="quarter" idx="12"/>
          </p:nvPr>
        </p:nvSpPr>
        <p:spPr>
          <a:ln/>
        </p:spPr>
        <p:txBody>
          <a:bodyPr/>
          <a:lstStyle>
            <a:lvl1pPr>
              <a:defRPr/>
            </a:lvl1pPr>
          </a:lstStyle>
          <a:p>
            <a:fld id="{7923F799-73BF-4CF2-9117-344290F4497D}" type="slidenum">
              <a:rPr lang="en-US" altLang="en-US"/>
              <a:pPr/>
              <a:t>‹#›</a:t>
            </a:fld>
            <a:endParaRPr lang="en-US" altLang="en-US"/>
          </a:p>
        </p:txBody>
      </p:sp>
    </p:spTree>
    <p:extLst>
      <p:ext uri="{BB962C8B-B14F-4D97-AF65-F5344CB8AC3E}">
        <p14:creationId xmlns:p14="http://schemas.microsoft.com/office/powerpoint/2010/main" val="39619521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B50047-60D9-3429-350E-4ED2C10DC5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E837AC3-EFC1-CDF2-7EF4-0D0235609B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5133C0D-7AF0-3370-5800-4C8FE01B05CE}"/>
              </a:ext>
            </a:extLst>
          </p:cNvPr>
          <p:cNvSpPr>
            <a:spLocks noGrp="1" noChangeArrowheads="1"/>
          </p:cNvSpPr>
          <p:nvPr>
            <p:ph type="sldNum" sz="quarter" idx="12"/>
          </p:nvPr>
        </p:nvSpPr>
        <p:spPr>
          <a:ln/>
        </p:spPr>
        <p:txBody>
          <a:bodyPr/>
          <a:lstStyle>
            <a:lvl1pPr>
              <a:defRPr/>
            </a:lvl1pPr>
          </a:lstStyle>
          <a:p>
            <a:fld id="{DD179B1C-C2E4-4D7A-88FB-8E0F07D7EEFA}" type="slidenum">
              <a:rPr lang="en-US" altLang="en-US"/>
              <a:pPr/>
              <a:t>‹#›</a:t>
            </a:fld>
            <a:endParaRPr lang="en-US" altLang="en-US"/>
          </a:p>
        </p:txBody>
      </p:sp>
    </p:spTree>
    <p:extLst>
      <p:ext uri="{BB962C8B-B14F-4D97-AF65-F5344CB8AC3E}">
        <p14:creationId xmlns:p14="http://schemas.microsoft.com/office/powerpoint/2010/main" val="2182045287"/>
      </p:ext>
    </p:extLst>
  </p:cSld>
  <p:clrMapOvr>
    <a:masterClrMapping/>
  </p:clrMapOvr>
  <p:transition spd="med">
    <p:zoom dir="in"/>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F5D9F260-121C-F371-9141-D9F5CFC608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840B6E3-D816-5F72-98EA-5B192D9786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317FAD3-4A4B-9F21-8834-9425EF470360}"/>
              </a:ext>
            </a:extLst>
          </p:cNvPr>
          <p:cNvSpPr>
            <a:spLocks noGrp="1" noChangeArrowheads="1"/>
          </p:cNvSpPr>
          <p:nvPr>
            <p:ph type="sldNum" sz="quarter" idx="12"/>
          </p:nvPr>
        </p:nvSpPr>
        <p:spPr>
          <a:ln/>
        </p:spPr>
        <p:txBody>
          <a:bodyPr/>
          <a:lstStyle>
            <a:lvl1pPr>
              <a:defRPr/>
            </a:lvl1pPr>
          </a:lstStyle>
          <a:p>
            <a:fld id="{51831278-7961-4E05-BD8F-524329980759}" type="slidenum">
              <a:rPr lang="en-US" altLang="en-US"/>
              <a:pPr/>
              <a:t>‹#›</a:t>
            </a:fld>
            <a:endParaRPr lang="en-US" altLang="en-US"/>
          </a:p>
        </p:txBody>
      </p:sp>
    </p:spTree>
    <p:extLst>
      <p:ext uri="{BB962C8B-B14F-4D97-AF65-F5344CB8AC3E}">
        <p14:creationId xmlns:p14="http://schemas.microsoft.com/office/powerpoint/2010/main" val="1978477986"/>
      </p:ext>
    </p:extLst>
  </p:cSld>
  <p:clrMapOvr>
    <a:masterClrMapping/>
  </p:clrMapOvr>
  <p:transition spd="med">
    <p:zoom dir="in"/>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84A867-E13D-5B2E-3C78-1D943E0B14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55C25DC-F88B-E790-047D-A8636A72F8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C00FCE0-855E-9C7A-D7AA-BBF90B0EC126}"/>
              </a:ext>
            </a:extLst>
          </p:cNvPr>
          <p:cNvSpPr>
            <a:spLocks noGrp="1" noChangeArrowheads="1"/>
          </p:cNvSpPr>
          <p:nvPr>
            <p:ph type="sldNum" sz="quarter" idx="12"/>
          </p:nvPr>
        </p:nvSpPr>
        <p:spPr>
          <a:ln/>
        </p:spPr>
        <p:txBody>
          <a:bodyPr/>
          <a:lstStyle>
            <a:lvl1pPr>
              <a:defRPr/>
            </a:lvl1pPr>
          </a:lstStyle>
          <a:p>
            <a:fld id="{D611D4FD-103E-45B9-B75A-5A017FED4149}" type="slidenum">
              <a:rPr lang="en-US" altLang="en-US"/>
              <a:pPr/>
              <a:t>‹#›</a:t>
            </a:fld>
            <a:endParaRPr lang="en-US" altLang="en-US"/>
          </a:p>
        </p:txBody>
      </p:sp>
    </p:spTree>
    <p:extLst>
      <p:ext uri="{BB962C8B-B14F-4D97-AF65-F5344CB8AC3E}">
        <p14:creationId xmlns:p14="http://schemas.microsoft.com/office/powerpoint/2010/main" val="2054844231"/>
      </p:ext>
    </p:extLst>
  </p:cSld>
  <p:clrMapOvr>
    <a:masterClrMapping/>
  </p:clrMapOvr>
  <p:transition spd="med">
    <p:zoom dir="in"/>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773BF78-0F19-F5A2-AB1A-F46BF1EE7A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174C07B-BF8B-FF32-C745-83709D6270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845B8E9-BB0A-AF85-F9EC-6955748B65F8}"/>
              </a:ext>
            </a:extLst>
          </p:cNvPr>
          <p:cNvSpPr>
            <a:spLocks noGrp="1" noChangeArrowheads="1"/>
          </p:cNvSpPr>
          <p:nvPr>
            <p:ph type="sldNum" sz="quarter" idx="12"/>
          </p:nvPr>
        </p:nvSpPr>
        <p:spPr>
          <a:ln/>
        </p:spPr>
        <p:txBody>
          <a:bodyPr/>
          <a:lstStyle>
            <a:lvl1pPr>
              <a:defRPr/>
            </a:lvl1pPr>
          </a:lstStyle>
          <a:p>
            <a:fld id="{D371697B-99B1-4EB8-8465-FC54B3C8FF1D}" type="slidenum">
              <a:rPr lang="en-US" altLang="en-US"/>
              <a:pPr/>
              <a:t>‹#›</a:t>
            </a:fld>
            <a:endParaRPr lang="en-US" altLang="en-US"/>
          </a:p>
        </p:txBody>
      </p:sp>
    </p:spTree>
    <p:extLst>
      <p:ext uri="{BB962C8B-B14F-4D97-AF65-F5344CB8AC3E}">
        <p14:creationId xmlns:p14="http://schemas.microsoft.com/office/powerpoint/2010/main" val="3758710190"/>
      </p:ext>
    </p:extLst>
  </p:cSld>
  <p:clrMapOvr>
    <a:masterClrMapping/>
  </p:clrMapOvr>
  <p:transition spd="med">
    <p:zoom dir="in"/>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13D430-EB01-1421-48CE-D07FB032A4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5B2C273-E367-4DDE-EE5E-2EC9D5330E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B18E90F-E349-A292-C0E1-F4C0C0B70EB6}"/>
              </a:ext>
            </a:extLst>
          </p:cNvPr>
          <p:cNvSpPr>
            <a:spLocks noGrp="1" noChangeArrowheads="1"/>
          </p:cNvSpPr>
          <p:nvPr>
            <p:ph type="sldNum" sz="quarter" idx="12"/>
          </p:nvPr>
        </p:nvSpPr>
        <p:spPr>
          <a:ln/>
        </p:spPr>
        <p:txBody>
          <a:bodyPr/>
          <a:lstStyle>
            <a:lvl1pPr>
              <a:defRPr/>
            </a:lvl1pPr>
          </a:lstStyle>
          <a:p>
            <a:fld id="{25A5F4B4-D589-4F2D-8B71-434F6D1563D3}" type="slidenum">
              <a:rPr lang="en-US" altLang="en-US"/>
              <a:pPr/>
              <a:t>‹#›</a:t>
            </a:fld>
            <a:endParaRPr lang="en-US" altLang="en-US"/>
          </a:p>
        </p:txBody>
      </p:sp>
    </p:spTree>
    <p:extLst>
      <p:ext uri="{BB962C8B-B14F-4D97-AF65-F5344CB8AC3E}">
        <p14:creationId xmlns:p14="http://schemas.microsoft.com/office/powerpoint/2010/main" val="283885741"/>
      </p:ext>
    </p:extLst>
  </p:cSld>
  <p:clrMapOvr>
    <a:masterClrMapping/>
  </p:clrMapOvr>
  <p:transition spd="med">
    <p:zoom dir="in"/>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813E5C6-E862-1E8A-F384-82B2D6553C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E5A8974-4AEA-2C0D-2DA5-862C16000C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CC45A4A-C8D7-EC5A-83E2-9FD65AF63E66}"/>
              </a:ext>
            </a:extLst>
          </p:cNvPr>
          <p:cNvSpPr>
            <a:spLocks noGrp="1" noChangeArrowheads="1"/>
          </p:cNvSpPr>
          <p:nvPr>
            <p:ph type="sldNum" sz="quarter" idx="12"/>
          </p:nvPr>
        </p:nvSpPr>
        <p:spPr>
          <a:ln/>
        </p:spPr>
        <p:txBody>
          <a:bodyPr/>
          <a:lstStyle>
            <a:lvl1pPr>
              <a:defRPr/>
            </a:lvl1pPr>
          </a:lstStyle>
          <a:p>
            <a:fld id="{AA39B3F6-4938-4E0D-9FBD-71E84609047C}" type="slidenum">
              <a:rPr lang="en-US" altLang="en-US"/>
              <a:pPr/>
              <a:t>‹#›</a:t>
            </a:fld>
            <a:endParaRPr lang="en-US" altLang="en-US"/>
          </a:p>
        </p:txBody>
      </p:sp>
    </p:spTree>
    <p:extLst>
      <p:ext uri="{BB962C8B-B14F-4D97-AF65-F5344CB8AC3E}">
        <p14:creationId xmlns:p14="http://schemas.microsoft.com/office/powerpoint/2010/main" val="3876478328"/>
      </p:ext>
    </p:extLst>
  </p:cSld>
  <p:clrMapOvr>
    <a:masterClrMapping/>
  </p:clrMapOvr>
  <p:transition spd="med">
    <p:zoom dir="in"/>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8A390CE-FF7D-506E-A6D1-5CDE2627B1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C8F764D-3CB0-8A3E-8FE6-586966D259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A5AC7AE-CF5B-7278-5B2B-605780DBF346}"/>
              </a:ext>
            </a:extLst>
          </p:cNvPr>
          <p:cNvSpPr>
            <a:spLocks noGrp="1" noChangeArrowheads="1"/>
          </p:cNvSpPr>
          <p:nvPr>
            <p:ph type="sldNum" sz="quarter" idx="12"/>
          </p:nvPr>
        </p:nvSpPr>
        <p:spPr>
          <a:ln/>
        </p:spPr>
        <p:txBody>
          <a:bodyPr/>
          <a:lstStyle>
            <a:lvl1pPr>
              <a:defRPr/>
            </a:lvl1pPr>
          </a:lstStyle>
          <a:p>
            <a:fld id="{BF7BACD2-2F22-48B2-949C-CC401326B815}" type="slidenum">
              <a:rPr lang="en-US" altLang="en-US"/>
              <a:pPr/>
              <a:t>‹#›</a:t>
            </a:fld>
            <a:endParaRPr lang="en-US" altLang="en-US"/>
          </a:p>
        </p:txBody>
      </p:sp>
    </p:spTree>
    <p:extLst>
      <p:ext uri="{BB962C8B-B14F-4D97-AF65-F5344CB8AC3E}">
        <p14:creationId xmlns:p14="http://schemas.microsoft.com/office/powerpoint/2010/main" val="3509658772"/>
      </p:ext>
    </p:extLst>
  </p:cSld>
  <p:clrMapOvr>
    <a:masterClrMapping/>
  </p:clrMapOvr>
  <p:transition spd="med">
    <p:zoom dir="in"/>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EB8818A-642C-E94A-D5DC-A35DAF9427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8D6BD46-1E5D-7696-7C2B-C8F449FCC6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09C9769-A5B3-3603-B453-2D8E4DFB3584}"/>
              </a:ext>
            </a:extLst>
          </p:cNvPr>
          <p:cNvSpPr>
            <a:spLocks noGrp="1" noChangeArrowheads="1"/>
          </p:cNvSpPr>
          <p:nvPr>
            <p:ph type="sldNum" sz="quarter" idx="12"/>
          </p:nvPr>
        </p:nvSpPr>
        <p:spPr>
          <a:ln/>
        </p:spPr>
        <p:txBody>
          <a:bodyPr/>
          <a:lstStyle>
            <a:lvl1pPr>
              <a:defRPr/>
            </a:lvl1pPr>
          </a:lstStyle>
          <a:p>
            <a:fld id="{EB133E81-824A-4792-AEDA-2C828AAEEB6B}" type="slidenum">
              <a:rPr lang="en-US" altLang="en-US"/>
              <a:pPr/>
              <a:t>‹#›</a:t>
            </a:fld>
            <a:endParaRPr lang="en-US" altLang="en-US"/>
          </a:p>
        </p:txBody>
      </p:sp>
    </p:spTree>
    <p:extLst>
      <p:ext uri="{BB962C8B-B14F-4D97-AF65-F5344CB8AC3E}">
        <p14:creationId xmlns:p14="http://schemas.microsoft.com/office/powerpoint/2010/main" val="2991302018"/>
      </p:ext>
    </p:extLst>
  </p:cSld>
  <p:clrMapOvr>
    <a:masterClrMapping/>
  </p:clrMapOvr>
  <p:transition spd="med">
    <p:zoom dir="in"/>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6FC7D4-94A0-99DD-12C9-41912367CA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F19E76-02CE-5094-6ADE-A6D284544E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F71CF39-65F4-F722-1976-C6C24EEBBF2B}"/>
              </a:ext>
            </a:extLst>
          </p:cNvPr>
          <p:cNvSpPr>
            <a:spLocks noGrp="1" noChangeArrowheads="1"/>
          </p:cNvSpPr>
          <p:nvPr>
            <p:ph type="sldNum" sz="quarter" idx="12"/>
          </p:nvPr>
        </p:nvSpPr>
        <p:spPr>
          <a:ln/>
        </p:spPr>
        <p:txBody>
          <a:bodyPr/>
          <a:lstStyle>
            <a:lvl1pPr>
              <a:defRPr/>
            </a:lvl1pPr>
          </a:lstStyle>
          <a:p>
            <a:fld id="{AA6D83BA-761E-48BE-AC64-E7F784E09CAD}" type="slidenum">
              <a:rPr lang="en-US" altLang="en-US"/>
              <a:pPr/>
              <a:t>‹#›</a:t>
            </a:fld>
            <a:endParaRPr lang="en-US" altLang="en-US"/>
          </a:p>
        </p:txBody>
      </p:sp>
    </p:spTree>
    <p:extLst>
      <p:ext uri="{BB962C8B-B14F-4D97-AF65-F5344CB8AC3E}">
        <p14:creationId xmlns:p14="http://schemas.microsoft.com/office/powerpoint/2010/main" val="2458046508"/>
      </p:ext>
    </p:extLst>
  </p:cSld>
  <p:clrMapOvr>
    <a:masterClrMapping/>
  </p:clrMapOvr>
  <p:transition spd="med">
    <p:zoom dir="in"/>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59CD2F-3574-796C-E50E-48434C8D45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5E6E6EE-84EB-293B-1685-88813F331A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2268438-7A92-D277-8320-76E221E007AD}"/>
              </a:ext>
            </a:extLst>
          </p:cNvPr>
          <p:cNvSpPr>
            <a:spLocks noGrp="1" noChangeArrowheads="1"/>
          </p:cNvSpPr>
          <p:nvPr>
            <p:ph type="sldNum" sz="quarter" idx="12"/>
          </p:nvPr>
        </p:nvSpPr>
        <p:spPr>
          <a:ln/>
        </p:spPr>
        <p:txBody>
          <a:bodyPr/>
          <a:lstStyle>
            <a:lvl1pPr>
              <a:defRPr/>
            </a:lvl1pPr>
          </a:lstStyle>
          <a:p>
            <a:fld id="{838F41DE-9D4E-44AE-A4A2-235D1384B6B7}" type="slidenum">
              <a:rPr lang="en-US" altLang="en-US"/>
              <a:pPr/>
              <a:t>‹#›</a:t>
            </a:fld>
            <a:endParaRPr lang="en-US" altLang="en-US"/>
          </a:p>
        </p:txBody>
      </p:sp>
    </p:spTree>
    <p:extLst>
      <p:ext uri="{BB962C8B-B14F-4D97-AF65-F5344CB8AC3E}">
        <p14:creationId xmlns:p14="http://schemas.microsoft.com/office/powerpoint/2010/main" val="1950896666"/>
      </p:ext>
    </p:extLst>
  </p:cSld>
  <p:clrMapOvr>
    <a:masterClrMapping/>
  </p:clrMapOvr>
  <p:transition spd="med">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1678BC4-3696-791A-313F-301FCC283B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59AC556-EAD8-7A98-45D8-6A0E9B9D90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956B1EF4-DF43-9E6D-188C-4FC4C0029685}"/>
              </a:ext>
            </a:extLst>
          </p:cNvPr>
          <p:cNvSpPr>
            <a:spLocks noGrp="1" noChangeArrowheads="1"/>
          </p:cNvSpPr>
          <p:nvPr>
            <p:ph type="sldNum" sz="quarter" idx="12"/>
          </p:nvPr>
        </p:nvSpPr>
        <p:spPr>
          <a:ln/>
        </p:spPr>
        <p:txBody>
          <a:bodyPr/>
          <a:lstStyle>
            <a:lvl1pPr>
              <a:defRPr/>
            </a:lvl1pPr>
          </a:lstStyle>
          <a:p>
            <a:fld id="{CA1E3AFB-8B47-4B2B-BBC3-CF2260B1E134}" type="slidenum">
              <a:rPr lang="en-US" altLang="en-US"/>
              <a:pPr/>
              <a:t>‹#›</a:t>
            </a:fld>
            <a:endParaRPr lang="en-US" altLang="en-US"/>
          </a:p>
        </p:txBody>
      </p:sp>
    </p:spTree>
    <p:extLst>
      <p:ext uri="{BB962C8B-B14F-4D97-AF65-F5344CB8AC3E}">
        <p14:creationId xmlns:p14="http://schemas.microsoft.com/office/powerpoint/2010/main" val="26450739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3BCFBB-47B9-FB22-6A67-7BAB6ABBA5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6B94788-E266-73A1-8552-450FF66E58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A0FEDCD-4FDF-D17C-1065-CE06BD1FC407}"/>
              </a:ext>
            </a:extLst>
          </p:cNvPr>
          <p:cNvSpPr>
            <a:spLocks noGrp="1" noChangeArrowheads="1"/>
          </p:cNvSpPr>
          <p:nvPr>
            <p:ph type="sldNum" sz="quarter" idx="12"/>
          </p:nvPr>
        </p:nvSpPr>
        <p:spPr>
          <a:ln/>
        </p:spPr>
        <p:txBody>
          <a:bodyPr/>
          <a:lstStyle>
            <a:lvl1pPr>
              <a:defRPr/>
            </a:lvl1pPr>
          </a:lstStyle>
          <a:p>
            <a:fld id="{DC9AA9F7-939A-42C0-849B-69B09DFE4A44}" type="slidenum">
              <a:rPr lang="en-US" altLang="en-US"/>
              <a:pPr/>
              <a:t>‹#›</a:t>
            </a:fld>
            <a:endParaRPr lang="en-US" altLang="en-US"/>
          </a:p>
        </p:txBody>
      </p:sp>
    </p:spTree>
    <p:extLst>
      <p:ext uri="{BB962C8B-B14F-4D97-AF65-F5344CB8AC3E}">
        <p14:creationId xmlns:p14="http://schemas.microsoft.com/office/powerpoint/2010/main" val="4103697614"/>
      </p:ext>
    </p:extLst>
  </p:cSld>
  <p:clrMapOvr>
    <a:masterClrMapping/>
  </p:clrMapOvr>
  <p:transition spd="med">
    <p:zoom dir="in"/>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1CCEF27-49AB-9590-2D25-0B24412B09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081CA3A-A0F5-0397-8892-5D3CBA2A8E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64F90B0-71B7-11FC-E9FF-1031ACA0D86B}"/>
              </a:ext>
            </a:extLst>
          </p:cNvPr>
          <p:cNvSpPr>
            <a:spLocks noGrp="1" noChangeArrowheads="1"/>
          </p:cNvSpPr>
          <p:nvPr>
            <p:ph type="sldNum" sz="quarter" idx="12"/>
          </p:nvPr>
        </p:nvSpPr>
        <p:spPr>
          <a:ln/>
        </p:spPr>
        <p:txBody>
          <a:bodyPr/>
          <a:lstStyle>
            <a:lvl1pPr>
              <a:defRPr/>
            </a:lvl1pPr>
          </a:lstStyle>
          <a:p>
            <a:fld id="{6F40C29A-9454-4EFE-808F-0E949A13FA1E}" type="slidenum">
              <a:rPr lang="en-US" altLang="en-US"/>
              <a:pPr/>
              <a:t>‹#›</a:t>
            </a:fld>
            <a:endParaRPr lang="en-US" altLang="en-US"/>
          </a:p>
        </p:txBody>
      </p:sp>
    </p:spTree>
    <p:extLst>
      <p:ext uri="{BB962C8B-B14F-4D97-AF65-F5344CB8AC3E}">
        <p14:creationId xmlns:p14="http://schemas.microsoft.com/office/powerpoint/2010/main" val="2896049976"/>
      </p:ext>
    </p:extLst>
  </p:cSld>
  <p:clrMapOvr>
    <a:masterClrMapping/>
  </p:clrMapOvr>
  <p:transition spd="med">
    <p:zoom dir="in"/>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64601C0-3726-61A4-DAC4-072DFC51CC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822FBE-2B37-FA7A-E715-15BF20EDED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102D034-8293-0F8A-73E4-23B729BB1050}"/>
              </a:ext>
            </a:extLst>
          </p:cNvPr>
          <p:cNvSpPr>
            <a:spLocks noGrp="1" noChangeArrowheads="1"/>
          </p:cNvSpPr>
          <p:nvPr>
            <p:ph type="sldNum" sz="quarter" idx="12"/>
          </p:nvPr>
        </p:nvSpPr>
        <p:spPr>
          <a:ln/>
        </p:spPr>
        <p:txBody>
          <a:bodyPr/>
          <a:lstStyle>
            <a:lvl1pPr>
              <a:defRPr/>
            </a:lvl1pPr>
          </a:lstStyle>
          <a:p>
            <a:fld id="{583082D4-4A90-472E-B324-5186926BF25C}" type="slidenum">
              <a:rPr lang="en-US" altLang="en-US"/>
              <a:pPr/>
              <a:t>‹#›</a:t>
            </a:fld>
            <a:endParaRPr lang="en-US" altLang="en-US"/>
          </a:p>
        </p:txBody>
      </p:sp>
    </p:spTree>
    <p:extLst>
      <p:ext uri="{BB962C8B-B14F-4D97-AF65-F5344CB8AC3E}">
        <p14:creationId xmlns:p14="http://schemas.microsoft.com/office/powerpoint/2010/main" val="1566597697"/>
      </p:ext>
    </p:extLst>
  </p:cSld>
  <p:clrMapOvr>
    <a:masterClrMapping/>
  </p:clrMapOvr>
  <p:transition spd="med">
    <p:zoom dir="in"/>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53D099-BF8B-433C-9562-6AEB1BA7B7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6D7957B-FFD7-E790-A1EE-BBE3E43AB7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B737934-2D91-4077-694C-BE5025D01008}"/>
              </a:ext>
            </a:extLst>
          </p:cNvPr>
          <p:cNvSpPr>
            <a:spLocks noGrp="1" noChangeArrowheads="1"/>
          </p:cNvSpPr>
          <p:nvPr>
            <p:ph type="sldNum" sz="quarter" idx="12"/>
          </p:nvPr>
        </p:nvSpPr>
        <p:spPr>
          <a:ln/>
        </p:spPr>
        <p:txBody>
          <a:bodyPr/>
          <a:lstStyle>
            <a:lvl1pPr>
              <a:defRPr/>
            </a:lvl1pPr>
          </a:lstStyle>
          <a:p>
            <a:fld id="{FDF6FCB2-5CD4-4CB7-8631-781F9CEC3C1B}" type="slidenum">
              <a:rPr lang="en-US" altLang="en-US"/>
              <a:pPr/>
              <a:t>‹#›</a:t>
            </a:fld>
            <a:endParaRPr lang="en-US" altLang="en-US"/>
          </a:p>
        </p:txBody>
      </p:sp>
    </p:spTree>
    <p:extLst>
      <p:ext uri="{BB962C8B-B14F-4D97-AF65-F5344CB8AC3E}">
        <p14:creationId xmlns:p14="http://schemas.microsoft.com/office/powerpoint/2010/main" val="1495538827"/>
      </p:ext>
    </p:extLst>
  </p:cSld>
  <p:clrMapOvr>
    <a:masterClrMapping/>
  </p:clrMapOvr>
  <p:transition spd="med">
    <p:zoom dir="in"/>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FAB390C-F190-52CA-62B4-87C6961497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3225797-C4B2-6701-EBD6-13176B30D5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4C0D3078-E7F5-C211-A4F2-88FBCF75CC82}"/>
              </a:ext>
            </a:extLst>
          </p:cNvPr>
          <p:cNvSpPr>
            <a:spLocks noGrp="1" noChangeArrowheads="1"/>
          </p:cNvSpPr>
          <p:nvPr>
            <p:ph type="sldNum" sz="quarter" idx="12"/>
          </p:nvPr>
        </p:nvSpPr>
        <p:spPr>
          <a:ln/>
        </p:spPr>
        <p:txBody>
          <a:bodyPr/>
          <a:lstStyle>
            <a:lvl1pPr>
              <a:defRPr/>
            </a:lvl1pPr>
          </a:lstStyle>
          <a:p>
            <a:fld id="{9E0B0814-C19C-45FC-AC7C-4FA7C14C1D1A}" type="slidenum">
              <a:rPr lang="en-US" altLang="en-US"/>
              <a:pPr/>
              <a:t>‹#›</a:t>
            </a:fld>
            <a:endParaRPr lang="en-US" altLang="en-US"/>
          </a:p>
        </p:txBody>
      </p:sp>
    </p:spTree>
    <p:extLst>
      <p:ext uri="{BB962C8B-B14F-4D97-AF65-F5344CB8AC3E}">
        <p14:creationId xmlns:p14="http://schemas.microsoft.com/office/powerpoint/2010/main" val="349943235"/>
      </p:ext>
    </p:extLst>
  </p:cSld>
  <p:clrMapOvr>
    <a:masterClrMapping/>
  </p:clrMapOvr>
  <p:transition spd="med">
    <p:zoom dir="in"/>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D22D1D7-EF39-55DE-2BA0-4C8531235F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C0AE404-CD88-06E8-F50E-D578738905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293B2FC-A52A-8E52-FFB2-1B5C28A98BF7}"/>
              </a:ext>
            </a:extLst>
          </p:cNvPr>
          <p:cNvSpPr>
            <a:spLocks noGrp="1" noChangeArrowheads="1"/>
          </p:cNvSpPr>
          <p:nvPr>
            <p:ph type="sldNum" sz="quarter" idx="12"/>
          </p:nvPr>
        </p:nvSpPr>
        <p:spPr>
          <a:ln/>
        </p:spPr>
        <p:txBody>
          <a:bodyPr/>
          <a:lstStyle>
            <a:lvl1pPr>
              <a:defRPr/>
            </a:lvl1pPr>
          </a:lstStyle>
          <a:p>
            <a:fld id="{C739F2DF-DCE5-4C31-A450-11B2777EE5F6}" type="slidenum">
              <a:rPr lang="en-US" altLang="en-US"/>
              <a:pPr/>
              <a:t>‹#›</a:t>
            </a:fld>
            <a:endParaRPr lang="en-US" altLang="en-US"/>
          </a:p>
        </p:txBody>
      </p:sp>
    </p:spTree>
    <p:extLst>
      <p:ext uri="{BB962C8B-B14F-4D97-AF65-F5344CB8AC3E}">
        <p14:creationId xmlns:p14="http://schemas.microsoft.com/office/powerpoint/2010/main" val="919585831"/>
      </p:ext>
    </p:extLst>
  </p:cSld>
  <p:clrMapOvr>
    <a:masterClrMapping/>
  </p:clrMapOvr>
  <p:transition spd="med">
    <p:zoom dir="in"/>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9D37164-C3D3-F908-F32A-B80E3B10B3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8020E4A-DB6B-3143-5CB9-852089BBCC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A9874EE-27D9-2030-8E62-94492649DAE6}"/>
              </a:ext>
            </a:extLst>
          </p:cNvPr>
          <p:cNvSpPr>
            <a:spLocks noGrp="1" noChangeArrowheads="1"/>
          </p:cNvSpPr>
          <p:nvPr>
            <p:ph type="sldNum" sz="quarter" idx="12"/>
          </p:nvPr>
        </p:nvSpPr>
        <p:spPr>
          <a:ln/>
        </p:spPr>
        <p:txBody>
          <a:bodyPr/>
          <a:lstStyle>
            <a:lvl1pPr>
              <a:defRPr/>
            </a:lvl1pPr>
          </a:lstStyle>
          <a:p>
            <a:fld id="{AC8A8569-B927-41F8-B1FA-571F6D75D447}" type="slidenum">
              <a:rPr lang="en-US" altLang="en-US"/>
              <a:pPr/>
              <a:t>‹#›</a:t>
            </a:fld>
            <a:endParaRPr lang="en-US" altLang="en-US"/>
          </a:p>
        </p:txBody>
      </p:sp>
    </p:spTree>
    <p:extLst>
      <p:ext uri="{BB962C8B-B14F-4D97-AF65-F5344CB8AC3E}">
        <p14:creationId xmlns:p14="http://schemas.microsoft.com/office/powerpoint/2010/main" val="4129744373"/>
      </p:ext>
    </p:extLst>
  </p:cSld>
  <p:clrMapOvr>
    <a:masterClrMapping/>
  </p:clrMapOvr>
  <p:transition spd="med">
    <p:zoom dir="in"/>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9D09E48-A947-712F-7509-92B0916B2200}"/>
              </a:ext>
            </a:extLst>
          </p:cNvPr>
          <p:cNvSpPr>
            <a:spLocks noChangeArrowheads="1"/>
          </p:cNvSpPr>
          <p:nvPr/>
        </p:nvSpPr>
        <p:spPr bwMode="auto">
          <a:xfrm>
            <a:off x="508000" y="990600"/>
            <a:ext cx="101600" cy="5105400"/>
          </a:xfrm>
          <a:prstGeom prst="rect">
            <a:avLst/>
          </a:prstGeom>
          <a:solidFill>
            <a:schemeClr val="bg2"/>
          </a:solidFill>
          <a:ln>
            <a:noFill/>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nvGrpSpPr>
          <p:cNvPr id="3" name="Group 8">
            <a:extLst>
              <a:ext uri="{FF2B5EF4-FFF2-40B4-BE49-F238E27FC236}">
                <a16:creationId xmlns:a16="http://schemas.microsoft.com/office/drawing/2014/main" id="{9CE83963-9877-EE84-C9A4-D7F70DEB6345}"/>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B1D2DC53-2263-28D0-05BA-91E332BBF659}"/>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5" name="Rectangle 10">
              <a:extLst>
                <a:ext uri="{FF2B5EF4-FFF2-40B4-BE49-F238E27FC236}">
                  <a16:creationId xmlns:a16="http://schemas.microsoft.com/office/drawing/2014/main" id="{36B8DF63-A7E2-178A-7A84-321E16704416}"/>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6" name="Rectangle 11">
              <a:extLst>
                <a:ext uri="{FF2B5EF4-FFF2-40B4-BE49-F238E27FC236}">
                  <a16:creationId xmlns:a16="http://schemas.microsoft.com/office/drawing/2014/main" id="{26664A0D-3978-6BDE-AA4B-59FD1D822A00}"/>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7" name="Rectangle 12">
              <a:extLst>
                <a:ext uri="{FF2B5EF4-FFF2-40B4-BE49-F238E27FC236}">
                  <a16:creationId xmlns:a16="http://schemas.microsoft.com/office/drawing/2014/main" id="{53F8799A-B27F-D72D-2192-41D0819F748B}"/>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8" name="Line 13">
              <a:extLst>
                <a:ext uri="{FF2B5EF4-FFF2-40B4-BE49-F238E27FC236}">
                  <a16:creationId xmlns:a16="http://schemas.microsoft.com/office/drawing/2014/main" id="{C7907758-E50C-D004-C0A4-EDF688269C8C}"/>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B44310C2-1D11-BA45-5750-3DF25E6254A4}"/>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11B9BBAB-6784-B403-6754-A1DE30BDE485}"/>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8F77C453-74F5-949A-4A09-39EF3B0BA19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BC79B7D1-2BA5-B9CD-8A47-99F9649C28F0}"/>
              </a:ext>
            </a:extLst>
          </p:cNvPr>
          <p:cNvSpPr>
            <a:spLocks noGrp="1" noChangeArrowheads="1"/>
          </p:cNvSpPr>
          <p:nvPr>
            <p:ph type="sldNum" sz="quarter" idx="12"/>
          </p:nvPr>
        </p:nvSpPr>
        <p:spPr>
          <a:xfrm>
            <a:off x="8737600" y="6248400"/>
            <a:ext cx="2844800" cy="457200"/>
          </a:xfrm>
        </p:spPr>
        <p:txBody>
          <a:bodyPr/>
          <a:lstStyle>
            <a:lvl1pPr>
              <a:defRPr b="1" smtClean="0"/>
            </a:lvl1pPr>
          </a:lstStyle>
          <a:p>
            <a:pPr>
              <a:defRPr/>
            </a:pPr>
            <a:fld id="{15AFD7F9-A9CF-4530-8DBA-9BB72C5072CE}" type="slidenum">
              <a:rPr lang="en-US" altLang="en-US"/>
              <a:pPr>
                <a:defRPr/>
              </a:pPr>
              <a:t>‹#›</a:t>
            </a:fld>
            <a:endParaRPr lang="en-US" altLang="en-US"/>
          </a:p>
        </p:txBody>
      </p:sp>
    </p:spTree>
    <p:extLst>
      <p:ext uri="{BB962C8B-B14F-4D97-AF65-F5344CB8AC3E}">
        <p14:creationId xmlns:p14="http://schemas.microsoft.com/office/powerpoint/2010/main" val="713256710"/>
      </p:ext>
    </p:extLst>
  </p:cSld>
  <p:clrMapOvr>
    <a:masterClrMapping/>
  </p:clrMapOvr>
  <p:transition spd="med">
    <p:zoom dir="in"/>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BDD176-DD5E-DFCE-071E-24CC578B22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7C524AB-027C-E23E-21E6-3F3DFA8EF5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F797602-A346-2E4F-270B-4AED8ED68A65}"/>
              </a:ext>
            </a:extLst>
          </p:cNvPr>
          <p:cNvSpPr>
            <a:spLocks noGrp="1" noChangeArrowheads="1"/>
          </p:cNvSpPr>
          <p:nvPr>
            <p:ph type="sldNum" sz="quarter" idx="12"/>
          </p:nvPr>
        </p:nvSpPr>
        <p:spPr>
          <a:ln/>
        </p:spPr>
        <p:txBody>
          <a:bodyPr/>
          <a:lstStyle>
            <a:lvl1pPr>
              <a:defRPr/>
            </a:lvl1pPr>
          </a:lstStyle>
          <a:p>
            <a:pPr>
              <a:defRPr/>
            </a:pPr>
            <a:fld id="{8F6E3DCA-050D-4048-87D0-37B6E1D3D978}" type="slidenum">
              <a:rPr lang="en-US" altLang="en-US"/>
              <a:pPr>
                <a:defRPr/>
              </a:pPr>
              <a:t>‹#›</a:t>
            </a:fld>
            <a:endParaRPr lang="en-US" altLang="en-US"/>
          </a:p>
        </p:txBody>
      </p:sp>
    </p:spTree>
    <p:extLst>
      <p:ext uri="{BB962C8B-B14F-4D97-AF65-F5344CB8AC3E}">
        <p14:creationId xmlns:p14="http://schemas.microsoft.com/office/powerpoint/2010/main" val="3833082491"/>
      </p:ext>
    </p:extLst>
  </p:cSld>
  <p:clrMapOvr>
    <a:masterClrMapping/>
  </p:clrMapOvr>
  <p:transition spd="med">
    <p:zoom dir="in"/>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275B7404-4063-A094-9A31-37D8A77404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A60BB2C-1388-9F67-7B32-23C4BE8656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9A5449-A587-9D80-99F4-C25C1D70D737}"/>
              </a:ext>
            </a:extLst>
          </p:cNvPr>
          <p:cNvSpPr>
            <a:spLocks noGrp="1" noChangeArrowheads="1"/>
          </p:cNvSpPr>
          <p:nvPr>
            <p:ph type="sldNum" sz="quarter" idx="12"/>
          </p:nvPr>
        </p:nvSpPr>
        <p:spPr>
          <a:ln/>
        </p:spPr>
        <p:txBody>
          <a:bodyPr/>
          <a:lstStyle>
            <a:lvl1pPr>
              <a:defRPr/>
            </a:lvl1pPr>
          </a:lstStyle>
          <a:p>
            <a:pPr>
              <a:defRPr/>
            </a:pPr>
            <a:fld id="{02D2C491-9081-4EFD-8490-3ECEE3D72D45}" type="slidenum">
              <a:rPr lang="en-US" altLang="en-US"/>
              <a:pPr>
                <a:defRPr/>
              </a:pPr>
              <a:t>‹#›</a:t>
            </a:fld>
            <a:endParaRPr lang="en-US" altLang="en-US"/>
          </a:p>
        </p:txBody>
      </p:sp>
    </p:spTree>
    <p:extLst>
      <p:ext uri="{BB962C8B-B14F-4D97-AF65-F5344CB8AC3E}">
        <p14:creationId xmlns:p14="http://schemas.microsoft.com/office/powerpoint/2010/main" val="615794683"/>
      </p:ext>
    </p:extLst>
  </p:cSld>
  <p:clrMapOvr>
    <a:masterClrMapping/>
  </p:clrMapOvr>
  <p:transition spd="med">
    <p:zoom dir="in"/>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B87DBDA6-BAAD-125B-853B-449FB7183D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D56711EA-9297-EB10-94A7-37CBE8BE1A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677F3C7D-A247-D6E9-2753-026F48D58E21}"/>
              </a:ext>
            </a:extLst>
          </p:cNvPr>
          <p:cNvSpPr>
            <a:spLocks noGrp="1" noChangeArrowheads="1"/>
          </p:cNvSpPr>
          <p:nvPr>
            <p:ph type="sldNum" sz="quarter" idx="12"/>
          </p:nvPr>
        </p:nvSpPr>
        <p:spPr>
          <a:ln/>
        </p:spPr>
        <p:txBody>
          <a:bodyPr/>
          <a:lstStyle>
            <a:lvl1pPr>
              <a:defRPr/>
            </a:lvl1pPr>
          </a:lstStyle>
          <a:p>
            <a:fld id="{433CD7D9-005E-4A58-8063-96696B634609}" type="slidenum">
              <a:rPr lang="en-US" altLang="en-US"/>
              <a:pPr/>
              <a:t>‹#›</a:t>
            </a:fld>
            <a:endParaRPr lang="en-US" altLang="en-US"/>
          </a:p>
        </p:txBody>
      </p:sp>
    </p:spTree>
    <p:extLst>
      <p:ext uri="{BB962C8B-B14F-4D97-AF65-F5344CB8AC3E}">
        <p14:creationId xmlns:p14="http://schemas.microsoft.com/office/powerpoint/2010/main" val="1192338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E4C675-227C-B496-4693-DB7E5630E9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151B6BF-2A6E-1037-B471-95F4919E562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35A1749-7BD1-0738-8B05-52675F06D509}"/>
              </a:ext>
            </a:extLst>
          </p:cNvPr>
          <p:cNvSpPr>
            <a:spLocks noGrp="1" noChangeArrowheads="1"/>
          </p:cNvSpPr>
          <p:nvPr>
            <p:ph type="sldNum" sz="quarter" idx="12"/>
          </p:nvPr>
        </p:nvSpPr>
        <p:spPr>
          <a:ln/>
        </p:spPr>
        <p:txBody>
          <a:bodyPr/>
          <a:lstStyle>
            <a:lvl1pPr>
              <a:defRPr/>
            </a:lvl1pPr>
          </a:lstStyle>
          <a:p>
            <a:pPr>
              <a:defRPr/>
            </a:pPr>
            <a:fld id="{2E90DBAC-D7DB-4B5C-BC4D-422015D262AF}" type="slidenum">
              <a:rPr lang="en-US" altLang="en-US"/>
              <a:pPr>
                <a:defRPr/>
              </a:pPr>
              <a:t>‹#›</a:t>
            </a:fld>
            <a:endParaRPr lang="en-US" altLang="en-US"/>
          </a:p>
        </p:txBody>
      </p:sp>
    </p:spTree>
    <p:extLst>
      <p:ext uri="{BB962C8B-B14F-4D97-AF65-F5344CB8AC3E}">
        <p14:creationId xmlns:p14="http://schemas.microsoft.com/office/powerpoint/2010/main" val="3076612711"/>
      </p:ext>
    </p:extLst>
  </p:cSld>
  <p:clrMapOvr>
    <a:masterClrMapping/>
  </p:clrMapOvr>
  <p:transition spd="med">
    <p:zoom dir="in"/>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60C78C-032B-9741-F18E-33A163A96E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832203A-14E5-BAA2-7D28-49B1C27D42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67A247E-DEA8-5CE2-5783-770B990CE61D}"/>
              </a:ext>
            </a:extLst>
          </p:cNvPr>
          <p:cNvSpPr>
            <a:spLocks noGrp="1" noChangeArrowheads="1"/>
          </p:cNvSpPr>
          <p:nvPr>
            <p:ph type="sldNum" sz="quarter" idx="12"/>
          </p:nvPr>
        </p:nvSpPr>
        <p:spPr>
          <a:ln/>
        </p:spPr>
        <p:txBody>
          <a:bodyPr/>
          <a:lstStyle>
            <a:lvl1pPr>
              <a:defRPr/>
            </a:lvl1pPr>
          </a:lstStyle>
          <a:p>
            <a:pPr>
              <a:defRPr/>
            </a:pPr>
            <a:fld id="{81F1BDAC-3BAB-43F5-BE5B-693267E5DC67}" type="slidenum">
              <a:rPr lang="en-US" altLang="en-US"/>
              <a:pPr>
                <a:defRPr/>
              </a:pPr>
              <a:t>‹#›</a:t>
            </a:fld>
            <a:endParaRPr lang="en-US" altLang="en-US"/>
          </a:p>
        </p:txBody>
      </p:sp>
    </p:spTree>
    <p:extLst>
      <p:ext uri="{BB962C8B-B14F-4D97-AF65-F5344CB8AC3E}">
        <p14:creationId xmlns:p14="http://schemas.microsoft.com/office/powerpoint/2010/main" val="1204335066"/>
      </p:ext>
    </p:extLst>
  </p:cSld>
  <p:clrMapOvr>
    <a:masterClrMapping/>
  </p:clrMapOvr>
  <p:transition spd="med">
    <p:zoom dir="in"/>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553CD09-AFB2-AD7B-07B1-66B90D1C4A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2E28BF1-C81B-642C-EB9E-D7FE6AC332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7AABC81-F2FB-520A-08E3-DD3EAB35B426}"/>
              </a:ext>
            </a:extLst>
          </p:cNvPr>
          <p:cNvSpPr>
            <a:spLocks noGrp="1" noChangeArrowheads="1"/>
          </p:cNvSpPr>
          <p:nvPr>
            <p:ph type="sldNum" sz="quarter" idx="12"/>
          </p:nvPr>
        </p:nvSpPr>
        <p:spPr>
          <a:ln/>
        </p:spPr>
        <p:txBody>
          <a:bodyPr/>
          <a:lstStyle>
            <a:lvl1pPr>
              <a:defRPr/>
            </a:lvl1pPr>
          </a:lstStyle>
          <a:p>
            <a:pPr>
              <a:defRPr/>
            </a:pPr>
            <a:fld id="{AB688F3C-E71C-4E0A-B595-4DF2DDC388E3}" type="slidenum">
              <a:rPr lang="en-US" altLang="en-US"/>
              <a:pPr>
                <a:defRPr/>
              </a:pPr>
              <a:t>‹#›</a:t>
            </a:fld>
            <a:endParaRPr lang="en-US" altLang="en-US"/>
          </a:p>
        </p:txBody>
      </p:sp>
    </p:spTree>
    <p:extLst>
      <p:ext uri="{BB962C8B-B14F-4D97-AF65-F5344CB8AC3E}">
        <p14:creationId xmlns:p14="http://schemas.microsoft.com/office/powerpoint/2010/main" val="4274223679"/>
      </p:ext>
    </p:extLst>
  </p:cSld>
  <p:clrMapOvr>
    <a:masterClrMapping/>
  </p:clrMapOvr>
  <p:transition spd="med">
    <p:zoom dir="in"/>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4C2C90-8D63-8866-4402-E8A0BE636F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DA26323B-C338-1E2C-3E94-4C7A167411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EAF24C3-959C-5464-3821-3CB439ED4E81}"/>
              </a:ext>
            </a:extLst>
          </p:cNvPr>
          <p:cNvSpPr>
            <a:spLocks noGrp="1" noChangeArrowheads="1"/>
          </p:cNvSpPr>
          <p:nvPr>
            <p:ph type="sldNum" sz="quarter" idx="12"/>
          </p:nvPr>
        </p:nvSpPr>
        <p:spPr>
          <a:ln/>
        </p:spPr>
        <p:txBody>
          <a:bodyPr/>
          <a:lstStyle>
            <a:lvl1pPr>
              <a:defRPr/>
            </a:lvl1pPr>
          </a:lstStyle>
          <a:p>
            <a:pPr>
              <a:defRPr/>
            </a:pPr>
            <a:fld id="{2862F9DC-2165-4695-9009-ABEFFCA4E072}" type="slidenum">
              <a:rPr lang="en-US" altLang="en-US"/>
              <a:pPr>
                <a:defRPr/>
              </a:pPr>
              <a:t>‹#›</a:t>
            </a:fld>
            <a:endParaRPr lang="en-US" altLang="en-US"/>
          </a:p>
        </p:txBody>
      </p:sp>
    </p:spTree>
    <p:extLst>
      <p:ext uri="{BB962C8B-B14F-4D97-AF65-F5344CB8AC3E}">
        <p14:creationId xmlns:p14="http://schemas.microsoft.com/office/powerpoint/2010/main" val="380854635"/>
      </p:ext>
    </p:extLst>
  </p:cSld>
  <p:clrMapOvr>
    <a:masterClrMapping/>
  </p:clrMapOvr>
  <p:transition spd="med">
    <p:zoom dir="in"/>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F1FAA4D-A01F-E522-0637-BC4F8B3754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9E61DB4-1A42-A8BC-3507-3F3E0D4CD5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C77D55-6445-173A-60DE-DFDBA761C0D6}"/>
              </a:ext>
            </a:extLst>
          </p:cNvPr>
          <p:cNvSpPr>
            <a:spLocks noGrp="1" noChangeArrowheads="1"/>
          </p:cNvSpPr>
          <p:nvPr>
            <p:ph type="sldNum" sz="quarter" idx="12"/>
          </p:nvPr>
        </p:nvSpPr>
        <p:spPr>
          <a:ln/>
        </p:spPr>
        <p:txBody>
          <a:bodyPr/>
          <a:lstStyle>
            <a:lvl1pPr>
              <a:defRPr/>
            </a:lvl1pPr>
          </a:lstStyle>
          <a:p>
            <a:pPr>
              <a:defRPr/>
            </a:pPr>
            <a:fld id="{77788747-BB8D-4AA6-833D-BF3D7614BF51}" type="slidenum">
              <a:rPr lang="en-US" altLang="en-US"/>
              <a:pPr>
                <a:defRPr/>
              </a:pPr>
              <a:t>‹#›</a:t>
            </a:fld>
            <a:endParaRPr lang="en-US" altLang="en-US"/>
          </a:p>
        </p:txBody>
      </p:sp>
    </p:spTree>
    <p:extLst>
      <p:ext uri="{BB962C8B-B14F-4D97-AF65-F5344CB8AC3E}">
        <p14:creationId xmlns:p14="http://schemas.microsoft.com/office/powerpoint/2010/main" val="4081209227"/>
      </p:ext>
    </p:extLst>
  </p:cSld>
  <p:clrMapOvr>
    <a:masterClrMapping/>
  </p:clrMapOvr>
  <p:transition spd="med">
    <p:zoom dir="in"/>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8A0BC5D-42E3-4522-5D9F-90D1096820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9F0D7A4-09D3-0AEF-8A2F-F24EFC651E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F07DB64-34A1-5F79-A083-8C729167CE1B}"/>
              </a:ext>
            </a:extLst>
          </p:cNvPr>
          <p:cNvSpPr>
            <a:spLocks noGrp="1" noChangeArrowheads="1"/>
          </p:cNvSpPr>
          <p:nvPr>
            <p:ph type="sldNum" sz="quarter" idx="12"/>
          </p:nvPr>
        </p:nvSpPr>
        <p:spPr>
          <a:ln/>
        </p:spPr>
        <p:txBody>
          <a:bodyPr/>
          <a:lstStyle>
            <a:lvl1pPr>
              <a:defRPr/>
            </a:lvl1pPr>
          </a:lstStyle>
          <a:p>
            <a:pPr>
              <a:defRPr/>
            </a:pPr>
            <a:fld id="{942284D2-030E-426B-A031-F6D6804356A7}" type="slidenum">
              <a:rPr lang="en-US" altLang="en-US"/>
              <a:pPr>
                <a:defRPr/>
              </a:pPr>
              <a:t>‹#›</a:t>
            </a:fld>
            <a:endParaRPr lang="en-US" altLang="en-US"/>
          </a:p>
        </p:txBody>
      </p:sp>
    </p:spTree>
    <p:extLst>
      <p:ext uri="{BB962C8B-B14F-4D97-AF65-F5344CB8AC3E}">
        <p14:creationId xmlns:p14="http://schemas.microsoft.com/office/powerpoint/2010/main" val="1112806915"/>
      </p:ext>
    </p:extLst>
  </p:cSld>
  <p:clrMapOvr>
    <a:masterClrMapping/>
  </p:clrMapOvr>
  <p:transition spd="med">
    <p:zoom dir="in"/>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7DE25B-0336-C30D-29CB-DADC9D3DF1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EA75601-940C-3F2A-E026-35ACAFAC35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CE90357-89EF-92BA-1CA7-0969DCB25A2C}"/>
              </a:ext>
            </a:extLst>
          </p:cNvPr>
          <p:cNvSpPr>
            <a:spLocks noGrp="1" noChangeArrowheads="1"/>
          </p:cNvSpPr>
          <p:nvPr>
            <p:ph type="sldNum" sz="quarter" idx="12"/>
          </p:nvPr>
        </p:nvSpPr>
        <p:spPr>
          <a:ln/>
        </p:spPr>
        <p:txBody>
          <a:bodyPr/>
          <a:lstStyle>
            <a:lvl1pPr>
              <a:defRPr/>
            </a:lvl1pPr>
          </a:lstStyle>
          <a:p>
            <a:pPr>
              <a:defRPr/>
            </a:pPr>
            <a:fld id="{162EB653-C336-49CC-BE62-F0F750004697}" type="slidenum">
              <a:rPr lang="en-US" altLang="en-US"/>
              <a:pPr>
                <a:defRPr/>
              </a:pPr>
              <a:t>‹#›</a:t>
            </a:fld>
            <a:endParaRPr lang="en-US" altLang="en-US"/>
          </a:p>
        </p:txBody>
      </p:sp>
    </p:spTree>
    <p:extLst>
      <p:ext uri="{BB962C8B-B14F-4D97-AF65-F5344CB8AC3E}">
        <p14:creationId xmlns:p14="http://schemas.microsoft.com/office/powerpoint/2010/main" val="3367534842"/>
      </p:ext>
    </p:extLst>
  </p:cSld>
  <p:clrMapOvr>
    <a:masterClrMapping/>
  </p:clrMapOvr>
  <p:transition spd="med">
    <p:zoom dir="in"/>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F5D160-3D93-9486-E517-95AD777D6F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BFA930C-052E-4F52-12E7-F8D1FDF708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C468F5B-08D8-DF6B-5888-B56DC339B1C6}"/>
              </a:ext>
            </a:extLst>
          </p:cNvPr>
          <p:cNvSpPr>
            <a:spLocks noGrp="1" noChangeArrowheads="1"/>
          </p:cNvSpPr>
          <p:nvPr>
            <p:ph type="sldNum" sz="quarter" idx="12"/>
          </p:nvPr>
        </p:nvSpPr>
        <p:spPr>
          <a:ln/>
        </p:spPr>
        <p:txBody>
          <a:bodyPr/>
          <a:lstStyle>
            <a:lvl1pPr>
              <a:defRPr/>
            </a:lvl1pPr>
          </a:lstStyle>
          <a:p>
            <a:pPr>
              <a:defRPr/>
            </a:pPr>
            <a:fld id="{3F031909-BF8F-4E16-A676-9754C65996B9}" type="slidenum">
              <a:rPr lang="en-US" altLang="en-US"/>
              <a:pPr>
                <a:defRPr/>
              </a:pPr>
              <a:t>‹#›</a:t>
            </a:fld>
            <a:endParaRPr lang="en-US" altLang="en-US"/>
          </a:p>
        </p:txBody>
      </p:sp>
    </p:spTree>
    <p:extLst>
      <p:ext uri="{BB962C8B-B14F-4D97-AF65-F5344CB8AC3E}">
        <p14:creationId xmlns:p14="http://schemas.microsoft.com/office/powerpoint/2010/main" val="307146410"/>
      </p:ext>
    </p:extLst>
  </p:cSld>
  <p:clrMapOvr>
    <a:masterClrMapping/>
  </p:clrMapOvr>
  <p:transition spd="med">
    <p:zoom dir="in"/>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18C2231-EB16-6740-8352-1479EDE6F9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375DC9E-BD6F-D605-5340-A1345CAE08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99A4B6F-7F0E-E427-92B9-8D213AF1BC7E}"/>
              </a:ext>
            </a:extLst>
          </p:cNvPr>
          <p:cNvSpPr>
            <a:spLocks noGrp="1" noChangeArrowheads="1"/>
          </p:cNvSpPr>
          <p:nvPr>
            <p:ph type="sldNum" sz="quarter" idx="12"/>
          </p:nvPr>
        </p:nvSpPr>
        <p:spPr>
          <a:ln/>
        </p:spPr>
        <p:txBody>
          <a:bodyPr/>
          <a:lstStyle>
            <a:lvl1pPr>
              <a:defRPr/>
            </a:lvl1pPr>
          </a:lstStyle>
          <a:p>
            <a:pPr>
              <a:defRPr/>
            </a:pPr>
            <a:fld id="{9696DFBC-4F22-4790-9530-0E9CF0A585EB}" type="slidenum">
              <a:rPr lang="en-US" altLang="en-US"/>
              <a:pPr>
                <a:defRPr/>
              </a:pPr>
              <a:t>‹#›</a:t>
            </a:fld>
            <a:endParaRPr lang="en-US" altLang="en-US"/>
          </a:p>
        </p:txBody>
      </p:sp>
    </p:spTree>
    <p:extLst>
      <p:ext uri="{BB962C8B-B14F-4D97-AF65-F5344CB8AC3E}">
        <p14:creationId xmlns:p14="http://schemas.microsoft.com/office/powerpoint/2010/main" val="2660384337"/>
      </p:ext>
    </p:extLst>
  </p:cSld>
  <p:clrMapOvr>
    <a:masterClrMapping/>
  </p:clrMapOvr>
  <p:transition spd="med">
    <p:zoom dir="in"/>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6CFCB2-A8A7-CACB-D94B-611501A1115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72168EA-2AD8-0B9D-84D6-AE87073E31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557D5A3-F9AF-5ABC-BF51-153F39C45130}"/>
              </a:ext>
            </a:extLst>
          </p:cNvPr>
          <p:cNvSpPr>
            <a:spLocks noGrp="1" noChangeArrowheads="1"/>
          </p:cNvSpPr>
          <p:nvPr>
            <p:ph type="sldNum" sz="quarter" idx="12"/>
          </p:nvPr>
        </p:nvSpPr>
        <p:spPr>
          <a:ln/>
        </p:spPr>
        <p:txBody>
          <a:bodyPr/>
          <a:lstStyle>
            <a:lvl1pPr>
              <a:defRPr/>
            </a:lvl1pPr>
          </a:lstStyle>
          <a:p>
            <a:pPr>
              <a:defRPr/>
            </a:pPr>
            <a:fld id="{84B2D923-CEB0-430E-BBA5-6AA9563EE811}" type="slidenum">
              <a:rPr lang="en-US" altLang="en-US"/>
              <a:pPr>
                <a:defRPr/>
              </a:pPr>
              <a:t>‹#›</a:t>
            </a:fld>
            <a:endParaRPr lang="en-US" altLang="en-US"/>
          </a:p>
        </p:txBody>
      </p:sp>
    </p:spTree>
    <p:extLst>
      <p:ext uri="{BB962C8B-B14F-4D97-AF65-F5344CB8AC3E}">
        <p14:creationId xmlns:p14="http://schemas.microsoft.com/office/powerpoint/2010/main" val="3103119699"/>
      </p:ext>
    </p:extLst>
  </p:cSld>
  <p:clrMapOvr>
    <a:masterClrMapping/>
  </p:clrMapOvr>
  <p:transition spd="med">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F0C8B32-DAE2-689C-0DDE-30D6240FA5FC}"/>
              </a:ext>
            </a:extLst>
          </p:cNvPr>
          <p:cNvGrpSpPr>
            <a:grpSpLocks/>
          </p:cNvGrpSpPr>
          <p:nvPr/>
        </p:nvGrpSpPr>
        <p:grpSpPr bwMode="auto">
          <a:xfrm>
            <a:off x="0" y="0"/>
            <a:ext cx="11277600" cy="5943600"/>
            <a:chOff x="0" y="0"/>
            <a:chExt cx="5328" cy="3744"/>
          </a:xfrm>
        </p:grpSpPr>
        <p:sp>
          <p:nvSpPr>
            <p:cNvPr id="5" name="Freeform 3">
              <a:extLst>
                <a:ext uri="{FF2B5EF4-FFF2-40B4-BE49-F238E27FC236}">
                  <a16:creationId xmlns:a16="http://schemas.microsoft.com/office/drawing/2014/main" id="{31FC1A01-C6E1-4153-867F-1EA20807A32C}"/>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4">
              <a:extLst>
                <a:ext uri="{FF2B5EF4-FFF2-40B4-BE49-F238E27FC236}">
                  <a16:creationId xmlns:a16="http://schemas.microsoft.com/office/drawing/2014/main" id="{380D1462-89B6-6B17-DA68-9AE46EC67AF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5365" name="Rectangle 5"/>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5369"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AAB4DDEB-66C3-63A5-7F71-4C7EB8BBF399}"/>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91226AB2-1DEA-1D1A-F9A1-E3DCF15BAF8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D3EB8E75-2A72-4A91-7B8B-0E1F1E0C8201}"/>
              </a:ext>
            </a:extLst>
          </p:cNvPr>
          <p:cNvSpPr>
            <a:spLocks noGrp="1" noChangeArrowheads="1"/>
          </p:cNvSpPr>
          <p:nvPr>
            <p:ph type="sldNum" sz="quarter" idx="12"/>
          </p:nvPr>
        </p:nvSpPr>
        <p:spPr/>
        <p:txBody>
          <a:bodyPr/>
          <a:lstStyle>
            <a:lvl1pPr>
              <a:defRPr/>
            </a:lvl1pPr>
          </a:lstStyle>
          <a:p>
            <a:fld id="{7B9C961C-F101-4683-8956-5B6AEACBD892}" type="slidenum">
              <a:rPr lang="en-US" altLang="en-US"/>
              <a:pPr/>
              <a:t>‹#›</a:t>
            </a:fld>
            <a:endParaRPr lang="en-US" altLang="en-US"/>
          </a:p>
        </p:txBody>
      </p:sp>
    </p:spTree>
    <p:extLst>
      <p:ext uri="{BB962C8B-B14F-4D97-AF65-F5344CB8AC3E}">
        <p14:creationId xmlns:p14="http://schemas.microsoft.com/office/powerpoint/2010/main" val="1058444226"/>
      </p:ext>
    </p:extLst>
  </p:cSld>
  <p:clrMapOvr>
    <a:masterClrMapping/>
  </p:clrMapOvr>
  <p:transition>
    <p:wipe dir="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BD059E-86F6-B05B-3866-2FAEBA08F4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BA1407A-7E0E-C11A-4D11-92EC542258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567AEBB-CDB2-DEEB-FBD4-6D1DC4AECA4A}"/>
              </a:ext>
            </a:extLst>
          </p:cNvPr>
          <p:cNvSpPr>
            <a:spLocks noGrp="1" noChangeArrowheads="1"/>
          </p:cNvSpPr>
          <p:nvPr>
            <p:ph type="sldNum" sz="quarter" idx="12"/>
          </p:nvPr>
        </p:nvSpPr>
        <p:spPr>
          <a:ln/>
        </p:spPr>
        <p:txBody>
          <a:bodyPr/>
          <a:lstStyle>
            <a:lvl1pPr>
              <a:defRPr/>
            </a:lvl1pPr>
          </a:lstStyle>
          <a:p>
            <a:pPr>
              <a:defRPr/>
            </a:pPr>
            <a:fld id="{488DFDFD-D559-4BFB-8D35-D44CCA805631}" type="slidenum">
              <a:rPr lang="en-US" altLang="en-US"/>
              <a:pPr>
                <a:defRPr/>
              </a:pPr>
              <a:t>‹#›</a:t>
            </a:fld>
            <a:endParaRPr lang="en-US" altLang="en-US"/>
          </a:p>
        </p:txBody>
      </p:sp>
    </p:spTree>
    <p:extLst>
      <p:ext uri="{BB962C8B-B14F-4D97-AF65-F5344CB8AC3E}">
        <p14:creationId xmlns:p14="http://schemas.microsoft.com/office/powerpoint/2010/main" val="3364187488"/>
      </p:ext>
    </p:extLst>
  </p:cSld>
  <p:clrMapOvr>
    <a:masterClrMapping/>
  </p:clrMapOvr>
  <p:transition spd="med">
    <p:zoom dir="in"/>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7F4C53-84EB-C1DC-B784-FF38F6135F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85C2E43-4899-5AEC-9B9A-14194D0124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204C3D8-995E-3F6F-C021-9C5CFC8B69A2}"/>
              </a:ext>
            </a:extLst>
          </p:cNvPr>
          <p:cNvSpPr>
            <a:spLocks noGrp="1" noChangeArrowheads="1"/>
          </p:cNvSpPr>
          <p:nvPr>
            <p:ph type="sldNum" sz="quarter" idx="12"/>
          </p:nvPr>
        </p:nvSpPr>
        <p:spPr>
          <a:ln/>
        </p:spPr>
        <p:txBody>
          <a:bodyPr/>
          <a:lstStyle>
            <a:lvl1pPr>
              <a:defRPr/>
            </a:lvl1pPr>
          </a:lstStyle>
          <a:p>
            <a:pPr>
              <a:defRPr/>
            </a:pPr>
            <a:fld id="{5C0493B1-4B6C-4031-B918-82898ECFB6FE}" type="slidenum">
              <a:rPr lang="en-US" altLang="en-US"/>
              <a:pPr>
                <a:defRPr/>
              </a:pPr>
              <a:t>‹#›</a:t>
            </a:fld>
            <a:endParaRPr lang="en-US" altLang="en-US"/>
          </a:p>
        </p:txBody>
      </p:sp>
    </p:spTree>
    <p:extLst>
      <p:ext uri="{BB962C8B-B14F-4D97-AF65-F5344CB8AC3E}">
        <p14:creationId xmlns:p14="http://schemas.microsoft.com/office/powerpoint/2010/main" val="1790385454"/>
      </p:ext>
    </p:extLst>
  </p:cSld>
  <p:clrMapOvr>
    <a:masterClrMapping/>
  </p:clrMapOvr>
  <p:transition spd="med">
    <p:zoom dir="in"/>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6F9A6A2-D76C-B151-62FE-F8702470AC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EB7D0E7-C1EB-B07F-9F31-6F49411D2A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1FA1457-0FF4-3A9E-28F4-14F780CEA5BB}"/>
              </a:ext>
            </a:extLst>
          </p:cNvPr>
          <p:cNvSpPr>
            <a:spLocks noGrp="1" noChangeArrowheads="1"/>
          </p:cNvSpPr>
          <p:nvPr>
            <p:ph type="sldNum" sz="quarter" idx="12"/>
          </p:nvPr>
        </p:nvSpPr>
        <p:spPr>
          <a:ln/>
        </p:spPr>
        <p:txBody>
          <a:bodyPr/>
          <a:lstStyle>
            <a:lvl1pPr>
              <a:defRPr/>
            </a:lvl1pPr>
          </a:lstStyle>
          <a:p>
            <a:pPr>
              <a:defRPr/>
            </a:pPr>
            <a:fld id="{013C370A-02BF-476E-81C3-F74C41951824}" type="slidenum">
              <a:rPr lang="en-US" altLang="en-US"/>
              <a:pPr>
                <a:defRPr/>
              </a:pPr>
              <a:t>‹#›</a:t>
            </a:fld>
            <a:endParaRPr lang="en-US" altLang="en-US"/>
          </a:p>
        </p:txBody>
      </p:sp>
    </p:spTree>
    <p:extLst>
      <p:ext uri="{BB962C8B-B14F-4D97-AF65-F5344CB8AC3E}">
        <p14:creationId xmlns:p14="http://schemas.microsoft.com/office/powerpoint/2010/main" val="3897387555"/>
      </p:ext>
    </p:extLst>
  </p:cSld>
  <p:clrMapOvr>
    <a:masterClrMapping/>
  </p:clrMapOvr>
  <p:transition spd="med">
    <p:zoom dir="in"/>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A6920B3-D240-D39D-D2BD-776CF7CF5F8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9C09E9F-878A-B7C1-543B-0FD30A9C8F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AEA8C9C-3867-F742-1790-06601A7F7BEE}"/>
              </a:ext>
            </a:extLst>
          </p:cNvPr>
          <p:cNvSpPr>
            <a:spLocks noGrp="1" noChangeArrowheads="1"/>
          </p:cNvSpPr>
          <p:nvPr>
            <p:ph type="sldNum" sz="quarter" idx="12"/>
          </p:nvPr>
        </p:nvSpPr>
        <p:spPr>
          <a:ln/>
        </p:spPr>
        <p:txBody>
          <a:bodyPr/>
          <a:lstStyle>
            <a:lvl1pPr>
              <a:defRPr/>
            </a:lvl1pPr>
          </a:lstStyle>
          <a:p>
            <a:pPr>
              <a:defRPr/>
            </a:pPr>
            <a:fld id="{9BF83EF9-F0E9-4D44-89DE-9B6C6673BA84}" type="slidenum">
              <a:rPr lang="en-US" altLang="en-US"/>
              <a:pPr>
                <a:defRPr/>
              </a:pPr>
              <a:t>‹#›</a:t>
            </a:fld>
            <a:endParaRPr lang="en-US" altLang="en-US"/>
          </a:p>
        </p:txBody>
      </p:sp>
    </p:spTree>
    <p:extLst>
      <p:ext uri="{BB962C8B-B14F-4D97-AF65-F5344CB8AC3E}">
        <p14:creationId xmlns:p14="http://schemas.microsoft.com/office/powerpoint/2010/main" val="1144247293"/>
      </p:ext>
    </p:extLst>
  </p:cSld>
  <p:clrMapOvr>
    <a:masterClrMapping/>
  </p:clrMapOvr>
  <p:transition spd="med">
    <p:zoom dir="in"/>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10972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A5213A-2DEC-AC37-62E5-05D67E55AF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CB3C18F-4327-DA4E-676D-E2F6C4B35E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B88633-EF4F-DAB3-1569-36FBF1965F00}"/>
              </a:ext>
            </a:extLst>
          </p:cNvPr>
          <p:cNvSpPr>
            <a:spLocks noGrp="1" noChangeArrowheads="1"/>
          </p:cNvSpPr>
          <p:nvPr>
            <p:ph type="sldNum" sz="quarter" idx="12"/>
          </p:nvPr>
        </p:nvSpPr>
        <p:spPr>
          <a:ln/>
        </p:spPr>
        <p:txBody>
          <a:bodyPr/>
          <a:lstStyle>
            <a:lvl1pPr>
              <a:defRPr/>
            </a:lvl1pPr>
          </a:lstStyle>
          <a:p>
            <a:pPr>
              <a:defRPr/>
            </a:pPr>
            <a:fld id="{1652DE68-BD54-4AEE-84FE-293C36F30380}" type="slidenum">
              <a:rPr lang="en-US" altLang="en-US"/>
              <a:pPr>
                <a:defRPr/>
              </a:pPr>
              <a:t>‹#›</a:t>
            </a:fld>
            <a:endParaRPr lang="en-US" altLang="en-US"/>
          </a:p>
        </p:txBody>
      </p:sp>
    </p:spTree>
    <p:extLst>
      <p:ext uri="{BB962C8B-B14F-4D97-AF65-F5344CB8AC3E}">
        <p14:creationId xmlns:p14="http://schemas.microsoft.com/office/powerpoint/2010/main" val="3427445390"/>
      </p:ext>
    </p:extLst>
  </p:cSld>
  <p:clrMapOvr>
    <a:masterClrMapping/>
  </p:clrMapOvr>
  <p:transition spd="med">
    <p:zoom dir="in"/>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8FC5AC8-D9B3-438E-9530-5BFC209CA35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5819E91-60F9-ED7D-054D-263FF665C5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24052D6-95B6-73A0-FC57-D6D482609315}"/>
              </a:ext>
            </a:extLst>
          </p:cNvPr>
          <p:cNvSpPr>
            <a:spLocks noGrp="1" noChangeArrowheads="1"/>
          </p:cNvSpPr>
          <p:nvPr>
            <p:ph type="sldNum" sz="quarter" idx="12"/>
          </p:nvPr>
        </p:nvSpPr>
        <p:spPr>
          <a:ln/>
        </p:spPr>
        <p:txBody>
          <a:bodyPr/>
          <a:lstStyle>
            <a:lvl1pPr>
              <a:defRPr/>
            </a:lvl1pPr>
          </a:lstStyle>
          <a:p>
            <a:pPr>
              <a:defRPr/>
            </a:pPr>
            <a:fld id="{A6A83EEC-56B3-4216-A7D3-6928DB7FBAC4}" type="slidenum">
              <a:rPr lang="en-US" altLang="en-US"/>
              <a:pPr>
                <a:defRPr/>
              </a:pPr>
              <a:t>‹#›</a:t>
            </a:fld>
            <a:endParaRPr lang="en-US" altLang="en-US"/>
          </a:p>
        </p:txBody>
      </p:sp>
    </p:spTree>
    <p:extLst>
      <p:ext uri="{BB962C8B-B14F-4D97-AF65-F5344CB8AC3E}">
        <p14:creationId xmlns:p14="http://schemas.microsoft.com/office/powerpoint/2010/main" val="3624011021"/>
      </p:ext>
    </p:extLst>
  </p:cSld>
  <p:clrMapOvr>
    <a:masterClrMapping/>
  </p:clrMapOvr>
  <p:transition spd="med">
    <p:zoom dir="in"/>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9D2E802-41B2-365F-6C23-D52ED234A2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85C932C-04DB-8097-4DD2-4D89689A87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CBBFA8A-7953-79C7-646A-EE81D9B61449}"/>
              </a:ext>
            </a:extLst>
          </p:cNvPr>
          <p:cNvSpPr>
            <a:spLocks noGrp="1" noChangeArrowheads="1"/>
          </p:cNvSpPr>
          <p:nvPr>
            <p:ph type="sldNum" sz="quarter" idx="12"/>
          </p:nvPr>
        </p:nvSpPr>
        <p:spPr>
          <a:ln/>
        </p:spPr>
        <p:txBody>
          <a:bodyPr/>
          <a:lstStyle>
            <a:lvl1pPr>
              <a:defRPr/>
            </a:lvl1pPr>
          </a:lstStyle>
          <a:p>
            <a:pPr>
              <a:defRPr/>
            </a:pPr>
            <a:fld id="{A97CEB88-0F63-4A84-9BAB-0A95E87DFE65}" type="slidenum">
              <a:rPr lang="en-US" altLang="en-US"/>
              <a:pPr>
                <a:defRPr/>
              </a:pPr>
              <a:t>‹#›</a:t>
            </a:fld>
            <a:endParaRPr lang="en-US" altLang="en-US"/>
          </a:p>
        </p:txBody>
      </p:sp>
    </p:spTree>
    <p:extLst>
      <p:ext uri="{BB962C8B-B14F-4D97-AF65-F5344CB8AC3E}">
        <p14:creationId xmlns:p14="http://schemas.microsoft.com/office/powerpoint/2010/main" val="1366708581"/>
      </p:ext>
    </p:extLst>
  </p:cSld>
  <p:clrMapOvr>
    <a:masterClrMapping/>
  </p:clrMapOvr>
  <p:transition spd="med">
    <p:zoom dir="in"/>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19FDEE7A-2FE8-7E67-CC8F-D594C5DA2075}"/>
              </a:ext>
            </a:extLst>
          </p:cNvPr>
          <p:cNvSpPr txBox="1">
            <a:spLocks noChangeArrowheads="1"/>
          </p:cNvSpPr>
          <p:nvPr/>
        </p:nvSpPr>
        <p:spPr bwMode="auto">
          <a:xfrm>
            <a:off x="9668933" y="12700"/>
            <a:ext cx="2438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spcBef>
                <a:spcPct val="50000"/>
              </a:spcBef>
            </a:pPr>
            <a:r>
              <a:rPr lang="en-GB" altLang="en-US" sz="1400">
                <a:solidFill>
                  <a:srgbClr val="000099"/>
                </a:solidFill>
              </a:rPr>
              <a:t>© 2002 By Default!</a:t>
            </a:r>
          </a:p>
        </p:txBody>
      </p:sp>
      <p:sp>
        <p:nvSpPr>
          <p:cNvPr id="40963" name="Text Box 3">
            <a:extLst>
              <a:ext uri="{FF2B5EF4-FFF2-40B4-BE49-F238E27FC236}">
                <a16:creationId xmlns:a16="http://schemas.microsoft.com/office/drawing/2014/main" id="{F8F7BB6C-B234-97D5-3A2A-239DA6B27891}"/>
              </a:ext>
            </a:extLst>
          </p:cNvPr>
          <p:cNvSpPr txBox="1">
            <a:spLocks noChangeArrowheads="1"/>
          </p:cNvSpPr>
          <p:nvPr/>
        </p:nvSpPr>
        <p:spPr bwMode="auto">
          <a:xfrm>
            <a:off x="101600" y="6645276"/>
            <a:ext cx="65024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GB" altLang="en-US" sz="900">
                <a:solidFill>
                  <a:srgbClr val="000099"/>
                </a:solidFill>
              </a:rPr>
              <a:t>A Free sample background from www.awesomebackgrounds.com</a:t>
            </a:r>
          </a:p>
        </p:txBody>
      </p:sp>
      <p:pic>
        <p:nvPicPr>
          <p:cNvPr id="40964" name="Picture 4">
            <a:extLst>
              <a:ext uri="{FF2B5EF4-FFF2-40B4-BE49-F238E27FC236}">
                <a16:creationId xmlns:a16="http://schemas.microsoft.com/office/drawing/2014/main" id="{384FE623-20B0-13A6-BF82-03D8E55D2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5" name="Text Box 5">
            <a:extLst>
              <a:ext uri="{FF2B5EF4-FFF2-40B4-BE49-F238E27FC236}">
                <a16:creationId xmlns:a16="http://schemas.microsoft.com/office/drawing/2014/main" id="{FF3F5AA9-7BF3-FCC6-4466-8E3C6AF691DE}"/>
              </a:ext>
            </a:extLst>
          </p:cNvPr>
          <p:cNvSpPr txBox="1">
            <a:spLocks noChangeArrowheads="1"/>
          </p:cNvSpPr>
          <p:nvPr/>
        </p:nvSpPr>
        <p:spPr bwMode="auto">
          <a:xfrm>
            <a:off x="67733" y="12700"/>
            <a:ext cx="2438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GB" altLang="en-US" sz="1400">
                <a:solidFill>
                  <a:schemeClr val="bg1"/>
                </a:solidFill>
              </a:rPr>
              <a:t>Slide </a:t>
            </a:r>
            <a:fld id="{8E71E372-D70F-4946-81C0-D5C26F56417F}" type="slidenum">
              <a:rPr lang="en-GB" altLang="en-US" sz="1400">
                <a:solidFill>
                  <a:schemeClr val="bg1"/>
                </a:solidFill>
              </a:rPr>
              <a:pPr>
                <a:spcBef>
                  <a:spcPct val="50000"/>
                </a:spcBef>
              </a:pPr>
              <a:t>‹#›</a:t>
            </a:fld>
            <a:endParaRPr lang="en-GB" altLang="en-US" sz="1400">
              <a:solidFill>
                <a:schemeClr val="bg1"/>
              </a:solidFill>
            </a:endParaRPr>
          </a:p>
        </p:txBody>
      </p:sp>
      <p:sp>
        <p:nvSpPr>
          <p:cNvPr id="40966" name="Rectangle 6">
            <a:extLst>
              <a:ext uri="{FF2B5EF4-FFF2-40B4-BE49-F238E27FC236}">
                <a16:creationId xmlns:a16="http://schemas.microsoft.com/office/drawing/2014/main" id="{901A52BB-340F-08BB-AE91-834D30DA4B48}"/>
              </a:ext>
            </a:extLst>
          </p:cNvPr>
          <p:cNvSpPr>
            <a:spLocks noGrp="1" noChangeArrowheads="1"/>
          </p:cNvSpPr>
          <p:nvPr>
            <p:ph type="subTitle" idx="1"/>
          </p:nvPr>
        </p:nvSpPr>
        <p:spPr>
          <a:xfrm>
            <a:off x="3251200" y="5029200"/>
            <a:ext cx="8534400" cy="1447800"/>
          </a:xfrm>
        </p:spPr>
        <p:txBody>
          <a:bodyPr anchorCtr="0"/>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0967" name="AutoShape 7">
            <a:extLst>
              <a:ext uri="{FF2B5EF4-FFF2-40B4-BE49-F238E27FC236}">
                <a16:creationId xmlns:a16="http://schemas.microsoft.com/office/drawing/2014/main" id="{777A750F-17F1-E063-7B29-45A9C83484D6}"/>
              </a:ext>
            </a:extLst>
          </p:cNvPr>
          <p:cNvSpPr>
            <a:spLocks noChangeArrowheads="1"/>
          </p:cNvSpPr>
          <p:nvPr/>
        </p:nvSpPr>
        <p:spPr bwMode="auto">
          <a:xfrm>
            <a:off x="508000" y="304800"/>
            <a:ext cx="5892800" cy="1905000"/>
          </a:xfrm>
          <a:prstGeom prst="roundRect">
            <a:avLst>
              <a:gd name="adj" fmla="val 50000"/>
            </a:avLst>
          </a:prstGeom>
          <a:gradFill rotWithShape="0">
            <a:gsLst>
              <a:gs pos="0">
                <a:schemeClr val="accent1"/>
              </a:gs>
              <a:gs pos="100000">
                <a:schemeClr val="accent1">
                  <a:gamma/>
                  <a:shade val="40000"/>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40968" name="AutoShape 8">
            <a:extLst>
              <a:ext uri="{FF2B5EF4-FFF2-40B4-BE49-F238E27FC236}">
                <a16:creationId xmlns:a16="http://schemas.microsoft.com/office/drawing/2014/main" id="{8AB6AEF0-60C0-F5A3-CFD1-0999A57538D3}"/>
              </a:ext>
            </a:extLst>
          </p:cNvPr>
          <p:cNvSpPr>
            <a:spLocks noGrp="1" noChangeArrowheads="1"/>
          </p:cNvSpPr>
          <p:nvPr>
            <p:ph type="ctrTitle"/>
          </p:nvPr>
        </p:nvSpPr>
        <p:spPr bwMode="blackWhite">
          <a:xfrm>
            <a:off x="711200" y="457200"/>
            <a:ext cx="5486400" cy="1600200"/>
          </a:xfrm>
          <a:prstGeom prst="roundRect">
            <a:avLst>
              <a:gd name="adj" fmla="val 50000"/>
            </a:avLst>
          </a:prstGeom>
          <a:gradFill rotWithShape="0">
            <a:gsLst>
              <a:gs pos="0">
                <a:schemeClr val="accent1">
                  <a:gamma/>
                  <a:shade val="50196"/>
                  <a:invGamma/>
                </a:schemeClr>
              </a:gs>
              <a:gs pos="100000">
                <a:schemeClr val="accent1"/>
              </a:gs>
            </a:gsLst>
            <a:lin ang="2700000" scaled="1"/>
          </a:gradFill>
          <a:extLst>
            <a:ext uri="{91240B29-F687-4F45-9708-019B960494DF}">
              <a14:hiddenLine xmlns:a14="http://schemas.microsoft.com/office/drawing/2010/main" w="9525">
                <a:solidFill>
                  <a:schemeClr val="tx1"/>
                </a:solidFill>
                <a:round/>
                <a:headEnd/>
                <a:tailEnd/>
              </a14:hiddenLine>
            </a:ext>
          </a:extLst>
        </p:spPr>
        <p:txBody>
          <a:bodyPr anchor="ctr"/>
          <a:lstStyle>
            <a:lvl1pPr>
              <a:defRPr>
                <a:effectLst>
                  <a:outerShdw blurRad="38100" dist="38100" dir="2700000" algn="tl">
                    <a:srgbClr val="FFFFFF"/>
                  </a:outerShdw>
                </a:effectLst>
              </a:defRPr>
            </a:lvl1pPr>
          </a:lstStyle>
          <a:p>
            <a:pPr lvl="0"/>
            <a:r>
              <a:rPr lang="en-US" altLang="en-US" noProof="0"/>
              <a:t>Click to edit Master title style</a:t>
            </a:r>
          </a:p>
        </p:txBody>
      </p:sp>
    </p:spTree>
    <p:extLst>
      <p:ext uri="{BB962C8B-B14F-4D97-AF65-F5344CB8AC3E}">
        <p14:creationId xmlns:p14="http://schemas.microsoft.com/office/powerpoint/2010/main" val="2246481528"/>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box(out)">
                                      <p:cBhvr>
                                        <p:cTn id="7" dur="5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E79C4-765F-892B-9CD1-741F27B5F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EA658-1CA7-B149-FD57-CADAC055FA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124253"/>
      </p:ext>
    </p:extLst>
  </p:cSld>
  <p:clrMapOvr>
    <a:masterClrMapping/>
  </p:clrMapOvr>
  <p:transition spd="med">
    <p:strips dir="rd"/>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2FBD-D87F-409D-53D1-D8EF4151BC2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0911F-C1E6-3C7C-1247-38E2F117FBA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132352488"/>
      </p:ext>
    </p:extLst>
  </p:cSld>
  <p:clrMapOvr>
    <a:masterClrMapping/>
  </p:clrMapOvr>
  <p:transition spd="med">
    <p:strips dir="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2D186-9036-5253-D2C2-34A226064BC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A7D57B9-81E5-C29B-01E8-342D8CBE5CE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2D8D622-2B96-2B81-542B-88F1DDE592E6}"/>
              </a:ext>
            </a:extLst>
          </p:cNvPr>
          <p:cNvSpPr>
            <a:spLocks noGrp="1"/>
          </p:cNvSpPr>
          <p:nvPr>
            <p:ph type="sldNum" sz="quarter" idx="12"/>
          </p:nvPr>
        </p:nvSpPr>
        <p:spPr/>
        <p:txBody>
          <a:bodyPr/>
          <a:lstStyle>
            <a:lvl1pPr>
              <a:defRPr/>
            </a:lvl1pPr>
          </a:lstStyle>
          <a:p>
            <a:fld id="{2ED508BE-703A-46D1-8E8C-283BE38CDF9E}" type="slidenum">
              <a:rPr lang="en-US" altLang="en-US"/>
              <a:pPr/>
              <a:t>‹#›</a:t>
            </a:fld>
            <a:endParaRPr lang="en-US" altLang="en-US"/>
          </a:p>
        </p:txBody>
      </p:sp>
    </p:spTree>
    <p:extLst>
      <p:ext uri="{BB962C8B-B14F-4D97-AF65-F5344CB8AC3E}">
        <p14:creationId xmlns:p14="http://schemas.microsoft.com/office/powerpoint/2010/main" val="3470150551"/>
      </p:ext>
    </p:extLst>
  </p:cSld>
  <p:clrMapOvr>
    <a:masterClrMapping/>
  </p:clrMapOvr>
  <p:transition>
    <p:wipe dir="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92C3-1A4A-519B-75B9-6EAB85ED60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ECFC04-1DD8-14AA-5096-0341516B68C0}"/>
              </a:ext>
            </a:extLst>
          </p:cNvPr>
          <p:cNvSpPr>
            <a:spLocks noGrp="1"/>
          </p:cNvSpPr>
          <p:nvPr>
            <p:ph sz="half" idx="1"/>
          </p:nvPr>
        </p:nvSpPr>
        <p:spPr>
          <a:xfrm>
            <a:off x="304800" y="1676400"/>
            <a:ext cx="568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10C9C8-1F12-832C-F7B5-08A1D3C1044D}"/>
              </a:ext>
            </a:extLst>
          </p:cNvPr>
          <p:cNvSpPr>
            <a:spLocks noGrp="1"/>
          </p:cNvSpPr>
          <p:nvPr>
            <p:ph sz="half" idx="2"/>
          </p:nvPr>
        </p:nvSpPr>
        <p:spPr>
          <a:xfrm>
            <a:off x="6197600" y="1676400"/>
            <a:ext cx="568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951208"/>
      </p:ext>
    </p:extLst>
  </p:cSld>
  <p:clrMapOvr>
    <a:masterClrMapping/>
  </p:clrMapOvr>
  <p:transition spd="med">
    <p:strips dir="rd"/>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B701-9DEF-A235-B3F6-3824FC544CD5}"/>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11C3D9-0E94-0900-C007-95937B74BB4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A8B4CD-D0E8-8084-E84D-E3D93797701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5F304F-6265-079A-75C5-7214EC8C016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3C249D-A3AB-27D9-2294-C1400289CF20}"/>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928601"/>
      </p:ext>
    </p:extLst>
  </p:cSld>
  <p:clrMapOvr>
    <a:masterClrMapping/>
  </p:clrMapOvr>
  <p:transition spd="med">
    <p:strips dir="rd"/>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5BBD-2FBC-A60B-8EA5-D5B9A5D1CA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3656287"/>
      </p:ext>
    </p:extLst>
  </p:cSld>
  <p:clrMapOvr>
    <a:masterClrMapping/>
  </p:clrMapOvr>
  <p:transition spd="med">
    <p:strips dir="rd"/>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488821"/>
      </p:ext>
    </p:extLst>
  </p:cSld>
  <p:clrMapOvr>
    <a:masterClrMapping/>
  </p:clrMapOvr>
  <p:transition spd="med">
    <p:strips dir="rd"/>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68521-75E0-C09F-B68B-A5A03A0EE3E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5F4A2C-8384-6764-DCAF-EE42A0409C0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43B2D-BC45-C711-C047-C034A770B7E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4520362"/>
      </p:ext>
    </p:extLst>
  </p:cSld>
  <p:clrMapOvr>
    <a:masterClrMapping/>
  </p:clrMapOvr>
  <p:transition spd="med">
    <p:strips dir="rd"/>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1BE1-5D22-EC19-2AEB-60AA3B123BD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153D1-EC7B-48CA-63C0-161132A74700}"/>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77CAC6-D5D9-3074-CAE6-01B046805E2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83754888"/>
      </p:ext>
    </p:extLst>
  </p:cSld>
  <p:clrMapOvr>
    <a:masterClrMapping/>
  </p:clrMapOvr>
  <p:transition spd="med">
    <p:strips dir="rd"/>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DBFA-D3F6-72A0-1DEB-980BAACA71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220239-64EC-E9E9-19EF-6D3331DA43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071335"/>
      </p:ext>
    </p:extLst>
  </p:cSld>
  <p:clrMapOvr>
    <a:masterClrMapping/>
  </p:clrMapOvr>
  <p:transition spd="med">
    <p:strips dir="rd"/>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89BFBE-75E1-73E4-BE59-C9DADB574B0C}"/>
              </a:ext>
            </a:extLst>
          </p:cNvPr>
          <p:cNvSpPr>
            <a:spLocks noGrp="1"/>
          </p:cNvSpPr>
          <p:nvPr>
            <p:ph type="title" orient="vert"/>
          </p:nvPr>
        </p:nvSpPr>
        <p:spPr>
          <a:xfrm>
            <a:off x="8991600" y="304800"/>
            <a:ext cx="28956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9337E-097C-9346-6BBF-B0D9632C59A0}"/>
              </a:ext>
            </a:extLst>
          </p:cNvPr>
          <p:cNvSpPr>
            <a:spLocks noGrp="1"/>
          </p:cNvSpPr>
          <p:nvPr>
            <p:ph type="body" orient="vert" idx="1"/>
          </p:nvPr>
        </p:nvSpPr>
        <p:spPr>
          <a:xfrm>
            <a:off x="304800" y="304800"/>
            <a:ext cx="84836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1968251"/>
      </p:ext>
    </p:extLst>
  </p:cSld>
  <p:clrMapOvr>
    <a:masterClrMapping/>
  </p:clrMapOvr>
  <p:transition spd="med">
    <p:strips dir="rd"/>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985199D-7F84-E8E6-F385-7FE5D791415B}"/>
              </a:ext>
            </a:extLst>
          </p:cNvPr>
          <p:cNvSpPr>
            <a:spLocks noChangeArrowheads="1"/>
          </p:cNvSpPr>
          <p:nvPr/>
        </p:nvSpPr>
        <p:spPr bwMode="auto">
          <a:xfrm>
            <a:off x="508000" y="990600"/>
            <a:ext cx="1016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nvGrpSpPr>
          <p:cNvPr id="3" name="Group 8">
            <a:extLst>
              <a:ext uri="{FF2B5EF4-FFF2-40B4-BE49-F238E27FC236}">
                <a16:creationId xmlns:a16="http://schemas.microsoft.com/office/drawing/2014/main" id="{60DFB6C6-56C7-CAB6-5ACE-C0B00333B0F7}"/>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4D820F79-98D1-35A7-13F8-0877587C675C}"/>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5" name="Rectangle 10">
              <a:extLst>
                <a:ext uri="{FF2B5EF4-FFF2-40B4-BE49-F238E27FC236}">
                  <a16:creationId xmlns:a16="http://schemas.microsoft.com/office/drawing/2014/main" id="{49EA298C-6379-792F-9B0E-7A35A7B9D402}"/>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6" name="Rectangle 11">
              <a:extLst>
                <a:ext uri="{FF2B5EF4-FFF2-40B4-BE49-F238E27FC236}">
                  <a16:creationId xmlns:a16="http://schemas.microsoft.com/office/drawing/2014/main" id="{1C21B1EF-6D41-F672-8F69-116221C4B465}"/>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7" name="Rectangle 12">
              <a:extLst>
                <a:ext uri="{FF2B5EF4-FFF2-40B4-BE49-F238E27FC236}">
                  <a16:creationId xmlns:a16="http://schemas.microsoft.com/office/drawing/2014/main" id="{B4E2771B-C054-9953-FF70-5D7436229954}"/>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8" name="Line 13">
              <a:extLst>
                <a:ext uri="{FF2B5EF4-FFF2-40B4-BE49-F238E27FC236}">
                  <a16:creationId xmlns:a16="http://schemas.microsoft.com/office/drawing/2014/main" id="{1A226BF8-1A27-C98C-86CC-E4B08EE2E6DF}"/>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1902B91F-46B2-3C50-BD6F-CB133B653155}"/>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62376F71-B0DC-663D-5E5A-60E9B54E2066}"/>
              </a:ext>
            </a:extLst>
          </p:cNvPr>
          <p:cNvSpPr>
            <a:spLocks noGrp="1" noChangeArrowheads="1"/>
          </p:cNvSpPr>
          <p:nvPr>
            <p:ph type="dt" sz="half" idx="10"/>
          </p:nvPr>
        </p:nvSpPr>
        <p:spPr>
          <a:xfrm>
            <a:off x="609600" y="6248400"/>
            <a:ext cx="2844800" cy="457200"/>
          </a:xfrm>
        </p:spPr>
        <p:txBody>
          <a:bodyPr/>
          <a:lstStyle>
            <a:lvl1pPr>
              <a:defRPr smtClean="0"/>
            </a:lvl1pPr>
          </a:lstStyle>
          <a:p>
            <a:pPr>
              <a:defRPr/>
            </a:pPr>
            <a:endParaRPr lang="en-US" altLang="en-US"/>
          </a:p>
        </p:txBody>
      </p:sp>
      <p:sp>
        <p:nvSpPr>
          <p:cNvPr id="11" name="Rectangle 6">
            <a:extLst>
              <a:ext uri="{FF2B5EF4-FFF2-40B4-BE49-F238E27FC236}">
                <a16:creationId xmlns:a16="http://schemas.microsoft.com/office/drawing/2014/main" id="{D3D4DFC4-6A71-9902-6B55-F131F8672386}"/>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12" name="Rectangle 7">
            <a:extLst>
              <a:ext uri="{FF2B5EF4-FFF2-40B4-BE49-F238E27FC236}">
                <a16:creationId xmlns:a16="http://schemas.microsoft.com/office/drawing/2014/main" id="{876E72C4-4603-8D4A-810A-2FA49EAD4696}"/>
              </a:ext>
            </a:extLst>
          </p:cNvPr>
          <p:cNvSpPr>
            <a:spLocks noGrp="1" noChangeArrowheads="1"/>
          </p:cNvSpPr>
          <p:nvPr>
            <p:ph type="sldNum" sz="quarter" idx="12"/>
          </p:nvPr>
        </p:nvSpPr>
        <p:spPr>
          <a:xfrm>
            <a:off x="8737600" y="6248400"/>
            <a:ext cx="2844800" cy="457200"/>
          </a:xfrm>
        </p:spPr>
        <p:txBody>
          <a:bodyPr/>
          <a:lstStyle>
            <a:lvl1pPr>
              <a:defRPr b="1"/>
            </a:lvl1pPr>
          </a:lstStyle>
          <a:p>
            <a:fld id="{58E0F4C4-7649-4591-B3FC-E1646B36BC6A}" type="slidenum">
              <a:rPr lang="en-US" altLang="en-US"/>
              <a:pPr/>
              <a:t>‹#›</a:t>
            </a:fld>
            <a:endParaRPr lang="en-US" altLang="en-US"/>
          </a:p>
        </p:txBody>
      </p:sp>
    </p:spTree>
    <p:extLst>
      <p:ext uri="{BB962C8B-B14F-4D97-AF65-F5344CB8AC3E}">
        <p14:creationId xmlns:p14="http://schemas.microsoft.com/office/powerpoint/2010/main" val="4109414942"/>
      </p:ext>
    </p:extLst>
  </p:cSld>
  <p:clrMapOvr>
    <a:masterClrMapping/>
  </p:clrMapOvr>
  <p:transition spd="med">
    <p:zoom dir="in"/>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3892DC-F4D9-E635-BD57-CD0499A9A5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DF89CF4-369D-E2D0-CC28-C482B1ED27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B23108A-88F8-769F-C130-21B7D4D8E7C9}"/>
              </a:ext>
            </a:extLst>
          </p:cNvPr>
          <p:cNvSpPr>
            <a:spLocks noGrp="1" noChangeArrowheads="1"/>
          </p:cNvSpPr>
          <p:nvPr>
            <p:ph type="sldNum" sz="quarter" idx="12"/>
          </p:nvPr>
        </p:nvSpPr>
        <p:spPr>
          <a:ln/>
        </p:spPr>
        <p:txBody>
          <a:bodyPr/>
          <a:lstStyle>
            <a:lvl1pPr>
              <a:defRPr/>
            </a:lvl1pPr>
          </a:lstStyle>
          <a:p>
            <a:fld id="{AF609F6B-93C6-4B0D-8D3F-50C321594C4E}" type="slidenum">
              <a:rPr lang="en-US" altLang="en-US"/>
              <a:pPr/>
              <a:t>‹#›</a:t>
            </a:fld>
            <a:endParaRPr lang="en-US" altLang="en-US"/>
          </a:p>
        </p:txBody>
      </p:sp>
    </p:spTree>
    <p:extLst>
      <p:ext uri="{BB962C8B-B14F-4D97-AF65-F5344CB8AC3E}">
        <p14:creationId xmlns:p14="http://schemas.microsoft.com/office/powerpoint/2010/main" val="1999441427"/>
      </p:ext>
    </p:extLst>
  </p:cSld>
  <p:clrMapOvr>
    <a:masterClrMapping/>
  </p:clrMapOvr>
  <p:transition spd="med">
    <p:zoom dir="in"/>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FEEE3DC5-FEBE-E895-D4C8-4E4454C96DD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82BB8490-8B78-7FE6-A2DB-7226DCB2ACA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8D29A9B-3DFC-F5C1-600B-AC136558382F}"/>
              </a:ext>
            </a:extLst>
          </p:cNvPr>
          <p:cNvSpPr>
            <a:spLocks noGrp="1"/>
          </p:cNvSpPr>
          <p:nvPr>
            <p:ph type="sldNum" sz="quarter" idx="12"/>
          </p:nvPr>
        </p:nvSpPr>
        <p:spPr/>
        <p:txBody>
          <a:bodyPr/>
          <a:lstStyle>
            <a:lvl1pPr>
              <a:defRPr/>
            </a:lvl1pPr>
          </a:lstStyle>
          <a:p>
            <a:fld id="{4D6DBFBD-BE47-4919-A7AF-F00D56373645}" type="slidenum">
              <a:rPr lang="en-US" altLang="en-US"/>
              <a:pPr/>
              <a:t>‹#›</a:t>
            </a:fld>
            <a:endParaRPr lang="en-US" altLang="en-US"/>
          </a:p>
        </p:txBody>
      </p:sp>
    </p:spTree>
    <p:extLst>
      <p:ext uri="{BB962C8B-B14F-4D97-AF65-F5344CB8AC3E}">
        <p14:creationId xmlns:p14="http://schemas.microsoft.com/office/powerpoint/2010/main" val="3582358482"/>
      </p:ext>
    </p:extLst>
  </p:cSld>
  <p:clrMapOvr>
    <a:masterClrMapping/>
  </p:clrMapOvr>
  <p:transition>
    <p:wipe dir="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297E24A-8A19-E253-3716-5A5F1506A0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CB52221-D5A8-C162-920F-BBE6E51B66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0A1C3F5-20C7-3165-3E03-F9095EC1784D}"/>
              </a:ext>
            </a:extLst>
          </p:cNvPr>
          <p:cNvSpPr>
            <a:spLocks noGrp="1" noChangeArrowheads="1"/>
          </p:cNvSpPr>
          <p:nvPr>
            <p:ph type="sldNum" sz="quarter" idx="12"/>
          </p:nvPr>
        </p:nvSpPr>
        <p:spPr>
          <a:ln/>
        </p:spPr>
        <p:txBody>
          <a:bodyPr/>
          <a:lstStyle>
            <a:lvl1pPr>
              <a:defRPr/>
            </a:lvl1pPr>
          </a:lstStyle>
          <a:p>
            <a:fld id="{2532B1B3-7B7E-4A91-8A64-8B2B4964323F}" type="slidenum">
              <a:rPr lang="en-US" altLang="en-US"/>
              <a:pPr/>
              <a:t>‹#›</a:t>
            </a:fld>
            <a:endParaRPr lang="en-US" altLang="en-US"/>
          </a:p>
        </p:txBody>
      </p:sp>
    </p:spTree>
    <p:extLst>
      <p:ext uri="{BB962C8B-B14F-4D97-AF65-F5344CB8AC3E}">
        <p14:creationId xmlns:p14="http://schemas.microsoft.com/office/powerpoint/2010/main" val="2760694973"/>
      </p:ext>
    </p:extLst>
  </p:cSld>
  <p:clrMapOvr>
    <a:masterClrMapping/>
  </p:clrMapOvr>
  <p:transition spd="med">
    <p:zoom dir="in"/>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7EAAF2-8424-5FC4-44D2-58B9567B11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9BBD9E-5DED-41CC-99F4-A83DAB50239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E9630BF-F83C-9219-A61E-16EDE0579B64}"/>
              </a:ext>
            </a:extLst>
          </p:cNvPr>
          <p:cNvSpPr>
            <a:spLocks noGrp="1" noChangeArrowheads="1"/>
          </p:cNvSpPr>
          <p:nvPr>
            <p:ph type="sldNum" sz="quarter" idx="12"/>
          </p:nvPr>
        </p:nvSpPr>
        <p:spPr>
          <a:ln/>
        </p:spPr>
        <p:txBody>
          <a:bodyPr/>
          <a:lstStyle>
            <a:lvl1pPr>
              <a:defRPr/>
            </a:lvl1pPr>
          </a:lstStyle>
          <a:p>
            <a:fld id="{1EC92305-9920-4E7E-B60D-C2E94D9F5294}" type="slidenum">
              <a:rPr lang="en-US" altLang="en-US"/>
              <a:pPr/>
              <a:t>‹#›</a:t>
            </a:fld>
            <a:endParaRPr lang="en-US" altLang="en-US"/>
          </a:p>
        </p:txBody>
      </p:sp>
    </p:spTree>
    <p:extLst>
      <p:ext uri="{BB962C8B-B14F-4D97-AF65-F5344CB8AC3E}">
        <p14:creationId xmlns:p14="http://schemas.microsoft.com/office/powerpoint/2010/main" val="2297058705"/>
      </p:ext>
    </p:extLst>
  </p:cSld>
  <p:clrMapOvr>
    <a:masterClrMapping/>
  </p:clrMapOvr>
  <p:transition spd="med">
    <p:zoom dir="in"/>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43208DC-732D-827F-AD41-9DB132F568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FDDC5CF-85ED-1467-ACCB-59F26CBAC9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4A86CD8-7C95-3620-052F-F189773B820C}"/>
              </a:ext>
            </a:extLst>
          </p:cNvPr>
          <p:cNvSpPr>
            <a:spLocks noGrp="1" noChangeArrowheads="1"/>
          </p:cNvSpPr>
          <p:nvPr>
            <p:ph type="sldNum" sz="quarter" idx="12"/>
          </p:nvPr>
        </p:nvSpPr>
        <p:spPr>
          <a:ln/>
        </p:spPr>
        <p:txBody>
          <a:bodyPr/>
          <a:lstStyle>
            <a:lvl1pPr>
              <a:defRPr/>
            </a:lvl1pPr>
          </a:lstStyle>
          <a:p>
            <a:fld id="{6DF65DCB-15E4-44B3-84C7-53EBDDDE5E03}" type="slidenum">
              <a:rPr lang="en-US" altLang="en-US"/>
              <a:pPr/>
              <a:t>‹#›</a:t>
            </a:fld>
            <a:endParaRPr lang="en-US" altLang="en-US"/>
          </a:p>
        </p:txBody>
      </p:sp>
    </p:spTree>
    <p:extLst>
      <p:ext uri="{BB962C8B-B14F-4D97-AF65-F5344CB8AC3E}">
        <p14:creationId xmlns:p14="http://schemas.microsoft.com/office/powerpoint/2010/main" val="3452801738"/>
      </p:ext>
    </p:extLst>
  </p:cSld>
  <p:clrMapOvr>
    <a:masterClrMapping/>
  </p:clrMapOvr>
  <p:transition spd="med">
    <p:zoom dir="in"/>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F2BAB1D-147B-0FE1-9718-DE15A03358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01908C8-D226-E01D-069D-E6B79E1B85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F491424-9239-1782-22DA-D668FFD362B4}"/>
              </a:ext>
            </a:extLst>
          </p:cNvPr>
          <p:cNvSpPr>
            <a:spLocks noGrp="1" noChangeArrowheads="1"/>
          </p:cNvSpPr>
          <p:nvPr>
            <p:ph type="sldNum" sz="quarter" idx="12"/>
          </p:nvPr>
        </p:nvSpPr>
        <p:spPr>
          <a:ln/>
        </p:spPr>
        <p:txBody>
          <a:bodyPr/>
          <a:lstStyle>
            <a:lvl1pPr>
              <a:defRPr/>
            </a:lvl1pPr>
          </a:lstStyle>
          <a:p>
            <a:fld id="{FE449496-F61A-48DB-B9D5-C56CCBF83FA9}" type="slidenum">
              <a:rPr lang="en-US" altLang="en-US"/>
              <a:pPr/>
              <a:t>‹#›</a:t>
            </a:fld>
            <a:endParaRPr lang="en-US" altLang="en-US"/>
          </a:p>
        </p:txBody>
      </p:sp>
    </p:spTree>
    <p:extLst>
      <p:ext uri="{BB962C8B-B14F-4D97-AF65-F5344CB8AC3E}">
        <p14:creationId xmlns:p14="http://schemas.microsoft.com/office/powerpoint/2010/main" val="482692789"/>
      </p:ext>
    </p:extLst>
  </p:cSld>
  <p:clrMapOvr>
    <a:masterClrMapping/>
  </p:clrMapOvr>
  <p:transition spd="med">
    <p:zoom dir="in"/>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E8F238-E81F-DD5D-AEAA-A711528E94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0EECCEE-0602-9599-364C-3081A18B0F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5547AC5-5773-4E33-0FEC-D9A1D6A60BC3}"/>
              </a:ext>
            </a:extLst>
          </p:cNvPr>
          <p:cNvSpPr>
            <a:spLocks noGrp="1" noChangeArrowheads="1"/>
          </p:cNvSpPr>
          <p:nvPr>
            <p:ph type="sldNum" sz="quarter" idx="12"/>
          </p:nvPr>
        </p:nvSpPr>
        <p:spPr>
          <a:ln/>
        </p:spPr>
        <p:txBody>
          <a:bodyPr/>
          <a:lstStyle>
            <a:lvl1pPr>
              <a:defRPr/>
            </a:lvl1pPr>
          </a:lstStyle>
          <a:p>
            <a:fld id="{20F0C854-E273-44ED-8B53-5AEAF6D83D6B}" type="slidenum">
              <a:rPr lang="en-US" altLang="en-US"/>
              <a:pPr/>
              <a:t>‹#›</a:t>
            </a:fld>
            <a:endParaRPr lang="en-US" altLang="en-US"/>
          </a:p>
        </p:txBody>
      </p:sp>
    </p:spTree>
    <p:extLst>
      <p:ext uri="{BB962C8B-B14F-4D97-AF65-F5344CB8AC3E}">
        <p14:creationId xmlns:p14="http://schemas.microsoft.com/office/powerpoint/2010/main" val="3642291200"/>
      </p:ext>
    </p:extLst>
  </p:cSld>
  <p:clrMapOvr>
    <a:masterClrMapping/>
  </p:clrMapOvr>
  <p:transition spd="med">
    <p:zoom dir="in"/>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C29B4B2-4320-BEF5-54C1-FAACA56D0D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56EF516-6395-D757-F1C1-9BEF82810C8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9114EF2-15B2-6520-5AB8-514273A4181F}"/>
              </a:ext>
            </a:extLst>
          </p:cNvPr>
          <p:cNvSpPr>
            <a:spLocks noGrp="1" noChangeArrowheads="1"/>
          </p:cNvSpPr>
          <p:nvPr>
            <p:ph type="sldNum" sz="quarter" idx="12"/>
          </p:nvPr>
        </p:nvSpPr>
        <p:spPr>
          <a:ln/>
        </p:spPr>
        <p:txBody>
          <a:bodyPr/>
          <a:lstStyle>
            <a:lvl1pPr>
              <a:defRPr/>
            </a:lvl1pPr>
          </a:lstStyle>
          <a:p>
            <a:fld id="{977D10B0-3E1C-4367-9320-5C6D0869B58B}" type="slidenum">
              <a:rPr lang="en-US" altLang="en-US"/>
              <a:pPr/>
              <a:t>‹#›</a:t>
            </a:fld>
            <a:endParaRPr lang="en-US" altLang="en-US"/>
          </a:p>
        </p:txBody>
      </p:sp>
    </p:spTree>
    <p:extLst>
      <p:ext uri="{BB962C8B-B14F-4D97-AF65-F5344CB8AC3E}">
        <p14:creationId xmlns:p14="http://schemas.microsoft.com/office/powerpoint/2010/main" val="4033856483"/>
      </p:ext>
    </p:extLst>
  </p:cSld>
  <p:clrMapOvr>
    <a:masterClrMapping/>
  </p:clrMapOvr>
  <p:transition spd="med">
    <p:zoom dir="in"/>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65882FD-0128-60E1-FD7C-44A28CD571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A724243-F4E5-0E1F-F6EC-EB9F8191D7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CD2001A-4B0B-B630-8922-7FECFD5A8E61}"/>
              </a:ext>
            </a:extLst>
          </p:cNvPr>
          <p:cNvSpPr>
            <a:spLocks noGrp="1" noChangeArrowheads="1"/>
          </p:cNvSpPr>
          <p:nvPr>
            <p:ph type="sldNum" sz="quarter" idx="12"/>
          </p:nvPr>
        </p:nvSpPr>
        <p:spPr>
          <a:ln/>
        </p:spPr>
        <p:txBody>
          <a:bodyPr/>
          <a:lstStyle>
            <a:lvl1pPr>
              <a:defRPr/>
            </a:lvl1pPr>
          </a:lstStyle>
          <a:p>
            <a:fld id="{B0AE9767-CF95-405E-95DD-14404A9177B2}" type="slidenum">
              <a:rPr lang="en-US" altLang="en-US"/>
              <a:pPr/>
              <a:t>‹#›</a:t>
            </a:fld>
            <a:endParaRPr lang="en-US" altLang="en-US"/>
          </a:p>
        </p:txBody>
      </p:sp>
    </p:spTree>
    <p:extLst>
      <p:ext uri="{BB962C8B-B14F-4D97-AF65-F5344CB8AC3E}">
        <p14:creationId xmlns:p14="http://schemas.microsoft.com/office/powerpoint/2010/main" val="301440553"/>
      </p:ext>
    </p:extLst>
  </p:cSld>
  <p:clrMapOvr>
    <a:masterClrMapping/>
  </p:clrMapOvr>
  <p:transition spd="med">
    <p:zoom dir="in"/>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4A94B3-C061-8962-67B1-61B7B0FB04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5A19459-3C5C-48BF-5B79-ECA424A067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996781C-2CD3-B4BB-730F-ADF5F155AE28}"/>
              </a:ext>
            </a:extLst>
          </p:cNvPr>
          <p:cNvSpPr>
            <a:spLocks noGrp="1" noChangeArrowheads="1"/>
          </p:cNvSpPr>
          <p:nvPr>
            <p:ph type="sldNum" sz="quarter" idx="12"/>
          </p:nvPr>
        </p:nvSpPr>
        <p:spPr>
          <a:ln/>
        </p:spPr>
        <p:txBody>
          <a:bodyPr/>
          <a:lstStyle>
            <a:lvl1pPr>
              <a:defRPr/>
            </a:lvl1pPr>
          </a:lstStyle>
          <a:p>
            <a:fld id="{7561D7E2-6773-4B0B-80E6-D8DAA7111A12}" type="slidenum">
              <a:rPr lang="en-US" altLang="en-US"/>
              <a:pPr/>
              <a:t>‹#›</a:t>
            </a:fld>
            <a:endParaRPr lang="en-US" altLang="en-US"/>
          </a:p>
        </p:txBody>
      </p:sp>
    </p:spTree>
    <p:extLst>
      <p:ext uri="{BB962C8B-B14F-4D97-AF65-F5344CB8AC3E}">
        <p14:creationId xmlns:p14="http://schemas.microsoft.com/office/powerpoint/2010/main" val="1246951165"/>
      </p:ext>
    </p:extLst>
  </p:cSld>
  <p:clrMapOvr>
    <a:masterClrMapping/>
  </p:clrMapOvr>
  <p:transition spd="med">
    <p:zoom dir="in"/>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165533-A116-01A3-C870-FFAF29C9D2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F0C6C4A-72CE-086A-9B05-A7015CB27D6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1180AA3-D5DB-5E2F-D81D-484AB885F187}"/>
              </a:ext>
            </a:extLst>
          </p:cNvPr>
          <p:cNvSpPr>
            <a:spLocks noGrp="1" noChangeArrowheads="1"/>
          </p:cNvSpPr>
          <p:nvPr>
            <p:ph type="sldNum" sz="quarter" idx="12"/>
          </p:nvPr>
        </p:nvSpPr>
        <p:spPr>
          <a:ln/>
        </p:spPr>
        <p:txBody>
          <a:bodyPr/>
          <a:lstStyle>
            <a:lvl1pPr>
              <a:defRPr/>
            </a:lvl1pPr>
          </a:lstStyle>
          <a:p>
            <a:fld id="{A4B3C34E-9716-442C-8418-22042AD63FD5}" type="slidenum">
              <a:rPr lang="en-US" altLang="en-US"/>
              <a:pPr/>
              <a:t>‹#›</a:t>
            </a:fld>
            <a:endParaRPr lang="en-US" altLang="en-US"/>
          </a:p>
        </p:txBody>
      </p:sp>
    </p:spTree>
    <p:extLst>
      <p:ext uri="{BB962C8B-B14F-4D97-AF65-F5344CB8AC3E}">
        <p14:creationId xmlns:p14="http://schemas.microsoft.com/office/powerpoint/2010/main" val="2658830907"/>
      </p:ext>
    </p:extLst>
  </p:cSld>
  <p:clrMapOvr>
    <a:masterClrMapping/>
  </p:clrMapOvr>
  <p:transition spd="med">
    <p:zoom dir="in"/>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D257B6-CA38-9627-67B2-E9AFDD3215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247D620-1D4D-8E1B-CB03-6F7BE0E1FF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808CDEE-12B5-322A-C064-466333A47A6B}"/>
              </a:ext>
            </a:extLst>
          </p:cNvPr>
          <p:cNvSpPr>
            <a:spLocks noGrp="1" noChangeArrowheads="1"/>
          </p:cNvSpPr>
          <p:nvPr>
            <p:ph type="sldNum" sz="quarter" idx="12"/>
          </p:nvPr>
        </p:nvSpPr>
        <p:spPr>
          <a:ln/>
        </p:spPr>
        <p:txBody>
          <a:bodyPr/>
          <a:lstStyle>
            <a:lvl1pPr>
              <a:defRPr/>
            </a:lvl1pPr>
          </a:lstStyle>
          <a:p>
            <a:fld id="{66654B89-F0DD-4FFB-A536-4DC2FD0956E9}" type="slidenum">
              <a:rPr lang="en-US" altLang="en-US"/>
              <a:pPr/>
              <a:t>‹#›</a:t>
            </a:fld>
            <a:endParaRPr lang="en-US" altLang="en-US"/>
          </a:p>
        </p:txBody>
      </p:sp>
    </p:spTree>
    <p:extLst>
      <p:ext uri="{BB962C8B-B14F-4D97-AF65-F5344CB8AC3E}">
        <p14:creationId xmlns:p14="http://schemas.microsoft.com/office/powerpoint/2010/main" val="3545403572"/>
      </p:ext>
    </p:extLst>
  </p:cSld>
  <p:clrMapOvr>
    <a:masterClrMapping/>
  </p:clrMapOvr>
  <p:transition spd="med">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CA69E-243D-4004-9452-0510EEF70885}"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6058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B3D534-268E-F890-7C1D-62068D4E12A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2B5437C-1C9E-59D7-8E4F-DED495ECAF9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928A82E-DC42-1BAF-F59B-35EC34D3A066}"/>
              </a:ext>
            </a:extLst>
          </p:cNvPr>
          <p:cNvSpPr>
            <a:spLocks noGrp="1"/>
          </p:cNvSpPr>
          <p:nvPr>
            <p:ph type="sldNum" sz="quarter" idx="12"/>
          </p:nvPr>
        </p:nvSpPr>
        <p:spPr/>
        <p:txBody>
          <a:bodyPr/>
          <a:lstStyle>
            <a:lvl1pPr>
              <a:defRPr/>
            </a:lvl1pPr>
          </a:lstStyle>
          <a:p>
            <a:fld id="{242DA90E-B8AF-4E93-AEC9-9D6E20B21FB1}" type="slidenum">
              <a:rPr lang="en-US" altLang="en-US"/>
              <a:pPr/>
              <a:t>‹#›</a:t>
            </a:fld>
            <a:endParaRPr lang="en-US" altLang="en-US"/>
          </a:p>
        </p:txBody>
      </p:sp>
    </p:spTree>
    <p:extLst>
      <p:ext uri="{BB962C8B-B14F-4D97-AF65-F5344CB8AC3E}">
        <p14:creationId xmlns:p14="http://schemas.microsoft.com/office/powerpoint/2010/main" val="1612927223"/>
      </p:ext>
    </p:extLst>
  </p:cSld>
  <p:clrMapOvr>
    <a:masterClrMapping/>
  </p:clrMapOvr>
  <p:transition>
    <p:wipe dir="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46831C4-7B4D-E65A-5496-695BE3D891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51152E6-1449-7A18-5B47-9EE8E1C711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9CC994D-16A4-055F-45AD-1421A7261429}"/>
              </a:ext>
            </a:extLst>
          </p:cNvPr>
          <p:cNvSpPr>
            <a:spLocks noGrp="1" noChangeArrowheads="1"/>
          </p:cNvSpPr>
          <p:nvPr>
            <p:ph type="sldNum" sz="quarter" idx="12"/>
          </p:nvPr>
        </p:nvSpPr>
        <p:spPr>
          <a:ln/>
        </p:spPr>
        <p:txBody>
          <a:bodyPr/>
          <a:lstStyle>
            <a:lvl1pPr>
              <a:defRPr/>
            </a:lvl1pPr>
          </a:lstStyle>
          <a:p>
            <a:fld id="{D5959A2D-1C1E-4775-AF69-8C0E32677FE4}" type="slidenum">
              <a:rPr lang="en-US" altLang="en-US"/>
              <a:pPr/>
              <a:t>‹#›</a:t>
            </a:fld>
            <a:endParaRPr lang="en-US" altLang="en-US"/>
          </a:p>
        </p:txBody>
      </p:sp>
    </p:spTree>
    <p:extLst>
      <p:ext uri="{BB962C8B-B14F-4D97-AF65-F5344CB8AC3E}">
        <p14:creationId xmlns:p14="http://schemas.microsoft.com/office/powerpoint/2010/main" val="1363795617"/>
      </p:ext>
    </p:extLst>
  </p:cSld>
  <p:clrMapOvr>
    <a:masterClrMapping/>
  </p:clrMapOvr>
  <p:transition spd="med">
    <p:zoom dir="in"/>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D61ADF-FE53-24CE-166B-5FB22B87CC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A55BC0F-327A-393B-DD83-DC61AC08F5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175CAED-313C-E623-8491-95C644499624}"/>
              </a:ext>
            </a:extLst>
          </p:cNvPr>
          <p:cNvSpPr>
            <a:spLocks noGrp="1" noChangeArrowheads="1"/>
          </p:cNvSpPr>
          <p:nvPr>
            <p:ph type="sldNum" sz="quarter" idx="12"/>
          </p:nvPr>
        </p:nvSpPr>
        <p:spPr>
          <a:ln/>
        </p:spPr>
        <p:txBody>
          <a:bodyPr/>
          <a:lstStyle>
            <a:lvl1pPr>
              <a:defRPr/>
            </a:lvl1pPr>
          </a:lstStyle>
          <a:p>
            <a:fld id="{89AE0728-B434-4C1E-9CAC-226F394E752D}" type="slidenum">
              <a:rPr lang="en-US" altLang="en-US"/>
              <a:pPr/>
              <a:t>‹#›</a:t>
            </a:fld>
            <a:endParaRPr lang="en-US" altLang="en-US"/>
          </a:p>
        </p:txBody>
      </p:sp>
    </p:spTree>
    <p:extLst>
      <p:ext uri="{BB962C8B-B14F-4D97-AF65-F5344CB8AC3E}">
        <p14:creationId xmlns:p14="http://schemas.microsoft.com/office/powerpoint/2010/main" val="3937459359"/>
      </p:ext>
    </p:extLst>
  </p:cSld>
  <p:clrMapOvr>
    <a:masterClrMapping/>
  </p:clrMapOvr>
  <p:transition spd="med">
    <p:zoom dir="in"/>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CC9451-0B7E-AD60-E462-EB9BA512A1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CAEFEB2-1412-D4D9-59CB-2F5B164ECF9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D705F6D-09A5-2583-15F8-3FD42EAB5583}"/>
              </a:ext>
            </a:extLst>
          </p:cNvPr>
          <p:cNvSpPr>
            <a:spLocks noGrp="1" noChangeArrowheads="1"/>
          </p:cNvSpPr>
          <p:nvPr>
            <p:ph type="sldNum" sz="quarter" idx="12"/>
          </p:nvPr>
        </p:nvSpPr>
        <p:spPr>
          <a:ln/>
        </p:spPr>
        <p:txBody>
          <a:bodyPr/>
          <a:lstStyle>
            <a:lvl1pPr>
              <a:defRPr/>
            </a:lvl1pPr>
          </a:lstStyle>
          <a:p>
            <a:fld id="{0297642F-E616-4773-BECD-E2F65A335053}" type="slidenum">
              <a:rPr lang="en-US" altLang="en-US"/>
              <a:pPr/>
              <a:t>‹#›</a:t>
            </a:fld>
            <a:endParaRPr lang="en-US" altLang="en-US"/>
          </a:p>
        </p:txBody>
      </p:sp>
    </p:spTree>
    <p:extLst>
      <p:ext uri="{BB962C8B-B14F-4D97-AF65-F5344CB8AC3E}">
        <p14:creationId xmlns:p14="http://schemas.microsoft.com/office/powerpoint/2010/main" val="3412854141"/>
      </p:ext>
    </p:extLst>
  </p:cSld>
  <p:clrMapOvr>
    <a:masterClrMapping/>
  </p:clrMapOvr>
  <p:transition spd="med">
    <p:zoom dir="in"/>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1A2B9C6-58E5-063D-2F5E-25D545EC41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61D773D-76C2-CA95-1A1B-13E505B5D6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FED8A67-4432-67AB-1552-34C9AA595237}"/>
              </a:ext>
            </a:extLst>
          </p:cNvPr>
          <p:cNvSpPr>
            <a:spLocks noGrp="1" noChangeArrowheads="1"/>
          </p:cNvSpPr>
          <p:nvPr>
            <p:ph type="sldNum" sz="quarter" idx="12"/>
          </p:nvPr>
        </p:nvSpPr>
        <p:spPr>
          <a:ln/>
        </p:spPr>
        <p:txBody>
          <a:bodyPr/>
          <a:lstStyle>
            <a:lvl1pPr>
              <a:defRPr/>
            </a:lvl1pPr>
          </a:lstStyle>
          <a:p>
            <a:fld id="{14CB512D-1356-4896-B598-E8372A28F621}" type="slidenum">
              <a:rPr lang="en-US" altLang="en-US"/>
              <a:pPr/>
              <a:t>‹#›</a:t>
            </a:fld>
            <a:endParaRPr lang="en-US" altLang="en-US"/>
          </a:p>
        </p:txBody>
      </p:sp>
    </p:spTree>
    <p:extLst>
      <p:ext uri="{BB962C8B-B14F-4D97-AF65-F5344CB8AC3E}">
        <p14:creationId xmlns:p14="http://schemas.microsoft.com/office/powerpoint/2010/main" val="2718654325"/>
      </p:ext>
    </p:extLst>
  </p:cSld>
  <p:clrMapOvr>
    <a:masterClrMapping/>
  </p:clrMapOvr>
  <p:transition spd="med">
    <p:zoom dir="in"/>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F6B39D7-DCA0-433D-8E36-70464BB7FF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D4EFDEB-7552-5AC7-4257-36CAE3FC6C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772A0BB-72A0-76FC-5E58-D72DBEAAE2FC}"/>
              </a:ext>
            </a:extLst>
          </p:cNvPr>
          <p:cNvSpPr>
            <a:spLocks noGrp="1" noChangeArrowheads="1"/>
          </p:cNvSpPr>
          <p:nvPr>
            <p:ph type="sldNum" sz="quarter" idx="12"/>
          </p:nvPr>
        </p:nvSpPr>
        <p:spPr>
          <a:ln/>
        </p:spPr>
        <p:txBody>
          <a:bodyPr/>
          <a:lstStyle>
            <a:lvl1pPr>
              <a:defRPr/>
            </a:lvl1pPr>
          </a:lstStyle>
          <a:p>
            <a:fld id="{64F7CC72-9950-4882-AA40-8619097D06F0}" type="slidenum">
              <a:rPr lang="en-US" altLang="en-US"/>
              <a:pPr/>
              <a:t>‹#›</a:t>
            </a:fld>
            <a:endParaRPr lang="en-US" altLang="en-US"/>
          </a:p>
        </p:txBody>
      </p:sp>
    </p:spTree>
    <p:extLst>
      <p:ext uri="{BB962C8B-B14F-4D97-AF65-F5344CB8AC3E}">
        <p14:creationId xmlns:p14="http://schemas.microsoft.com/office/powerpoint/2010/main" val="1621205371"/>
      </p:ext>
    </p:extLst>
  </p:cSld>
  <p:clrMapOvr>
    <a:masterClrMapping/>
  </p:clrMapOvr>
  <p:transition spd="med">
    <p:zoom dir="in"/>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F454E43-6164-2A6A-4D65-C3B5C28C26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94CFE70-ED3F-E1B6-F86D-0F2DECB97E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884A163-0646-9AB7-37C0-EA1BE402979E}"/>
              </a:ext>
            </a:extLst>
          </p:cNvPr>
          <p:cNvSpPr>
            <a:spLocks noGrp="1" noChangeArrowheads="1"/>
          </p:cNvSpPr>
          <p:nvPr>
            <p:ph type="sldNum" sz="quarter" idx="12"/>
          </p:nvPr>
        </p:nvSpPr>
        <p:spPr>
          <a:ln/>
        </p:spPr>
        <p:txBody>
          <a:bodyPr/>
          <a:lstStyle>
            <a:lvl1pPr>
              <a:defRPr/>
            </a:lvl1pPr>
          </a:lstStyle>
          <a:p>
            <a:fld id="{E89EC12C-B697-43F6-A0D3-44072977DB44}" type="slidenum">
              <a:rPr lang="en-US" altLang="en-US"/>
              <a:pPr/>
              <a:t>‹#›</a:t>
            </a:fld>
            <a:endParaRPr lang="en-US" altLang="en-US"/>
          </a:p>
        </p:txBody>
      </p:sp>
    </p:spTree>
    <p:extLst>
      <p:ext uri="{BB962C8B-B14F-4D97-AF65-F5344CB8AC3E}">
        <p14:creationId xmlns:p14="http://schemas.microsoft.com/office/powerpoint/2010/main" val="2175937384"/>
      </p:ext>
    </p:extLst>
  </p:cSld>
  <p:clrMapOvr>
    <a:masterClrMapping/>
  </p:clrMapOvr>
  <p:transition spd="med">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FF6F9A-95BB-AEBC-0883-F578C1699359}"/>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A4DE3CAF-BE43-CFF6-FC5D-3BDB8E9099F7}"/>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12C96DB9-EA25-91E8-CB10-9E302FE5EF59}"/>
              </a:ext>
            </a:extLst>
          </p:cNvPr>
          <p:cNvSpPr>
            <a:spLocks noGrp="1"/>
          </p:cNvSpPr>
          <p:nvPr>
            <p:ph type="sldNum" sz="quarter" idx="12"/>
          </p:nvPr>
        </p:nvSpPr>
        <p:spPr/>
        <p:txBody>
          <a:bodyPr/>
          <a:lstStyle>
            <a:lvl1pPr>
              <a:defRPr/>
            </a:lvl1pPr>
          </a:lstStyle>
          <a:p>
            <a:fld id="{CB2DBB66-5A01-4ACF-8CE6-F027A42949D6}" type="slidenum">
              <a:rPr lang="en-US" altLang="en-US"/>
              <a:pPr/>
              <a:t>‹#›</a:t>
            </a:fld>
            <a:endParaRPr lang="en-US" altLang="en-US"/>
          </a:p>
        </p:txBody>
      </p:sp>
    </p:spTree>
    <p:extLst>
      <p:ext uri="{BB962C8B-B14F-4D97-AF65-F5344CB8AC3E}">
        <p14:creationId xmlns:p14="http://schemas.microsoft.com/office/powerpoint/2010/main" val="2449032432"/>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12C606-D66D-5BC7-8EAD-50E16A66663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ADC210CE-9945-45E3-5BAD-36DA36FA1180}"/>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9DB53396-B821-6A81-CB6A-5FD1DD84B168}"/>
              </a:ext>
            </a:extLst>
          </p:cNvPr>
          <p:cNvSpPr>
            <a:spLocks noGrp="1"/>
          </p:cNvSpPr>
          <p:nvPr>
            <p:ph type="sldNum" sz="quarter" idx="12"/>
          </p:nvPr>
        </p:nvSpPr>
        <p:spPr/>
        <p:txBody>
          <a:bodyPr/>
          <a:lstStyle>
            <a:lvl1pPr>
              <a:defRPr/>
            </a:lvl1pPr>
          </a:lstStyle>
          <a:p>
            <a:fld id="{21A6D598-32B3-4F89-B19F-90F82AAD5456}" type="slidenum">
              <a:rPr lang="en-US" altLang="en-US"/>
              <a:pPr/>
              <a:t>‹#›</a:t>
            </a:fld>
            <a:endParaRPr lang="en-US" altLang="en-US"/>
          </a:p>
        </p:txBody>
      </p:sp>
    </p:spTree>
    <p:extLst>
      <p:ext uri="{BB962C8B-B14F-4D97-AF65-F5344CB8AC3E}">
        <p14:creationId xmlns:p14="http://schemas.microsoft.com/office/powerpoint/2010/main" val="539498094"/>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5F4F9F-A0E6-C926-9207-D021B64F8B3A}"/>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B630A9AF-96B1-78CD-4AF0-E0D6CCBB1DAE}"/>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C6268BCD-B0CA-172E-3876-43369B8D1923}"/>
              </a:ext>
            </a:extLst>
          </p:cNvPr>
          <p:cNvSpPr>
            <a:spLocks noGrp="1"/>
          </p:cNvSpPr>
          <p:nvPr>
            <p:ph type="sldNum" sz="quarter" idx="12"/>
          </p:nvPr>
        </p:nvSpPr>
        <p:spPr/>
        <p:txBody>
          <a:bodyPr/>
          <a:lstStyle>
            <a:lvl1pPr>
              <a:defRPr/>
            </a:lvl1pPr>
          </a:lstStyle>
          <a:p>
            <a:fld id="{F794835A-0425-4234-8D9A-654EA59028EF}" type="slidenum">
              <a:rPr lang="en-US" altLang="en-US"/>
              <a:pPr/>
              <a:t>‹#›</a:t>
            </a:fld>
            <a:endParaRPr lang="en-US" altLang="en-US"/>
          </a:p>
        </p:txBody>
      </p:sp>
    </p:spTree>
    <p:extLst>
      <p:ext uri="{BB962C8B-B14F-4D97-AF65-F5344CB8AC3E}">
        <p14:creationId xmlns:p14="http://schemas.microsoft.com/office/powerpoint/2010/main" val="3202193226"/>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8F8A9E-23C2-1388-F9FE-7CFCAD644A9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E09122CB-9FD3-F0C2-2511-2FE700F428C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01E0AA04-F03D-4578-30D1-56099D590BCD}"/>
              </a:ext>
            </a:extLst>
          </p:cNvPr>
          <p:cNvSpPr>
            <a:spLocks noGrp="1"/>
          </p:cNvSpPr>
          <p:nvPr>
            <p:ph type="sldNum" sz="quarter" idx="12"/>
          </p:nvPr>
        </p:nvSpPr>
        <p:spPr/>
        <p:txBody>
          <a:bodyPr/>
          <a:lstStyle>
            <a:lvl1pPr>
              <a:defRPr/>
            </a:lvl1pPr>
          </a:lstStyle>
          <a:p>
            <a:fld id="{D6C4B61E-566F-4635-BB4A-FC50727EDD29}" type="slidenum">
              <a:rPr lang="en-US" altLang="en-US"/>
              <a:pPr/>
              <a:t>‹#›</a:t>
            </a:fld>
            <a:endParaRPr lang="en-US" altLang="en-US"/>
          </a:p>
        </p:txBody>
      </p:sp>
    </p:spTree>
    <p:extLst>
      <p:ext uri="{BB962C8B-B14F-4D97-AF65-F5344CB8AC3E}">
        <p14:creationId xmlns:p14="http://schemas.microsoft.com/office/powerpoint/2010/main" val="2958598120"/>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58796D-FA81-B543-2BCB-8993EA9E09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6676DCFA-5DCF-4F41-DAA4-335FD325EB3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CB1EB6A-DF6E-5DC5-844D-0F44997C0E82}"/>
              </a:ext>
            </a:extLst>
          </p:cNvPr>
          <p:cNvSpPr>
            <a:spLocks noGrp="1"/>
          </p:cNvSpPr>
          <p:nvPr>
            <p:ph type="sldNum" sz="quarter" idx="12"/>
          </p:nvPr>
        </p:nvSpPr>
        <p:spPr/>
        <p:txBody>
          <a:bodyPr/>
          <a:lstStyle>
            <a:lvl1pPr>
              <a:defRPr/>
            </a:lvl1pPr>
          </a:lstStyle>
          <a:p>
            <a:fld id="{C703BA36-EABE-4629-80CD-2730A3FCCD1D}" type="slidenum">
              <a:rPr lang="en-US" altLang="en-US"/>
              <a:pPr/>
              <a:t>‹#›</a:t>
            </a:fld>
            <a:endParaRPr lang="en-US" altLang="en-US"/>
          </a:p>
        </p:txBody>
      </p:sp>
    </p:spTree>
    <p:extLst>
      <p:ext uri="{BB962C8B-B14F-4D97-AF65-F5344CB8AC3E}">
        <p14:creationId xmlns:p14="http://schemas.microsoft.com/office/powerpoint/2010/main" val="3566130596"/>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64429-7C34-DC1B-1D20-1E4B2349647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B33949D-C5B3-B645-51DC-5CDFC56DB19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9FDBFC4-0D4C-421C-DFEE-E8527CCECE9E}"/>
              </a:ext>
            </a:extLst>
          </p:cNvPr>
          <p:cNvSpPr>
            <a:spLocks noGrp="1"/>
          </p:cNvSpPr>
          <p:nvPr>
            <p:ph type="sldNum" sz="quarter" idx="12"/>
          </p:nvPr>
        </p:nvSpPr>
        <p:spPr/>
        <p:txBody>
          <a:bodyPr/>
          <a:lstStyle>
            <a:lvl1pPr>
              <a:defRPr/>
            </a:lvl1pPr>
          </a:lstStyle>
          <a:p>
            <a:fld id="{2EEF7383-B8A7-4E69-AF00-D0E26B746A44}" type="slidenum">
              <a:rPr lang="en-US" altLang="en-US"/>
              <a:pPr/>
              <a:t>‹#›</a:t>
            </a:fld>
            <a:endParaRPr lang="en-US" altLang="en-US"/>
          </a:p>
        </p:txBody>
      </p:sp>
    </p:spTree>
    <p:extLst>
      <p:ext uri="{BB962C8B-B14F-4D97-AF65-F5344CB8AC3E}">
        <p14:creationId xmlns:p14="http://schemas.microsoft.com/office/powerpoint/2010/main" val="2032068417"/>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118F9-6084-0B39-DA90-F6879F8BBE7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1D494A4-4677-4C81-D576-43C7400CC9A0}"/>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EBC2251-4E97-F707-73F3-2878D11637DF}"/>
              </a:ext>
            </a:extLst>
          </p:cNvPr>
          <p:cNvSpPr>
            <a:spLocks noGrp="1"/>
          </p:cNvSpPr>
          <p:nvPr>
            <p:ph type="sldNum" sz="quarter" idx="12"/>
          </p:nvPr>
        </p:nvSpPr>
        <p:spPr/>
        <p:txBody>
          <a:bodyPr/>
          <a:lstStyle>
            <a:lvl1pPr>
              <a:defRPr/>
            </a:lvl1pPr>
          </a:lstStyle>
          <a:p>
            <a:fld id="{998BA8BF-905B-4BC2-921C-7E77C713DE46}" type="slidenum">
              <a:rPr lang="en-US" altLang="en-US"/>
              <a:pPr/>
              <a:t>‹#›</a:t>
            </a:fld>
            <a:endParaRPr lang="en-US" altLang="en-US"/>
          </a:p>
        </p:txBody>
      </p:sp>
    </p:spTree>
    <p:extLst>
      <p:ext uri="{BB962C8B-B14F-4D97-AF65-F5344CB8AC3E}">
        <p14:creationId xmlns:p14="http://schemas.microsoft.com/office/powerpoint/2010/main" val="2467332356"/>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A9F7D8B-B402-5DA3-1EE8-BEEEC08769BE}"/>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77B5F10-4FDA-9793-012A-624F0758C987}"/>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DF1E6B52-3E31-D9C4-E070-24193DBB0ACF}"/>
              </a:ext>
            </a:extLst>
          </p:cNvPr>
          <p:cNvSpPr>
            <a:spLocks noGrp="1"/>
          </p:cNvSpPr>
          <p:nvPr>
            <p:ph type="sldNum" sz="quarter" idx="12"/>
          </p:nvPr>
        </p:nvSpPr>
        <p:spPr/>
        <p:txBody>
          <a:bodyPr/>
          <a:lstStyle>
            <a:lvl1pPr>
              <a:defRPr/>
            </a:lvl1pPr>
          </a:lstStyle>
          <a:p>
            <a:fld id="{735BCD08-BA9C-46BC-B1B1-969C8CB91EC9}" type="slidenum">
              <a:rPr lang="en-US" altLang="en-US"/>
              <a:pPr/>
              <a:t>‹#›</a:t>
            </a:fld>
            <a:endParaRPr lang="en-US" altLang="en-US"/>
          </a:p>
        </p:txBody>
      </p:sp>
    </p:spTree>
    <p:extLst>
      <p:ext uri="{BB962C8B-B14F-4D97-AF65-F5344CB8AC3E}">
        <p14:creationId xmlns:p14="http://schemas.microsoft.com/office/powerpoint/2010/main" val="2228112334"/>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4A54F0F-D6FB-355C-533C-505D89FBE278}"/>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868313B7-59E0-1DC5-7215-39F83478B603}"/>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FDDCFEA1-1581-E24E-6B2E-8C0D749159CE}"/>
              </a:ext>
            </a:extLst>
          </p:cNvPr>
          <p:cNvSpPr>
            <a:spLocks noGrp="1"/>
          </p:cNvSpPr>
          <p:nvPr>
            <p:ph type="sldNum" sz="quarter" idx="12"/>
          </p:nvPr>
        </p:nvSpPr>
        <p:spPr/>
        <p:txBody>
          <a:bodyPr/>
          <a:lstStyle>
            <a:lvl1pPr>
              <a:defRPr/>
            </a:lvl1pPr>
          </a:lstStyle>
          <a:p>
            <a:fld id="{622873D8-79DF-4D54-B92E-FF1883484BAA}" type="slidenum">
              <a:rPr lang="en-US" altLang="en-US"/>
              <a:pPr/>
              <a:t>‹#›</a:t>
            </a:fld>
            <a:endParaRPr lang="en-US" altLang="en-US"/>
          </a:p>
        </p:txBody>
      </p:sp>
    </p:spTree>
    <p:extLst>
      <p:ext uri="{BB962C8B-B14F-4D97-AF65-F5344CB8AC3E}">
        <p14:creationId xmlns:p14="http://schemas.microsoft.com/office/powerpoint/2010/main" val="376160323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32357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032D7F-875F-C8D3-54DA-E38FD877694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BA9EBF2A-CABC-2F35-C902-A03F69F4A88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C8322B44-0CD4-D898-E01E-78EBB0A4C215}"/>
              </a:ext>
            </a:extLst>
          </p:cNvPr>
          <p:cNvSpPr>
            <a:spLocks noGrp="1"/>
          </p:cNvSpPr>
          <p:nvPr>
            <p:ph type="sldNum" sz="quarter" idx="12"/>
          </p:nvPr>
        </p:nvSpPr>
        <p:spPr/>
        <p:txBody>
          <a:bodyPr/>
          <a:lstStyle>
            <a:lvl1pPr>
              <a:defRPr/>
            </a:lvl1pPr>
          </a:lstStyle>
          <a:p>
            <a:fld id="{AB0929C1-6B9E-401C-912D-314C2D5C66B8}" type="slidenum">
              <a:rPr lang="en-US" altLang="en-US"/>
              <a:pPr/>
              <a:t>‹#›</a:t>
            </a:fld>
            <a:endParaRPr lang="en-US" altLang="en-US"/>
          </a:p>
        </p:txBody>
      </p:sp>
    </p:spTree>
    <p:extLst>
      <p:ext uri="{BB962C8B-B14F-4D97-AF65-F5344CB8AC3E}">
        <p14:creationId xmlns:p14="http://schemas.microsoft.com/office/powerpoint/2010/main" val="3641787136"/>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D89605-E227-F639-1CDE-3DADD91E984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4AB7692D-A045-21EB-1F4F-1AF4158724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85D07159-F247-9888-2BEE-D77E43BF9490}"/>
              </a:ext>
            </a:extLst>
          </p:cNvPr>
          <p:cNvSpPr>
            <a:spLocks noGrp="1"/>
          </p:cNvSpPr>
          <p:nvPr>
            <p:ph type="sldNum" sz="quarter" idx="12"/>
          </p:nvPr>
        </p:nvSpPr>
        <p:spPr/>
        <p:txBody>
          <a:bodyPr/>
          <a:lstStyle>
            <a:lvl1pPr>
              <a:defRPr/>
            </a:lvl1pPr>
          </a:lstStyle>
          <a:p>
            <a:fld id="{E62A92A8-3E69-4B62-8AB0-F4FA5EDB15CA}" type="slidenum">
              <a:rPr lang="en-US" altLang="en-US"/>
              <a:pPr/>
              <a:t>‹#›</a:t>
            </a:fld>
            <a:endParaRPr lang="en-US" altLang="en-US"/>
          </a:p>
        </p:txBody>
      </p:sp>
    </p:spTree>
    <p:extLst>
      <p:ext uri="{BB962C8B-B14F-4D97-AF65-F5344CB8AC3E}">
        <p14:creationId xmlns:p14="http://schemas.microsoft.com/office/powerpoint/2010/main" val="1215485366"/>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3848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1F0E724-6AF0-47AE-E956-5284382CBA16}"/>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6">
            <a:extLst>
              <a:ext uri="{FF2B5EF4-FFF2-40B4-BE49-F238E27FC236}">
                <a16:creationId xmlns:a16="http://schemas.microsoft.com/office/drawing/2014/main" id="{7EAC873C-8F93-847A-C8F7-F8FAA0E4E946}"/>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25A9D92D-4B53-5811-81B2-3E885606319A}"/>
              </a:ext>
            </a:extLst>
          </p:cNvPr>
          <p:cNvSpPr>
            <a:spLocks noGrp="1"/>
          </p:cNvSpPr>
          <p:nvPr>
            <p:ph type="sldNum" sz="quarter" idx="12"/>
          </p:nvPr>
        </p:nvSpPr>
        <p:spPr/>
        <p:txBody>
          <a:bodyPr/>
          <a:lstStyle>
            <a:lvl1pPr>
              <a:defRPr/>
            </a:lvl1pPr>
          </a:lstStyle>
          <a:p>
            <a:fld id="{9E161829-D503-4461-BC4A-16ED1D096541}" type="slidenum">
              <a:rPr lang="en-US" altLang="en-US"/>
              <a:pPr/>
              <a:t>‹#›</a:t>
            </a:fld>
            <a:endParaRPr lang="en-US" altLang="en-US"/>
          </a:p>
        </p:txBody>
      </p:sp>
    </p:spTree>
    <p:extLst>
      <p:ext uri="{BB962C8B-B14F-4D97-AF65-F5344CB8AC3E}">
        <p14:creationId xmlns:p14="http://schemas.microsoft.com/office/powerpoint/2010/main" val="3208188595"/>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6CF3FE-167B-BB4D-EF98-116623FD4ED1}"/>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5" name="Rectangle 4">
            <a:extLst>
              <a:ext uri="{FF2B5EF4-FFF2-40B4-BE49-F238E27FC236}">
                <a16:creationId xmlns:a16="http://schemas.microsoft.com/office/drawing/2014/main" id="{E021EC27-BA37-2F63-4767-70D19F2D1560}"/>
              </a:ext>
            </a:extLst>
          </p:cNvPr>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6" name="Rectangle 5">
            <a:extLst>
              <a:ext uri="{FF2B5EF4-FFF2-40B4-BE49-F238E27FC236}">
                <a16:creationId xmlns:a16="http://schemas.microsoft.com/office/drawing/2014/main" id="{CC3598F0-DE65-985F-A97E-7D52161B5916}"/>
              </a:ext>
            </a:extLst>
          </p:cNvPr>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7" name="Rectangle 6">
            <a:extLst>
              <a:ext uri="{FF2B5EF4-FFF2-40B4-BE49-F238E27FC236}">
                <a16:creationId xmlns:a16="http://schemas.microsoft.com/office/drawing/2014/main" id="{CB7F78E8-B377-932F-34BC-39C97F0A6343}"/>
              </a:ext>
            </a:extLst>
          </p:cNvPr>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712028C1-D1B6-32DC-2FB7-3CCDA1877C07}"/>
              </a:ext>
            </a:extLst>
          </p:cNvPr>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a:extLst>
              <a:ext uri="{FF2B5EF4-FFF2-40B4-BE49-F238E27FC236}">
                <a16:creationId xmlns:a16="http://schemas.microsoft.com/office/drawing/2014/main" id="{47B03778-F15C-1916-40DA-BD1CC1F4FF47}"/>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2" name="Rectangle 11">
            <a:extLst>
              <a:ext uri="{FF2B5EF4-FFF2-40B4-BE49-F238E27FC236}">
                <a16:creationId xmlns:a16="http://schemas.microsoft.com/office/drawing/2014/main" id="{4A954ABE-D6A6-0087-B480-39FCD0355E0B}"/>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a:extLst>
              <a:ext uri="{FF2B5EF4-FFF2-40B4-BE49-F238E27FC236}">
                <a16:creationId xmlns:a16="http://schemas.microsoft.com/office/drawing/2014/main" id="{A00494FC-6E38-ED0A-ECE8-5EA6657D2699}"/>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B146CE51-7157-FD02-7719-A61F3D560FD6}"/>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a:extLst>
              <a:ext uri="{FF2B5EF4-FFF2-40B4-BE49-F238E27FC236}">
                <a16:creationId xmlns:a16="http://schemas.microsoft.com/office/drawing/2014/main" id="{6D317110-2736-67F8-BC6A-512D4BA5123C}"/>
              </a:ext>
            </a:extLst>
          </p:cNvPr>
          <p:cNvSpPr>
            <a:spLocks noGrp="1"/>
          </p:cNvSpPr>
          <p:nvPr>
            <p:ph type="dt" sz="half" idx="10"/>
          </p:nvPr>
        </p:nvSpPr>
        <p:spPr/>
        <p:txBody>
          <a:bodyPr/>
          <a:lstStyle>
            <a:lvl1pPr>
              <a:defRPr smtClean="0"/>
            </a:lvl1pPr>
            <a:extLst/>
          </a:lstStyle>
          <a:p>
            <a:pPr>
              <a:defRPr/>
            </a:pPr>
            <a:endParaRPr lang="en-US"/>
          </a:p>
        </p:txBody>
      </p:sp>
      <p:sp>
        <p:nvSpPr>
          <p:cNvPr id="16" name="Footer Placeholder 16">
            <a:extLst>
              <a:ext uri="{FF2B5EF4-FFF2-40B4-BE49-F238E27FC236}">
                <a16:creationId xmlns:a16="http://schemas.microsoft.com/office/drawing/2014/main" id="{0C975B04-7D67-A2D2-EF68-28A3D9988ACC}"/>
              </a:ext>
            </a:extLst>
          </p:cNvPr>
          <p:cNvSpPr>
            <a:spLocks noGrp="1"/>
          </p:cNvSpPr>
          <p:nvPr>
            <p:ph type="ftr" sz="quarter" idx="11"/>
          </p:nvPr>
        </p:nvSpPr>
        <p:spPr/>
        <p:txBody>
          <a:bodyPr/>
          <a:lstStyle>
            <a:lvl1pPr>
              <a:defRPr/>
            </a:lvl1pPr>
            <a:extLst/>
          </a:lstStyle>
          <a:p>
            <a:pPr>
              <a:defRPr/>
            </a:pPr>
            <a:endParaRPr lang="en-US"/>
          </a:p>
        </p:txBody>
      </p:sp>
      <p:sp>
        <p:nvSpPr>
          <p:cNvPr id="17" name="Slide Number Placeholder 28">
            <a:extLst>
              <a:ext uri="{FF2B5EF4-FFF2-40B4-BE49-F238E27FC236}">
                <a16:creationId xmlns:a16="http://schemas.microsoft.com/office/drawing/2014/main" id="{0EAD248A-9313-CAFC-D818-1EACE75A3B36}"/>
              </a:ext>
            </a:extLst>
          </p:cNvPr>
          <p:cNvSpPr>
            <a:spLocks noGrp="1"/>
          </p:cNvSpPr>
          <p:nvPr>
            <p:ph type="sldNum" sz="quarter" idx="12"/>
          </p:nvPr>
        </p:nvSpPr>
        <p:spPr/>
        <p:txBody>
          <a:bodyPr/>
          <a:lstStyle>
            <a:lvl1pPr>
              <a:defRPr/>
            </a:lvl1pPr>
          </a:lstStyle>
          <a:p>
            <a:fld id="{40B11BC1-2C18-4504-A7E4-149655BA23D7}" type="slidenum">
              <a:rPr lang="en-US" altLang="en-US"/>
              <a:pPr/>
              <a:t>‹#›</a:t>
            </a:fld>
            <a:endParaRPr lang="en-US" altLang="en-US"/>
          </a:p>
        </p:txBody>
      </p:sp>
    </p:spTree>
    <p:extLst>
      <p:ext uri="{BB962C8B-B14F-4D97-AF65-F5344CB8AC3E}">
        <p14:creationId xmlns:p14="http://schemas.microsoft.com/office/powerpoint/2010/main" val="2810239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66F1B13-8790-1141-03DD-A1F96BEE83CD}"/>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65E5C7ED-46CA-430C-E0B6-A7C2973018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152BD5A9-BE91-03CE-01B5-26D1FCF3412F}"/>
              </a:ext>
            </a:extLst>
          </p:cNvPr>
          <p:cNvSpPr>
            <a:spLocks noGrp="1"/>
          </p:cNvSpPr>
          <p:nvPr>
            <p:ph type="sldNum" sz="quarter" idx="12"/>
          </p:nvPr>
        </p:nvSpPr>
        <p:spPr/>
        <p:txBody>
          <a:bodyPr/>
          <a:lstStyle>
            <a:lvl1pPr>
              <a:defRPr/>
            </a:lvl1pPr>
          </a:lstStyle>
          <a:p>
            <a:fld id="{41C86E69-6394-422A-9108-4868EFFE2CB8}" type="slidenum">
              <a:rPr lang="en-US" altLang="en-US"/>
              <a:pPr/>
              <a:t>‹#›</a:t>
            </a:fld>
            <a:endParaRPr lang="en-US" altLang="en-US"/>
          </a:p>
        </p:txBody>
      </p:sp>
    </p:spTree>
    <p:extLst>
      <p:ext uri="{BB962C8B-B14F-4D97-AF65-F5344CB8AC3E}">
        <p14:creationId xmlns:p14="http://schemas.microsoft.com/office/powerpoint/2010/main" val="865546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1DAF8F1F-F0AC-85DD-C8DA-2A6E56C115CC}"/>
              </a:ext>
            </a:extLst>
          </p:cNvPr>
          <p:cNvSpPr>
            <a:spLocks/>
          </p:cNvSpPr>
          <p:nvPr/>
        </p:nvSpPr>
        <p:spPr bwMode="auto">
          <a:xfrm>
            <a:off x="6438901" y="1073150"/>
            <a:ext cx="5761567" cy="5791200"/>
          </a:xfrm>
          <a:custGeom>
            <a:avLst/>
            <a:gdLst>
              <a:gd name="T0" fmla="*/ 0 w 2736"/>
              <a:gd name="T1" fmla="*/ 2147483646 h 3648"/>
              <a:gd name="T2" fmla="*/ 2147483646 w 2736"/>
              <a:gd name="T3" fmla="*/ 2147483646 h 3648"/>
              <a:gd name="T4" fmla="*/ 2147483646 w 2736"/>
              <a:gd name="T5" fmla="*/ 0 h 3648"/>
              <a:gd name="T6" fmla="*/ 2147483646 w 2736"/>
              <a:gd name="T7" fmla="*/ 2147483646 h 3648"/>
              <a:gd name="T8" fmla="*/ 2147483646 w 2736"/>
              <a:gd name="T9" fmla="*/ 2147483646 h 3648"/>
              <a:gd name="T10" fmla="*/ 2147483646 w 2736"/>
              <a:gd name="T11" fmla="*/ 2147483646 h 3648"/>
              <a:gd name="T12" fmla="*/ 0 w 2736"/>
              <a:gd name="T13" fmla="*/ 2147483646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5" name="Freeform 18">
            <a:extLst>
              <a:ext uri="{FF2B5EF4-FFF2-40B4-BE49-F238E27FC236}">
                <a16:creationId xmlns:a16="http://schemas.microsoft.com/office/drawing/2014/main" id="{0572D647-9C6D-BE3D-4CA3-E6EB3264737C}"/>
              </a:ext>
            </a:extLst>
          </p:cNvPr>
          <p:cNvSpPr>
            <a:spLocks/>
          </p:cNvSpPr>
          <p:nvPr/>
        </p:nvSpPr>
        <p:spPr bwMode="auto">
          <a:xfrm>
            <a:off x="499533" y="1"/>
            <a:ext cx="7351184" cy="6615113"/>
          </a:xfrm>
          <a:custGeom>
            <a:avLst/>
            <a:gdLst>
              <a:gd name="T0" fmla="*/ 0 w 3504"/>
              <a:gd name="T1" fmla="*/ 2147483646 h 4128"/>
              <a:gd name="T2" fmla="*/ 0 w 3504"/>
              <a:gd name="T3" fmla="*/ 2147483646 h 4128"/>
              <a:gd name="T4" fmla="*/ 2147483646 w 3504"/>
              <a:gd name="T5" fmla="*/ 2147483646 h 4128"/>
              <a:gd name="T6" fmla="*/ 2147483646 w 3504"/>
              <a:gd name="T7" fmla="*/ 0 h 4128"/>
              <a:gd name="T8" fmla="*/ 2147483646 w 3504"/>
              <a:gd name="T9" fmla="*/ 0 h 4128"/>
              <a:gd name="T10" fmla="*/ 2147483646 w 3504"/>
              <a:gd name="T11" fmla="*/ 2147483646 h 4128"/>
              <a:gd name="T12" fmla="*/ 0 w 3504"/>
              <a:gd name="T13" fmla="*/ 2147483646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 name="Freeform 19">
            <a:extLst>
              <a:ext uri="{FF2B5EF4-FFF2-40B4-BE49-F238E27FC236}">
                <a16:creationId xmlns:a16="http://schemas.microsoft.com/office/drawing/2014/main" id="{64C228F8-6A9A-E7AA-E559-1C5F042597B5}"/>
              </a:ext>
            </a:extLst>
          </p:cNvPr>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7" name="Freeform 20">
            <a:extLst>
              <a:ext uri="{FF2B5EF4-FFF2-40B4-BE49-F238E27FC236}">
                <a16:creationId xmlns:a16="http://schemas.microsoft.com/office/drawing/2014/main" id="{A402331C-C8A9-1BCB-8666-AB12244A4B13}"/>
              </a:ext>
            </a:extLst>
          </p:cNvPr>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8" name="Freeform 23">
            <a:extLst>
              <a:ext uri="{FF2B5EF4-FFF2-40B4-BE49-F238E27FC236}">
                <a16:creationId xmlns:a16="http://schemas.microsoft.com/office/drawing/2014/main" id="{CF6E4743-8623-B78F-F4EE-9D5609055E01}"/>
              </a:ext>
            </a:extLst>
          </p:cNvPr>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9" name="Freeform 24">
            <a:extLst>
              <a:ext uri="{FF2B5EF4-FFF2-40B4-BE49-F238E27FC236}">
                <a16:creationId xmlns:a16="http://schemas.microsoft.com/office/drawing/2014/main" id="{28DAB8A1-B980-D788-85BD-D61DF3952D6D}"/>
              </a:ext>
            </a:extLst>
          </p:cNvPr>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0" name="Freeform 25">
            <a:extLst>
              <a:ext uri="{FF2B5EF4-FFF2-40B4-BE49-F238E27FC236}">
                <a16:creationId xmlns:a16="http://schemas.microsoft.com/office/drawing/2014/main" id="{D0C1C894-A45D-02DD-23AF-533A0D5D1E35}"/>
              </a:ext>
            </a:extLst>
          </p:cNvPr>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1" name="Freeform 26">
            <a:extLst>
              <a:ext uri="{FF2B5EF4-FFF2-40B4-BE49-F238E27FC236}">
                <a16:creationId xmlns:a16="http://schemas.microsoft.com/office/drawing/2014/main" id="{995099FD-9237-F088-3025-CFDA117420FC}"/>
              </a:ext>
            </a:extLst>
          </p:cNvPr>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2" name="Freeform 27">
            <a:extLst>
              <a:ext uri="{FF2B5EF4-FFF2-40B4-BE49-F238E27FC236}">
                <a16:creationId xmlns:a16="http://schemas.microsoft.com/office/drawing/2014/main" id="{8D2124A2-4596-C5A2-4834-54DC506A06A1}"/>
              </a:ext>
            </a:extLst>
          </p:cNvPr>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3" name="Freeform 28">
            <a:extLst>
              <a:ext uri="{FF2B5EF4-FFF2-40B4-BE49-F238E27FC236}">
                <a16:creationId xmlns:a16="http://schemas.microsoft.com/office/drawing/2014/main" id="{85CA7C1E-571D-29D3-C48B-C1321EB6E120}"/>
              </a:ext>
            </a:extLst>
          </p:cNvPr>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4" name="Freeform 29">
            <a:extLst>
              <a:ext uri="{FF2B5EF4-FFF2-40B4-BE49-F238E27FC236}">
                <a16:creationId xmlns:a16="http://schemas.microsoft.com/office/drawing/2014/main" id="{725BBAC2-0BB6-AF0B-1FBB-C4249DB18709}"/>
              </a:ext>
            </a:extLst>
          </p:cNvPr>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5" name="Freeform 30">
            <a:extLst>
              <a:ext uri="{FF2B5EF4-FFF2-40B4-BE49-F238E27FC236}">
                <a16:creationId xmlns:a16="http://schemas.microsoft.com/office/drawing/2014/main" id="{4B47D16B-61ED-6548-CC0A-A0A1ED6D85B8}"/>
              </a:ext>
            </a:extLst>
          </p:cNvPr>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6" name="Freeform 31">
            <a:extLst>
              <a:ext uri="{FF2B5EF4-FFF2-40B4-BE49-F238E27FC236}">
                <a16:creationId xmlns:a16="http://schemas.microsoft.com/office/drawing/2014/main" id="{3ED24FE2-FAB5-2693-C9DC-1B3BD97B39A8}"/>
              </a:ext>
            </a:extLst>
          </p:cNvPr>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7" name="Freeform 32">
            <a:extLst>
              <a:ext uri="{FF2B5EF4-FFF2-40B4-BE49-F238E27FC236}">
                <a16:creationId xmlns:a16="http://schemas.microsoft.com/office/drawing/2014/main" id="{69554F4F-972D-2AF7-98F7-999F1E005C59}"/>
              </a:ext>
            </a:extLst>
          </p:cNvPr>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8" name="Freeform 33">
            <a:extLst>
              <a:ext uri="{FF2B5EF4-FFF2-40B4-BE49-F238E27FC236}">
                <a16:creationId xmlns:a16="http://schemas.microsoft.com/office/drawing/2014/main" id="{7344366F-160E-E4F6-81C4-D31E4927AE78}"/>
              </a:ext>
            </a:extLst>
          </p:cNvPr>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latin typeface="+mn-lt"/>
              <a:cs typeface="+mn-cs"/>
            </a:endParaRPr>
          </a:p>
        </p:txBody>
      </p:sp>
      <p:sp>
        <p:nvSpPr>
          <p:cNvPr id="19" name="Rectangle 18">
            <a:extLst>
              <a:ext uri="{FF2B5EF4-FFF2-40B4-BE49-F238E27FC236}">
                <a16:creationId xmlns:a16="http://schemas.microsoft.com/office/drawing/2014/main" id="{6B7E3CED-66B2-BB9F-037D-7AE0BA414955}"/>
              </a:ext>
            </a:extLst>
          </p:cNvPr>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0" name="Rectangle 19">
            <a:extLst>
              <a:ext uri="{FF2B5EF4-FFF2-40B4-BE49-F238E27FC236}">
                <a16:creationId xmlns:a16="http://schemas.microsoft.com/office/drawing/2014/main" id="{E96B670E-818B-4AF4-2C16-3438D6E31937}"/>
              </a:ext>
            </a:extLst>
          </p:cNvPr>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1" name="Rectangle 20">
            <a:extLst>
              <a:ext uri="{FF2B5EF4-FFF2-40B4-BE49-F238E27FC236}">
                <a16:creationId xmlns:a16="http://schemas.microsoft.com/office/drawing/2014/main" id="{10A3E134-681E-4432-23DC-00D1D84A0439}"/>
              </a:ext>
            </a:extLst>
          </p:cNvPr>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Rectangle 21">
            <a:extLst>
              <a:ext uri="{FF2B5EF4-FFF2-40B4-BE49-F238E27FC236}">
                <a16:creationId xmlns:a16="http://schemas.microsoft.com/office/drawing/2014/main" id="{A66AEEB2-82DF-F7A9-2EA3-6AA3A35140AB}"/>
              </a:ext>
            </a:extLst>
          </p:cNvPr>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3" name="Rectangle 22">
            <a:extLst>
              <a:ext uri="{FF2B5EF4-FFF2-40B4-BE49-F238E27FC236}">
                <a16:creationId xmlns:a16="http://schemas.microsoft.com/office/drawing/2014/main" id="{90BCEC9A-D6E7-F2B6-2C04-C9101B1A5E06}"/>
              </a:ext>
            </a:extLst>
          </p:cNvPr>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4" name="Rectangle 23">
            <a:extLst>
              <a:ext uri="{FF2B5EF4-FFF2-40B4-BE49-F238E27FC236}">
                <a16:creationId xmlns:a16="http://schemas.microsoft.com/office/drawing/2014/main" id="{14078EC0-02D1-EDEF-E99D-4B86ECF762FE}"/>
              </a:ext>
            </a:extLst>
          </p:cNvPr>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lang="en-US"/>
              <a:t>Click to edit Master title style</a:t>
            </a:r>
          </a:p>
        </p:txBody>
      </p:sp>
      <p:sp>
        <p:nvSpPr>
          <p:cNvPr id="25" name="Date Placeholder 3">
            <a:extLst>
              <a:ext uri="{FF2B5EF4-FFF2-40B4-BE49-F238E27FC236}">
                <a16:creationId xmlns:a16="http://schemas.microsoft.com/office/drawing/2014/main" id="{31A22DFE-9CEB-94E6-50ED-43E6A69D0AAA}"/>
              </a:ext>
            </a:extLst>
          </p:cNvPr>
          <p:cNvSpPr>
            <a:spLocks noGrp="1"/>
          </p:cNvSpPr>
          <p:nvPr>
            <p:ph type="dt" sz="half" idx="10"/>
          </p:nvPr>
        </p:nvSpPr>
        <p:spPr/>
        <p:txBody>
          <a:bodyPr/>
          <a:lstStyle>
            <a:lvl1pPr>
              <a:defRPr smtClean="0"/>
            </a:lvl1pPr>
            <a:extLst/>
          </a:lstStyle>
          <a:p>
            <a:pPr>
              <a:defRPr/>
            </a:pPr>
            <a:endParaRPr lang="en-US"/>
          </a:p>
        </p:txBody>
      </p:sp>
      <p:sp>
        <p:nvSpPr>
          <p:cNvPr id="26" name="Footer Placeholder 4">
            <a:extLst>
              <a:ext uri="{FF2B5EF4-FFF2-40B4-BE49-F238E27FC236}">
                <a16:creationId xmlns:a16="http://schemas.microsoft.com/office/drawing/2014/main" id="{CBE51DF9-5492-4C5D-34E9-0731C6638FA7}"/>
              </a:ext>
            </a:extLst>
          </p:cNvPr>
          <p:cNvSpPr>
            <a:spLocks noGrp="1"/>
          </p:cNvSpPr>
          <p:nvPr>
            <p:ph type="ftr" sz="quarter" idx="11"/>
          </p:nvPr>
        </p:nvSpPr>
        <p:spPr/>
        <p:txBody>
          <a:bodyPr/>
          <a:lstStyle>
            <a:lvl1pPr>
              <a:defRPr/>
            </a:lvl1pPr>
            <a:extLst/>
          </a:lstStyle>
          <a:p>
            <a:pPr>
              <a:defRPr/>
            </a:pPr>
            <a:endParaRPr lang="en-US"/>
          </a:p>
        </p:txBody>
      </p:sp>
      <p:sp>
        <p:nvSpPr>
          <p:cNvPr id="27" name="Slide Number Placeholder 5">
            <a:extLst>
              <a:ext uri="{FF2B5EF4-FFF2-40B4-BE49-F238E27FC236}">
                <a16:creationId xmlns:a16="http://schemas.microsoft.com/office/drawing/2014/main" id="{07A1CC0D-35CF-E559-8AB8-A6AF84A1F264}"/>
              </a:ext>
            </a:extLst>
          </p:cNvPr>
          <p:cNvSpPr>
            <a:spLocks noGrp="1"/>
          </p:cNvSpPr>
          <p:nvPr>
            <p:ph type="sldNum" sz="quarter" idx="12"/>
          </p:nvPr>
        </p:nvSpPr>
        <p:spPr/>
        <p:txBody>
          <a:bodyPr/>
          <a:lstStyle>
            <a:lvl1pPr>
              <a:defRPr/>
            </a:lvl1pPr>
          </a:lstStyle>
          <a:p>
            <a:fld id="{E1066EC1-B9F5-4177-AD88-CBA2BE558BA9}" type="slidenum">
              <a:rPr lang="en-US" altLang="en-US"/>
              <a:pPr/>
              <a:t>‹#›</a:t>
            </a:fld>
            <a:endParaRPr lang="en-US" altLang="en-US"/>
          </a:p>
        </p:txBody>
      </p:sp>
    </p:spTree>
    <p:extLst>
      <p:ext uri="{BB962C8B-B14F-4D97-AF65-F5344CB8AC3E}">
        <p14:creationId xmlns:p14="http://schemas.microsoft.com/office/powerpoint/2010/main" val="3225718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5F404-78F7-8E41-064D-FE099820AE96}"/>
              </a:ext>
            </a:extLst>
          </p:cNvPr>
          <p:cNvSpPr>
            <a:spLocks noGrp="1"/>
          </p:cNvSpPr>
          <p:nvPr>
            <p:ph type="dt" sz="half" idx="10"/>
          </p:nvPr>
        </p:nvSpPr>
        <p:spPr/>
        <p:txBody>
          <a:bodyPr/>
          <a:lstStyle>
            <a:lvl1pPr>
              <a:defRPr smtClean="0"/>
            </a:lvl1pPr>
            <a:extLst/>
          </a:lstStyle>
          <a:p>
            <a:pPr>
              <a:defRPr/>
            </a:pPr>
            <a:endParaRPr lang="en-US"/>
          </a:p>
        </p:txBody>
      </p:sp>
      <p:sp>
        <p:nvSpPr>
          <p:cNvPr id="6" name="Footer Placeholder 5">
            <a:extLst>
              <a:ext uri="{FF2B5EF4-FFF2-40B4-BE49-F238E27FC236}">
                <a16:creationId xmlns:a16="http://schemas.microsoft.com/office/drawing/2014/main" id="{5B2AAD9F-2236-5FC7-45E7-67074A200CF5}"/>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2BAD7CA4-6E7F-FEFA-6E80-B5E0DE9162A9}"/>
              </a:ext>
            </a:extLst>
          </p:cNvPr>
          <p:cNvSpPr>
            <a:spLocks noGrp="1"/>
          </p:cNvSpPr>
          <p:nvPr>
            <p:ph type="sldNum" sz="quarter" idx="12"/>
          </p:nvPr>
        </p:nvSpPr>
        <p:spPr/>
        <p:txBody>
          <a:bodyPr/>
          <a:lstStyle>
            <a:lvl1pPr>
              <a:defRPr/>
            </a:lvl1pPr>
          </a:lstStyle>
          <a:p>
            <a:fld id="{064CBFF1-7533-427A-B37C-85275D5B27AF}" type="slidenum">
              <a:rPr lang="en-US" altLang="en-US"/>
              <a:pPr/>
              <a:t>‹#›</a:t>
            </a:fld>
            <a:endParaRPr lang="en-US" altLang="en-US"/>
          </a:p>
        </p:txBody>
      </p:sp>
    </p:spTree>
    <p:extLst>
      <p:ext uri="{BB962C8B-B14F-4D97-AF65-F5344CB8AC3E}">
        <p14:creationId xmlns:p14="http://schemas.microsoft.com/office/powerpoint/2010/main" val="1971139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4805A1-7420-DBBE-2F2E-C84E79409408}"/>
              </a:ext>
            </a:extLst>
          </p:cNvPr>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CAAF4809-0368-6FCB-AAC2-D03C542B61DA}"/>
              </a:ext>
            </a:extLst>
          </p:cNvPr>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9" name="Rectangle 8">
            <a:extLst>
              <a:ext uri="{FF2B5EF4-FFF2-40B4-BE49-F238E27FC236}">
                <a16:creationId xmlns:a16="http://schemas.microsoft.com/office/drawing/2014/main" id="{097267A2-B8E5-6C88-A2E4-A195DC9A57B4}"/>
              </a:ext>
            </a:extLst>
          </p:cNvPr>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 name="Rectangle 9">
            <a:extLst>
              <a:ext uri="{FF2B5EF4-FFF2-40B4-BE49-F238E27FC236}">
                <a16:creationId xmlns:a16="http://schemas.microsoft.com/office/drawing/2014/main" id="{1CD469DE-D8F9-0643-37B6-E10079656F59}"/>
              </a:ext>
            </a:extLst>
          </p:cNvPr>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C985DF7A-3FB8-A704-E34F-30F1BCAB433B}"/>
              </a:ext>
            </a:extLst>
          </p:cNvPr>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664EFC18-95AA-389E-736C-E76ABE00E21C}"/>
              </a:ext>
            </a:extLst>
          </p:cNvPr>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3" name="Rectangle 12">
            <a:extLst>
              <a:ext uri="{FF2B5EF4-FFF2-40B4-BE49-F238E27FC236}">
                <a16:creationId xmlns:a16="http://schemas.microsoft.com/office/drawing/2014/main" id="{83EBE9CE-89ED-A873-1980-BE9E52A383AE}"/>
              </a:ext>
            </a:extLst>
          </p:cNvPr>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4" name="Rectangle 13">
            <a:extLst>
              <a:ext uri="{FF2B5EF4-FFF2-40B4-BE49-F238E27FC236}">
                <a16:creationId xmlns:a16="http://schemas.microsoft.com/office/drawing/2014/main" id="{B38E344E-CEC7-92F2-CF91-3A39D9D74B0D}"/>
              </a:ext>
            </a:extLst>
          </p:cNvPr>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C78FAE76-81D5-0B92-F684-56A18E76E81D}"/>
              </a:ext>
            </a:extLst>
          </p:cNvPr>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D446D635-7CD1-5904-DD21-4457800F3701}"/>
              </a:ext>
            </a:extLst>
          </p:cNvPr>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 name="Title 1"/>
          <p:cNvSpPr>
            <a:spLocks noGrp="1"/>
          </p:cNvSpPr>
          <p:nvPr>
            <p:ph type="title"/>
          </p:nvPr>
        </p:nvSpPr>
        <p:spPr>
          <a:xfrm>
            <a:off x="673099" y="512064"/>
            <a:ext cx="103632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9800FAD3-3CEC-32CA-A069-FCE1245C8CC9}"/>
              </a:ext>
            </a:extLst>
          </p:cNvPr>
          <p:cNvSpPr>
            <a:spLocks noGrp="1"/>
          </p:cNvSpPr>
          <p:nvPr>
            <p:ph type="dt" sz="half" idx="10"/>
          </p:nvPr>
        </p:nvSpPr>
        <p:spPr/>
        <p:txBody>
          <a:bodyPr/>
          <a:lstStyle>
            <a:lvl1pPr>
              <a:defRPr smtClean="0"/>
            </a:lvl1pPr>
            <a:extLst/>
          </a:lstStyle>
          <a:p>
            <a:pPr>
              <a:defRPr/>
            </a:pPr>
            <a:endParaRPr lang="en-US"/>
          </a:p>
        </p:txBody>
      </p:sp>
      <p:sp>
        <p:nvSpPr>
          <p:cNvPr id="18" name="Footer Placeholder 7">
            <a:extLst>
              <a:ext uri="{FF2B5EF4-FFF2-40B4-BE49-F238E27FC236}">
                <a16:creationId xmlns:a16="http://schemas.microsoft.com/office/drawing/2014/main" id="{C8903B92-5C49-FE21-684F-9F373F99A1CD}"/>
              </a:ext>
            </a:extLst>
          </p:cNvPr>
          <p:cNvSpPr>
            <a:spLocks noGrp="1"/>
          </p:cNvSpPr>
          <p:nvPr>
            <p:ph type="ftr" sz="quarter" idx="11"/>
          </p:nvPr>
        </p:nvSpPr>
        <p:spPr/>
        <p:txBody>
          <a:bodyPr/>
          <a:lstStyle>
            <a:lvl1pPr>
              <a:defRPr/>
            </a:lvl1pPr>
            <a:extLst/>
          </a:lstStyle>
          <a:p>
            <a:pPr>
              <a:defRPr/>
            </a:pPr>
            <a:endParaRPr lang="en-US"/>
          </a:p>
        </p:txBody>
      </p:sp>
      <p:sp>
        <p:nvSpPr>
          <p:cNvPr id="19" name="Slide Number Placeholder 8">
            <a:extLst>
              <a:ext uri="{FF2B5EF4-FFF2-40B4-BE49-F238E27FC236}">
                <a16:creationId xmlns:a16="http://schemas.microsoft.com/office/drawing/2014/main" id="{08EA08D0-316C-ECEF-0699-ADEAA9C5192D}"/>
              </a:ext>
            </a:extLst>
          </p:cNvPr>
          <p:cNvSpPr>
            <a:spLocks noGrp="1"/>
          </p:cNvSpPr>
          <p:nvPr>
            <p:ph type="sldNum" sz="quarter" idx="12"/>
          </p:nvPr>
        </p:nvSpPr>
        <p:spPr/>
        <p:txBody>
          <a:bodyPr/>
          <a:lstStyle>
            <a:lvl1pPr>
              <a:defRPr/>
            </a:lvl1pPr>
          </a:lstStyle>
          <a:p>
            <a:fld id="{9365D3CC-2A3E-453A-A315-DA431B2B0BCB}" type="slidenum">
              <a:rPr lang="en-US" altLang="en-US"/>
              <a:pPr/>
              <a:t>‹#›</a:t>
            </a:fld>
            <a:endParaRPr lang="en-US" altLang="en-US"/>
          </a:p>
        </p:txBody>
      </p:sp>
    </p:spTree>
    <p:extLst>
      <p:ext uri="{BB962C8B-B14F-4D97-AF65-F5344CB8AC3E}">
        <p14:creationId xmlns:p14="http://schemas.microsoft.com/office/powerpoint/2010/main" val="3649373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13">
            <a:extLst>
              <a:ext uri="{FF2B5EF4-FFF2-40B4-BE49-F238E27FC236}">
                <a16:creationId xmlns:a16="http://schemas.microsoft.com/office/drawing/2014/main" id="{C3FE8308-0087-2660-79F4-CD36ACC5469E}"/>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FD0B3237-3472-6B1F-9BDD-F4F65A4CD5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211F8843-FB4E-9A4C-DB68-B7BF646B9819}"/>
              </a:ext>
            </a:extLst>
          </p:cNvPr>
          <p:cNvSpPr>
            <a:spLocks noGrp="1"/>
          </p:cNvSpPr>
          <p:nvPr>
            <p:ph type="sldNum" sz="quarter" idx="12"/>
          </p:nvPr>
        </p:nvSpPr>
        <p:spPr/>
        <p:txBody>
          <a:bodyPr/>
          <a:lstStyle>
            <a:lvl1pPr>
              <a:defRPr/>
            </a:lvl1pPr>
          </a:lstStyle>
          <a:p>
            <a:fld id="{7C5AF79B-3691-44A5-B43E-610109332C03}" type="slidenum">
              <a:rPr lang="en-US" altLang="en-US"/>
              <a:pPr/>
              <a:t>‹#›</a:t>
            </a:fld>
            <a:endParaRPr lang="en-US" altLang="en-US"/>
          </a:p>
        </p:txBody>
      </p:sp>
    </p:spTree>
    <p:extLst>
      <p:ext uri="{BB962C8B-B14F-4D97-AF65-F5344CB8AC3E}">
        <p14:creationId xmlns:p14="http://schemas.microsoft.com/office/powerpoint/2010/main" val="3484973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DF00F-93AB-972C-9E75-FCB23C8311E9}"/>
              </a:ext>
            </a:extLst>
          </p:cNvPr>
          <p:cNvSpPr>
            <a:spLocks noGrp="1"/>
          </p:cNvSpPr>
          <p:nvPr>
            <p:ph type="dt" sz="half" idx="10"/>
          </p:nvPr>
        </p:nvSpPr>
        <p:spPr/>
        <p:txBody>
          <a:bodyPr/>
          <a:lstStyle>
            <a:lvl1pPr>
              <a:defRPr smtClean="0"/>
            </a:lvl1pPr>
            <a:extLst/>
          </a:lstStyle>
          <a:p>
            <a:pPr>
              <a:defRPr/>
            </a:pPr>
            <a:endParaRPr lang="en-US"/>
          </a:p>
        </p:txBody>
      </p:sp>
      <p:sp>
        <p:nvSpPr>
          <p:cNvPr id="3" name="Footer Placeholder 2">
            <a:extLst>
              <a:ext uri="{FF2B5EF4-FFF2-40B4-BE49-F238E27FC236}">
                <a16:creationId xmlns:a16="http://schemas.microsoft.com/office/drawing/2014/main" id="{6E9079DF-8CCE-0095-3E6E-431210D5AC92}"/>
              </a:ext>
            </a:extLst>
          </p:cNvPr>
          <p:cNvSpPr>
            <a:spLocks noGrp="1"/>
          </p:cNvSpPr>
          <p:nvPr>
            <p:ph type="ftr" sz="quarter" idx="11"/>
          </p:nvPr>
        </p:nvSpPr>
        <p:spPr/>
        <p:txBody>
          <a:bodyPr/>
          <a:lstStyle>
            <a:lvl1pPr>
              <a:defRPr/>
            </a:lvl1pPr>
            <a:extLst/>
          </a:lstStyle>
          <a:p>
            <a:pPr>
              <a:defRPr/>
            </a:pPr>
            <a:endParaRPr lang="en-US"/>
          </a:p>
        </p:txBody>
      </p:sp>
      <p:sp>
        <p:nvSpPr>
          <p:cNvPr id="4" name="Slide Number Placeholder 3">
            <a:extLst>
              <a:ext uri="{FF2B5EF4-FFF2-40B4-BE49-F238E27FC236}">
                <a16:creationId xmlns:a16="http://schemas.microsoft.com/office/drawing/2014/main" id="{52AA4FE7-ACEE-5826-55B8-515BEA408C71}"/>
              </a:ext>
            </a:extLst>
          </p:cNvPr>
          <p:cNvSpPr>
            <a:spLocks noGrp="1"/>
          </p:cNvSpPr>
          <p:nvPr>
            <p:ph type="sldNum" sz="quarter" idx="12"/>
          </p:nvPr>
        </p:nvSpPr>
        <p:spPr/>
        <p:txBody>
          <a:bodyPr/>
          <a:lstStyle>
            <a:lvl1pPr>
              <a:defRPr/>
            </a:lvl1pPr>
          </a:lstStyle>
          <a:p>
            <a:fld id="{318D8A7A-86F1-4C5E-9F00-060A2E11C0DC}" type="slidenum">
              <a:rPr lang="en-US" altLang="en-US"/>
              <a:pPr/>
              <a:t>‹#›</a:t>
            </a:fld>
            <a:endParaRPr lang="en-US" altLang="en-US"/>
          </a:p>
        </p:txBody>
      </p:sp>
    </p:spTree>
    <p:extLst>
      <p:ext uri="{BB962C8B-B14F-4D97-AF65-F5344CB8AC3E}">
        <p14:creationId xmlns:p14="http://schemas.microsoft.com/office/powerpoint/2010/main" val="2745912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DCA69E-243D-4004-9452-0510EEF70885}"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2288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C31F1E2-0AF8-3D78-0258-DC138841E391}"/>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CDB771D7-087D-D599-E74F-C0B32B2580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F076086D-8814-6D7D-9420-E25E26EA18B4}"/>
              </a:ext>
            </a:extLst>
          </p:cNvPr>
          <p:cNvSpPr>
            <a:spLocks noGrp="1"/>
          </p:cNvSpPr>
          <p:nvPr>
            <p:ph type="sldNum" sz="quarter" idx="12"/>
          </p:nvPr>
        </p:nvSpPr>
        <p:spPr/>
        <p:txBody>
          <a:bodyPr/>
          <a:lstStyle>
            <a:lvl1pPr>
              <a:defRPr/>
            </a:lvl1pPr>
          </a:lstStyle>
          <a:p>
            <a:fld id="{AB355F18-A4EF-4B9F-9893-F296BD4E0D7B}" type="slidenum">
              <a:rPr lang="en-US" altLang="en-US"/>
              <a:pPr/>
              <a:t>‹#›</a:t>
            </a:fld>
            <a:endParaRPr lang="en-US" altLang="en-US"/>
          </a:p>
        </p:txBody>
      </p:sp>
    </p:spTree>
    <p:extLst>
      <p:ext uri="{BB962C8B-B14F-4D97-AF65-F5344CB8AC3E}">
        <p14:creationId xmlns:p14="http://schemas.microsoft.com/office/powerpoint/2010/main" val="1697676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00E034-FBAA-D450-1149-31DA4CFF268E}"/>
              </a:ext>
            </a:extLst>
          </p:cNvPr>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cxnSp>
        <p:nvCxnSpPr>
          <p:cNvPr id="6" name="Straight Connector 5">
            <a:extLst>
              <a:ext uri="{FF2B5EF4-FFF2-40B4-BE49-F238E27FC236}">
                <a16:creationId xmlns:a16="http://schemas.microsoft.com/office/drawing/2014/main" id="{14C5EC15-7F26-284E-0C64-416048933D1A}"/>
              </a:ext>
            </a:extLst>
          </p:cNvPr>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id="{B31551FB-8DBA-EBAC-67D9-9F8D18C171A5}"/>
              </a:ext>
            </a:extLst>
          </p:cNvPr>
          <p:cNvGrpSpPr>
            <a:grpSpLocks/>
          </p:cNvGrpSpPr>
          <p:nvPr/>
        </p:nvGrpSpPr>
        <p:grpSpPr bwMode="auto">
          <a:xfrm rot="5400000">
            <a:off x="11375762" y="1197770"/>
            <a:ext cx="131762" cy="171449"/>
            <a:chOff x="6668087" y="1297746"/>
            <a:chExt cx="161840" cy="156602"/>
          </a:xfrm>
        </p:grpSpPr>
        <p:cxnSp>
          <p:nvCxnSpPr>
            <p:cNvPr id="8" name="Straight Connector 7">
              <a:extLst>
                <a:ext uri="{FF2B5EF4-FFF2-40B4-BE49-F238E27FC236}">
                  <a16:creationId xmlns:a16="http://schemas.microsoft.com/office/drawing/2014/main" id="{9B10E34D-D63C-8CC5-79AB-F59A4A53138C}"/>
                </a:ext>
              </a:extLst>
            </p:cNvPr>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BF75E685-D404-60CF-22F4-8B878CDAF554}"/>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239CFC2-980D-3139-C9EF-02FD3059936B}"/>
                </a:ext>
              </a:extLst>
            </p:cNvPr>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id="{87162EE2-D69C-C636-16F6-900101B430F9}"/>
              </a:ext>
            </a:extLst>
          </p:cNvPr>
          <p:cNvGrpSpPr>
            <a:grpSpLocks/>
          </p:cNvGrpSpPr>
          <p:nvPr/>
        </p:nvGrpSpPr>
        <p:grpSpPr bwMode="auto">
          <a:xfrm rot="5400000">
            <a:off x="11578962" y="1350170"/>
            <a:ext cx="131762" cy="171449"/>
            <a:chOff x="6668087" y="1297746"/>
            <a:chExt cx="161840" cy="156602"/>
          </a:xfrm>
        </p:grpSpPr>
        <p:cxnSp>
          <p:nvCxnSpPr>
            <p:cNvPr id="12" name="Straight Connector 11">
              <a:extLst>
                <a:ext uri="{FF2B5EF4-FFF2-40B4-BE49-F238E27FC236}">
                  <a16:creationId xmlns:a16="http://schemas.microsoft.com/office/drawing/2014/main" id="{41C3F65A-E360-F53C-C30C-DB2B38C2DB2B}"/>
                </a:ext>
              </a:extLst>
            </p:cNvPr>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1B1B913-4FB4-6342-4FE4-D4064F37F5BF}"/>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B3C6E86-7F5C-041F-680A-BEB224452FAE}"/>
                </a:ext>
              </a:extLst>
            </p:cNvPr>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id="{F1D1AD33-93D2-D6DD-18CA-46C697D85E0A}"/>
              </a:ext>
            </a:extLst>
          </p:cNvPr>
          <p:cNvGrpSpPr>
            <a:grpSpLocks/>
          </p:cNvGrpSpPr>
          <p:nvPr/>
        </p:nvGrpSpPr>
        <p:grpSpPr bwMode="auto">
          <a:xfrm rot="5400000">
            <a:off x="11115411" y="1453357"/>
            <a:ext cx="131763" cy="171451"/>
            <a:chOff x="6668087" y="1297746"/>
            <a:chExt cx="161840" cy="156602"/>
          </a:xfrm>
        </p:grpSpPr>
        <p:cxnSp>
          <p:nvCxnSpPr>
            <p:cNvPr id="16" name="Straight Connector 15">
              <a:extLst>
                <a:ext uri="{FF2B5EF4-FFF2-40B4-BE49-F238E27FC236}">
                  <a16:creationId xmlns:a16="http://schemas.microsoft.com/office/drawing/2014/main" id="{8A70A31C-B14B-D53B-9612-73072FBF7A9B}"/>
                </a:ext>
              </a:extLst>
            </p:cNvPr>
            <p:cNvCxnSpPr/>
            <p:nvPr/>
          </p:nvCxnSpPr>
          <p:spPr>
            <a:xfrm rot="16200000">
              <a:off x="6663592" y="12887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45942E0-4601-BC0F-88F1-B0BC6220EDCB}"/>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8F85C40-5B2D-F5A6-6266-B89BE209005B}"/>
                </a:ext>
              </a:extLst>
            </p:cNvPr>
            <p:cNvCxnSpPr/>
            <p:nvPr/>
          </p:nvCxnSpPr>
          <p:spPr>
            <a:xfrm rot="5400000" flipH="1">
              <a:off x="6744512" y="12877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a:extLst>
              <a:ext uri="{FF2B5EF4-FFF2-40B4-BE49-F238E27FC236}">
                <a16:creationId xmlns:a16="http://schemas.microsoft.com/office/drawing/2014/main" id="{2871F280-CB39-6A51-6810-67B1FDE922A7}"/>
              </a:ext>
            </a:extLst>
          </p:cNvPr>
          <p:cNvSpPr>
            <a:spLocks noGrp="1"/>
          </p:cNvSpPr>
          <p:nvPr>
            <p:ph type="dt" sz="half" idx="10"/>
          </p:nvPr>
        </p:nvSpPr>
        <p:spPr>
          <a:xfrm>
            <a:off x="8636000" y="55563"/>
            <a:ext cx="2844800" cy="365125"/>
          </a:xfrm>
        </p:spPr>
        <p:txBody>
          <a:bodyPr/>
          <a:lstStyle>
            <a:lvl1pPr>
              <a:defRPr smtClean="0"/>
            </a:lvl1pPr>
            <a:extLst/>
          </a:lstStyle>
          <a:p>
            <a:pPr>
              <a:defRPr/>
            </a:pPr>
            <a:endParaRPr lang="en-US"/>
          </a:p>
        </p:txBody>
      </p:sp>
      <p:sp>
        <p:nvSpPr>
          <p:cNvPr id="20" name="Footer Placeholder 5">
            <a:extLst>
              <a:ext uri="{FF2B5EF4-FFF2-40B4-BE49-F238E27FC236}">
                <a16:creationId xmlns:a16="http://schemas.microsoft.com/office/drawing/2014/main" id="{C908A990-E61F-FC7D-D130-4D1811A20DBB}"/>
              </a:ext>
            </a:extLst>
          </p:cNvPr>
          <p:cNvSpPr>
            <a:spLocks noGrp="1"/>
          </p:cNvSpPr>
          <p:nvPr>
            <p:ph type="ftr" sz="quarter" idx="11"/>
          </p:nvPr>
        </p:nvSpPr>
        <p:spPr>
          <a:xfrm>
            <a:off x="1219200" y="55563"/>
            <a:ext cx="7416800" cy="365125"/>
          </a:xfrm>
        </p:spPr>
        <p:txBody>
          <a:bodyPr/>
          <a:lstStyle>
            <a:lvl1pPr>
              <a:defRPr/>
            </a:lvl1pPr>
            <a:extLst/>
          </a:lstStyle>
          <a:p>
            <a:pPr>
              <a:defRPr/>
            </a:pPr>
            <a:endParaRPr lang="en-US"/>
          </a:p>
        </p:txBody>
      </p:sp>
      <p:sp>
        <p:nvSpPr>
          <p:cNvPr id="21" name="Slide Number Placeholder 6">
            <a:extLst>
              <a:ext uri="{FF2B5EF4-FFF2-40B4-BE49-F238E27FC236}">
                <a16:creationId xmlns:a16="http://schemas.microsoft.com/office/drawing/2014/main" id="{F966CB84-5DA0-2569-FC66-F60A56805BED}"/>
              </a:ext>
            </a:extLst>
          </p:cNvPr>
          <p:cNvSpPr>
            <a:spLocks noGrp="1"/>
          </p:cNvSpPr>
          <p:nvPr>
            <p:ph type="sldNum" sz="quarter" idx="12"/>
          </p:nvPr>
        </p:nvSpPr>
        <p:spPr>
          <a:xfrm>
            <a:off x="11480800" y="55563"/>
            <a:ext cx="609600" cy="365125"/>
          </a:xfrm>
        </p:spPr>
        <p:txBody>
          <a:bodyPr/>
          <a:lstStyle>
            <a:lvl1pPr>
              <a:defRPr/>
            </a:lvl1pPr>
          </a:lstStyle>
          <a:p>
            <a:fld id="{63DED138-6453-4BCA-B6DF-DC25B4D88790}" type="slidenum">
              <a:rPr lang="en-US" altLang="en-US"/>
              <a:pPr/>
              <a:t>‹#›</a:t>
            </a:fld>
            <a:endParaRPr lang="en-US" altLang="en-US"/>
          </a:p>
        </p:txBody>
      </p:sp>
    </p:spTree>
    <p:extLst>
      <p:ext uri="{BB962C8B-B14F-4D97-AF65-F5344CB8AC3E}">
        <p14:creationId xmlns:p14="http://schemas.microsoft.com/office/powerpoint/2010/main" val="1328302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F44A8CC7-AB4E-51E6-AA2E-BD8510B8ADCD}"/>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396F3DD7-93E9-DFB4-D0CC-7114C13BC6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FAC214D0-C966-2228-60CB-AE0AAC4EBBB6}"/>
              </a:ext>
            </a:extLst>
          </p:cNvPr>
          <p:cNvSpPr>
            <a:spLocks noGrp="1"/>
          </p:cNvSpPr>
          <p:nvPr>
            <p:ph type="sldNum" sz="quarter" idx="12"/>
          </p:nvPr>
        </p:nvSpPr>
        <p:spPr/>
        <p:txBody>
          <a:bodyPr/>
          <a:lstStyle>
            <a:lvl1pPr>
              <a:defRPr/>
            </a:lvl1pPr>
          </a:lstStyle>
          <a:p>
            <a:fld id="{906F0C45-5512-4FF8-9C2A-24A6F23B229A}" type="slidenum">
              <a:rPr lang="en-US" altLang="en-US"/>
              <a:pPr/>
              <a:t>‹#›</a:t>
            </a:fld>
            <a:endParaRPr lang="en-US" altLang="en-US"/>
          </a:p>
        </p:txBody>
      </p:sp>
    </p:spTree>
    <p:extLst>
      <p:ext uri="{BB962C8B-B14F-4D97-AF65-F5344CB8AC3E}">
        <p14:creationId xmlns:p14="http://schemas.microsoft.com/office/powerpoint/2010/main" val="2065382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3638EBB3-A697-FB47-A25D-9992B8E130BE}"/>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CD3DAF88-C090-B5AE-5C29-7BF5E7BFDF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DB87867-6CBB-04C1-8733-E26F3D1412A1}"/>
              </a:ext>
            </a:extLst>
          </p:cNvPr>
          <p:cNvSpPr>
            <a:spLocks noGrp="1"/>
          </p:cNvSpPr>
          <p:nvPr>
            <p:ph type="sldNum" sz="quarter" idx="12"/>
          </p:nvPr>
        </p:nvSpPr>
        <p:spPr/>
        <p:txBody>
          <a:bodyPr/>
          <a:lstStyle>
            <a:lvl1pPr>
              <a:defRPr/>
            </a:lvl1pPr>
          </a:lstStyle>
          <a:p>
            <a:fld id="{022631A2-41C4-47C9-8A9F-22DC1AA891C3}" type="slidenum">
              <a:rPr lang="en-US" altLang="en-US"/>
              <a:pPr/>
              <a:t>‹#›</a:t>
            </a:fld>
            <a:endParaRPr lang="en-US" altLang="en-US"/>
          </a:p>
        </p:txBody>
      </p:sp>
    </p:spTree>
    <p:extLst>
      <p:ext uri="{BB962C8B-B14F-4D97-AF65-F5344CB8AC3E}">
        <p14:creationId xmlns:p14="http://schemas.microsoft.com/office/powerpoint/2010/main" val="116653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C8B70E74-3210-E51E-FC4C-C3A419C0B002}"/>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38227122-F2D5-DEC1-A1F8-FC15BCC2DB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6624ECBA-9EAB-5233-BC7E-42A1590334AF}"/>
              </a:ext>
            </a:extLst>
          </p:cNvPr>
          <p:cNvSpPr>
            <a:spLocks noGrp="1"/>
          </p:cNvSpPr>
          <p:nvPr>
            <p:ph type="sldNum" sz="quarter" idx="12"/>
          </p:nvPr>
        </p:nvSpPr>
        <p:spPr/>
        <p:txBody>
          <a:bodyPr/>
          <a:lstStyle>
            <a:lvl1pPr>
              <a:defRPr/>
            </a:lvl1pPr>
          </a:lstStyle>
          <a:p>
            <a:fld id="{91E565E8-DA36-4EBF-832B-7C14F8519A8E}" type="slidenum">
              <a:rPr lang="en-US" altLang="en-US"/>
              <a:pPr/>
              <a:t>‹#›</a:t>
            </a:fld>
            <a:endParaRPr lang="en-US" altLang="en-US"/>
          </a:p>
        </p:txBody>
      </p:sp>
    </p:spTree>
    <p:extLst>
      <p:ext uri="{BB962C8B-B14F-4D97-AF65-F5344CB8AC3E}">
        <p14:creationId xmlns:p14="http://schemas.microsoft.com/office/powerpoint/2010/main" val="715252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76DA511-A9DB-9360-8E7E-43ADEE3AB290}"/>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8C9B7C57-5301-A232-4308-B4B158CE440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9DB92427-A44A-65AF-771F-3531AD72332A}"/>
              </a:ext>
            </a:extLst>
          </p:cNvPr>
          <p:cNvSpPr>
            <a:spLocks noGrp="1"/>
          </p:cNvSpPr>
          <p:nvPr>
            <p:ph type="sldNum" sz="quarter" idx="12"/>
          </p:nvPr>
        </p:nvSpPr>
        <p:spPr/>
        <p:txBody>
          <a:bodyPr/>
          <a:lstStyle>
            <a:lvl1pPr>
              <a:defRPr/>
            </a:lvl1pPr>
          </a:lstStyle>
          <a:p>
            <a:fld id="{68660202-8C6D-42D6-B251-854962918FD9}" type="slidenum">
              <a:rPr lang="en-US" altLang="en-US"/>
              <a:pPr/>
              <a:t>‹#›</a:t>
            </a:fld>
            <a:endParaRPr lang="en-US" altLang="en-US"/>
          </a:p>
        </p:txBody>
      </p:sp>
    </p:spTree>
    <p:extLst>
      <p:ext uri="{BB962C8B-B14F-4D97-AF65-F5344CB8AC3E}">
        <p14:creationId xmlns:p14="http://schemas.microsoft.com/office/powerpoint/2010/main" val="42696627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613E8E95-AF4E-2842-248A-747FDCC2ACFF}"/>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84C177E4-1861-0F24-9920-B689E5BCE33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BA394E3D-A2BD-6493-4BBE-6D92E6A39828}"/>
              </a:ext>
            </a:extLst>
          </p:cNvPr>
          <p:cNvSpPr>
            <a:spLocks noGrp="1"/>
          </p:cNvSpPr>
          <p:nvPr>
            <p:ph type="sldNum" sz="quarter" idx="12"/>
          </p:nvPr>
        </p:nvSpPr>
        <p:spPr/>
        <p:txBody>
          <a:bodyPr/>
          <a:lstStyle>
            <a:lvl1pPr>
              <a:defRPr/>
            </a:lvl1pPr>
          </a:lstStyle>
          <a:p>
            <a:fld id="{CDF5B396-0F5F-4894-9FDF-EC6E98D76D0E}" type="slidenum">
              <a:rPr lang="en-US" altLang="en-US"/>
              <a:pPr/>
              <a:t>‹#›</a:t>
            </a:fld>
            <a:endParaRPr lang="en-US" altLang="en-US"/>
          </a:p>
        </p:txBody>
      </p:sp>
    </p:spTree>
    <p:extLst>
      <p:ext uri="{BB962C8B-B14F-4D97-AF65-F5344CB8AC3E}">
        <p14:creationId xmlns:p14="http://schemas.microsoft.com/office/powerpoint/2010/main" val="3452168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Text Placeholder 2"/>
          <p:cNvSpPr>
            <a:spLocks noGrp="1"/>
          </p:cNvSpPr>
          <p:nvPr>
            <p:ph type="body"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4207E6D1-0475-0A89-428F-070D544DEE26}"/>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85F6866D-4969-D867-B135-DFFB6016A3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7B1118FC-1EE2-5280-8C0E-1EC02FD8D913}"/>
              </a:ext>
            </a:extLst>
          </p:cNvPr>
          <p:cNvSpPr>
            <a:spLocks noGrp="1"/>
          </p:cNvSpPr>
          <p:nvPr>
            <p:ph type="sldNum" sz="quarter" idx="12"/>
          </p:nvPr>
        </p:nvSpPr>
        <p:spPr/>
        <p:txBody>
          <a:bodyPr/>
          <a:lstStyle>
            <a:lvl1pPr>
              <a:defRPr/>
            </a:lvl1pPr>
          </a:lstStyle>
          <a:p>
            <a:fld id="{13B95A7D-8177-4F39-9E44-DA9EF33F2372}" type="slidenum">
              <a:rPr lang="en-US" altLang="en-US"/>
              <a:pPr/>
              <a:t>‹#›</a:t>
            </a:fld>
            <a:endParaRPr lang="en-US" altLang="en-US"/>
          </a:p>
        </p:txBody>
      </p:sp>
    </p:spTree>
    <p:extLst>
      <p:ext uri="{BB962C8B-B14F-4D97-AF65-F5344CB8AC3E}">
        <p14:creationId xmlns:p14="http://schemas.microsoft.com/office/powerpoint/2010/main" val="735779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512764"/>
            <a:ext cx="10363200" cy="5843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65F47905-113F-EBA8-4B53-FA179FBE6A1B}"/>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D36ABE75-1450-A03F-269F-0008CED72E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9A9279FE-D7FD-A179-B10E-BD30B6567B24}"/>
              </a:ext>
            </a:extLst>
          </p:cNvPr>
          <p:cNvSpPr>
            <a:spLocks noGrp="1"/>
          </p:cNvSpPr>
          <p:nvPr>
            <p:ph type="sldNum" sz="quarter" idx="12"/>
          </p:nvPr>
        </p:nvSpPr>
        <p:spPr/>
        <p:txBody>
          <a:bodyPr/>
          <a:lstStyle>
            <a:lvl1pPr>
              <a:defRPr/>
            </a:lvl1pPr>
          </a:lstStyle>
          <a:p>
            <a:fld id="{49ACE629-2C9B-4AC2-8D09-3489530EA2C2}" type="slidenum">
              <a:rPr lang="en-US" altLang="en-US"/>
              <a:pPr/>
              <a:t>‹#›</a:t>
            </a:fld>
            <a:endParaRPr lang="en-US" altLang="en-US"/>
          </a:p>
        </p:txBody>
      </p:sp>
    </p:spTree>
    <p:extLst>
      <p:ext uri="{BB962C8B-B14F-4D97-AF65-F5344CB8AC3E}">
        <p14:creationId xmlns:p14="http://schemas.microsoft.com/office/powerpoint/2010/main" val="8864816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2192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192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5024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C3A86B2D-D22E-59CF-C9C1-3ADAB66AFFDD}"/>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151AD0A8-E27F-A711-A71B-9E916031D0C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A42B1739-937F-3FFB-867A-7D4F87496B91}"/>
              </a:ext>
            </a:extLst>
          </p:cNvPr>
          <p:cNvSpPr>
            <a:spLocks noGrp="1"/>
          </p:cNvSpPr>
          <p:nvPr>
            <p:ph type="sldNum" sz="quarter" idx="12"/>
          </p:nvPr>
        </p:nvSpPr>
        <p:spPr/>
        <p:txBody>
          <a:bodyPr/>
          <a:lstStyle>
            <a:lvl1pPr>
              <a:defRPr/>
            </a:lvl1pPr>
          </a:lstStyle>
          <a:p>
            <a:fld id="{1F7E0D60-ADD3-4C04-BEA4-52A8CA37872F}" type="slidenum">
              <a:rPr lang="en-US" altLang="en-US"/>
              <a:pPr/>
              <a:t>‹#›</a:t>
            </a:fld>
            <a:endParaRPr lang="en-US" altLang="en-US"/>
          </a:p>
        </p:txBody>
      </p:sp>
    </p:spTree>
    <p:extLst>
      <p:ext uri="{BB962C8B-B14F-4D97-AF65-F5344CB8AC3E}">
        <p14:creationId xmlns:p14="http://schemas.microsoft.com/office/powerpoint/2010/main" val="2632615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DCA69E-243D-4004-9452-0510EEF70885}"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8989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quarter" idx="1"/>
          </p:nvPr>
        </p:nvSpPr>
        <p:spPr>
          <a:xfrm>
            <a:off x="12192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92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024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75B284EC-BE38-8485-AC82-053552D41A04}"/>
              </a:ext>
            </a:extLst>
          </p:cNvPr>
          <p:cNvSpPr>
            <a:spLocks noGrp="1"/>
          </p:cNvSpPr>
          <p:nvPr>
            <p:ph type="dt" sz="half" idx="10"/>
          </p:nvPr>
        </p:nvSpPr>
        <p:spPr/>
        <p:txBody>
          <a:bodyPr/>
          <a:lstStyle>
            <a:lvl1pPr>
              <a:defRPr/>
            </a:lvl1pPr>
          </a:lstStyle>
          <a:p>
            <a:pPr>
              <a:defRPr/>
            </a:pPr>
            <a:endParaRPr lang="en-US"/>
          </a:p>
        </p:txBody>
      </p:sp>
      <p:sp>
        <p:nvSpPr>
          <p:cNvPr id="8" name="Footer Placeholder 2">
            <a:extLst>
              <a:ext uri="{FF2B5EF4-FFF2-40B4-BE49-F238E27FC236}">
                <a16:creationId xmlns:a16="http://schemas.microsoft.com/office/drawing/2014/main" id="{3173905A-7895-403A-C781-59DBDE71C02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2A349D39-40B5-A345-BF91-2A76444F72F5}"/>
              </a:ext>
            </a:extLst>
          </p:cNvPr>
          <p:cNvSpPr>
            <a:spLocks noGrp="1"/>
          </p:cNvSpPr>
          <p:nvPr>
            <p:ph type="sldNum" sz="quarter" idx="12"/>
          </p:nvPr>
        </p:nvSpPr>
        <p:spPr/>
        <p:txBody>
          <a:bodyPr/>
          <a:lstStyle>
            <a:lvl1pPr>
              <a:defRPr/>
            </a:lvl1pPr>
          </a:lstStyle>
          <a:p>
            <a:fld id="{0396D40B-11A0-44A2-AD90-223F41010BA8}" type="slidenum">
              <a:rPr lang="en-US" altLang="en-US"/>
              <a:pPr/>
              <a:t>‹#›</a:t>
            </a:fld>
            <a:endParaRPr lang="en-US" altLang="en-US"/>
          </a:p>
        </p:txBody>
      </p:sp>
    </p:spTree>
    <p:extLst>
      <p:ext uri="{BB962C8B-B14F-4D97-AF65-F5344CB8AC3E}">
        <p14:creationId xmlns:p14="http://schemas.microsoft.com/office/powerpoint/2010/main" val="10058393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50800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7843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4146550"/>
            <a:ext cx="50800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3">
            <a:extLst>
              <a:ext uri="{FF2B5EF4-FFF2-40B4-BE49-F238E27FC236}">
                <a16:creationId xmlns:a16="http://schemas.microsoft.com/office/drawing/2014/main" id="{58EB2393-1F11-EF6E-5EE6-2612387C19F2}"/>
              </a:ext>
            </a:extLst>
          </p:cNvPr>
          <p:cNvSpPr>
            <a:spLocks noGrp="1"/>
          </p:cNvSpPr>
          <p:nvPr>
            <p:ph type="dt" sz="half" idx="10"/>
          </p:nvPr>
        </p:nvSpPr>
        <p:spPr/>
        <p:txBody>
          <a:bodyPr/>
          <a:lstStyle>
            <a:lvl1pPr>
              <a:defRPr/>
            </a:lvl1pPr>
          </a:lstStyle>
          <a:p>
            <a:pPr>
              <a:defRPr/>
            </a:pPr>
            <a:endParaRPr lang="en-US"/>
          </a:p>
        </p:txBody>
      </p:sp>
      <p:sp>
        <p:nvSpPr>
          <p:cNvPr id="7" name="Footer Placeholder 2">
            <a:extLst>
              <a:ext uri="{FF2B5EF4-FFF2-40B4-BE49-F238E27FC236}">
                <a16:creationId xmlns:a16="http://schemas.microsoft.com/office/drawing/2014/main" id="{CCA37299-76E0-34D2-434D-A2F26347382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2">
            <a:extLst>
              <a:ext uri="{FF2B5EF4-FFF2-40B4-BE49-F238E27FC236}">
                <a16:creationId xmlns:a16="http://schemas.microsoft.com/office/drawing/2014/main" id="{DF3928DB-6B57-06EF-A153-D58679ADBFEC}"/>
              </a:ext>
            </a:extLst>
          </p:cNvPr>
          <p:cNvSpPr>
            <a:spLocks noGrp="1"/>
          </p:cNvSpPr>
          <p:nvPr>
            <p:ph type="sldNum" sz="quarter" idx="12"/>
          </p:nvPr>
        </p:nvSpPr>
        <p:spPr/>
        <p:txBody>
          <a:bodyPr/>
          <a:lstStyle>
            <a:lvl1pPr>
              <a:defRPr/>
            </a:lvl1pPr>
          </a:lstStyle>
          <a:p>
            <a:fld id="{3FEFE8C1-DBDD-4EC4-B365-0BFB4EA39200}" type="slidenum">
              <a:rPr lang="en-US" altLang="en-US"/>
              <a:pPr/>
              <a:t>‹#›</a:t>
            </a:fld>
            <a:endParaRPr lang="en-US" altLang="en-US"/>
          </a:p>
        </p:txBody>
      </p:sp>
    </p:spTree>
    <p:extLst>
      <p:ext uri="{BB962C8B-B14F-4D97-AF65-F5344CB8AC3E}">
        <p14:creationId xmlns:p14="http://schemas.microsoft.com/office/powerpoint/2010/main" val="4170875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p:cNvSpPr>
            <a:spLocks noGrp="1"/>
          </p:cNvSpPr>
          <p:nvPr>
            <p:ph sz="half" idx="1"/>
          </p:nvPr>
        </p:nvSpPr>
        <p:spPr>
          <a:xfrm>
            <a:off x="1219200" y="1784350"/>
            <a:ext cx="103632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4146550"/>
            <a:ext cx="103632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62505EBE-8DE4-4E06-8110-48DD099202D0}"/>
              </a:ext>
            </a:extLst>
          </p:cNvPr>
          <p:cNvSpPr>
            <a:spLocks noGrp="1"/>
          </p:cNvSpPr>
          <p:nvPr>
            <p:ph type="dt" sz="half" idx="10"/>
          </p:nvPr>
        </p:nvSpPr>
        <p:spPr/>
        <p:txBody>
          <a:bodyPr/>
          <a:lstStyle>
            <a:lvl1pPr>
              <a:defRPr/>
            </a:lvl1pPr>
          </a:lstStyle>
          <a:p>
            <a:pPr>
              <a:defRPr/>
            </a:pPr>
            <a:endParaRPr lang="en-US"/>
          </a:p>
        </p:txBody>
      </p:sp>
      <p:sp>
        <p:nvSpPr>
          <p:cNvPr id="6" name="Footer Placeholder 2">
            <a:extLst>
              <a:ext uri="{FF2B5EF4-FFF2-40B4-BE49-F238E27FC236}">
                <a16:creationId xmlns:a16="http://schemas.microsoft.com/office/drawing/2014/main" id="{872D0021-9965-827C-A146-788A268F73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5A8FAAA8-6EDE-D865-73D5-887816485A29}"/>
              </a:ext>
            </a:extLst>
          </p:cNvPr>
          <p:cNvSpPr>
            <a:spLocks noGrp="1"/>
          </p:cNvSpPr>
          <p:nvPr>
            <p:ph type="sldNum" sz="quarter" idx="12"/>
          </p:nvPr>
        </p:nvSpPr>
        <p:spPr/>
        <p:txBody>
          <a:bodyPr/>
          <a:lstStyle>
            <a:lvl1pPr>
              <a:defRPr/>
            </a:lvl1pPr>
          </a:lstStyle>
          <a:p>
            <a:fld id="{D5785EB8-C694-4FAC-B37A-2C02EDB46F0E}" type="slidenum">
              <a:rPr lang="en-US" altLang="en-US"/>
              <a:pPr/>
              <a:t>‹#›</a:t>
            </a:fld>
            <a:endParaRPr lang="en-US" altLang="en-US"/>
          </a:p>
        </p:txBody>
      </p:sp>
    </p:spTree>
    <p:extLst>
      <p:ext uri="{BB962C8B-B14F-4D97-AF65-F5344CB8AC3E}">
        <p14:creationId xmlns:p14="http://schemas.microsoft.com/office/powerpoint/2010/main" val="1386597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763"/>
            <a:ext cx="10363200" cy="914400"/>
          </a:xfrm>
        </p:spPr>
        <p:txBody>
          <a:bodyPr/>
          <a:lstStyle/>
          <a:p>
            <a:r>
              <a:rPr lang="en-US"/>
              <a:t>Click to edit Master title style</a:t>
            </a:r>
          </a:p>
        </p:txBody>
      </p:sp>
      <p:sp>
        <p:nvSpPr>
          <p:cNvPr id="3" name="SmartArt Placeholder 2"/>
          <p:cNvSpPr>
            <a:spLocks noGrp="1"/>
          </p:cNvSpPr>
          <p:nvPr>
            <p:ph type="dgm" idx="1"/>
          </p:nvPr>
        </p:nvSpPr>
        <p:spPr>
          <a:xfrm>
            <a:off x="1219200" y="1784350"/>
            <a:ext cx="10363200" cy="4572000"/>
          </a:xfrm>
        </p:spPr>
        <p:txBody>
          <a:bodyPr/>
          <a:lstStyle/>
          <a:p>
            <a:pPr lvl="0"/>
            <a:endParaRPr lang="en-US" noProof="0"/>
          </a:p>
        </p:txBody>
      </p:sp>
      <p:sp>
        <p:nvSpPr>
          <p:cNvPr id="4" name="Date Placeholder 13">
            <a:extLst>
              <a:ext uri="{FF2B5EF4-FFF2-40B4-BE49-F238E27FC236}">
                <a16:creationId xmlns:a16="http://schemas.microsoft.com/office/drawing/2014/main" id="{F5484209-1C7D-10EC-A962-C620D010EE94}"/>
              </a:ext>
            </a:extLst>
          </p:cNvPr>
          <p:cNvSpPr>
            <a:spLocks noGrp="1"/>
          </p:cNvSpPr>
          <p:nvPr>
            <p:ph type="dt" sz="half" idx="10"/>
          </p:nvPr>
        </p:nvSpPr>
        <p:spPr/>
        <p:txBody>
          <a:bodyPr/>
          <a:lstStyle>
            <a:lvl1pPr>
              <a:defRPr/>
            </a:lvl1pPr>
          </a:lstStyle>
          <a:p>
            <a:pPr>
              <a:defRPr/>
            </a:pPr>
            <a:endParaRPr lang="en-US"/>
          </a:p>
        </p:txBody>
      </p:sp>
      <p:sp>
        <p:nvSpPr>
          <p:cNvPr id="5" name="Footer Placeholder 2">
            <a:extLst>
              <a:ext uri="{FF2B5EF4-FFF2-40B4-BE49-F238E27FC236}">
                <a16:creationId xmlns:a16="http://schemas.microsoft.com/office/drawing/2014/main" id="{215A59E0-C406-25D8-7C6A-EEE62BD9A9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4676DBE8-B30A-2EF1-4369-3F488C8466F3}"/>
              </a:ext>
            </a:extLst>
          </p:cNvPr>
          <p:cNvSpPr>
            <a:spLocks noGrp="1"/>
          </p:cNvSpPr>
          <p:nvPr>
            <p:ph type="sldNum" sz="quarter" idx="12"/>
          </p:nvPr>
        </p:nvSpPr>
        <p:spPr/>
        <p:txBody>
          <a:bodyPr/>
          <a:lstStyle>
            <a:lvl1pPr>
              <a:defRPr/>
            </a:lvl1pPr>
          </a:lstStyle>
          <a:p>
            <a:fld id="{12F6A568-9404-49A0-91D2-54633A88C147}" type="slidenum">
              <a:rPr lang="en-US" altLang="en-US"/>
              <a:pPr/>
              <a:t>‹#›</a:t>
            </a:fld>
            <a:endParaRPr lang="en-US" altLang="en-US"/>
          </a:p>
        </p:txBody>
      </p:sp>
    </p:spTree>
    <p:extLst>
      <p:ext uri="{BB962C8B-B14F-4D97-AF65-F5344CB8AC3E}">
        <p14:creationId xmlns:p14="http://schemas.microsoft.com/office/powerpoint/2010/main" val="2492670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EA642D75-E0DE-69DA-E734-5CE7C88B03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25F5E2-7348-E26A-8F04-7E9F793DFA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26B6F74-0B4C-DB11-C8C6-5DF2BCCBE5B5}"/>
              </a:ext>
            </a:extLst>
          </p:cNvPr>
          <p:cNvSpPr>
            <a:spLocks noGrp="1" noChangeArrowheads="1"/>
          </p:cNvSpPr>
          <p:nvPr>
            <p:ph type="sldNum" sz="quarter" idx="12"/>
          </p:nvPr>
        </p:nvSpPr>
        <p:spPr>
          <a:ln/>
        </p:spPr>
        <p:txBody>
          <a:bodyPr/>
          <a:lstStyle>
            <a:lvl1pPr>
              <a:defRPr/>
            </a:lvl1pPr>
          </a:lstStyle>
          <a:p>
            <a:fld id="{40578074-1A73-48EA-B09C-672CC0F4B85A}" type="slidenum">
              <a:rPr lang="en-US" altLang="en-US"/>
              <a:pPr/>
              <a:t>‹#›</a:t>
            </a:fld>
            <a:endParaRPr lang="en-US" altLang="en-US"/>
          </a:p>
        </p:txBody>
      </p:sp>
    </p:spTree>
    <p:extLst>
      <p:ext uri="{BB962C8B-B14F-4D97-AF65-F5344CB8AC3E}">
        <p14:creationId xmlns:p14="http://schemas.microsoft.com/office/powerpoint/2010/main" val="1776218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F2FC26-5660-2F45-FFD5-372E5FC2A0D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A14FCB-638A-F463-32F3-6B12B3C66B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1A52CF-F30A-4255-FD1A-B76F1E2CD397}"/>
              </a:ext>
            </a:extLst>
          </p:cNvPr>
          <p:cNvSpPr>
            <a:spLocks noGrp="1" noChangeArrowheads="1"/>
          </p:cNvSpPr>
          <p:nvPr>
            <p:ph type="sldNum" sz="quarter" idx="12"/>
          </p:nvPr>
        </p:nvSpPr>
        <p:spPr>
          <a:ln/>
        </p:spPr>
        <p:txBody>
          <a:bodyPr/>
          <a:lstStyle>
            <a:lvl1pPr>
              <a:defRPr/>
            </a:lvl1pPr>
          </a:lstStyle>
          <a:p>
            <a:fld id="{570A93FE-E06E-48E0-B38F-7105DC4AA467}" type="slidenum">
              <a:rPr lang="en-US" altLang="en-US"/>
              <a:pPr/>
              <a:t>‹#›</a:t>
            </a:fld>
            <a:endParaRPr lang="en-US" altLang="en-US"/>
          </a:p>
        </p:txBody>
      </p:sp>
    </p:spTree>
    <p:extLst>
      <p:ext uri="{BB962C8B-B14F-4D97-AF65-F5344CB8AC3E}">
        <p14:creationId xmlns:p14="http://schemas.microsoft.com/office/powerpoint/2010/main" val="359450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B5156AEE-2351-66A8-58E9-6F8A9C6526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2CC0B40-CB9A-6E7D-03B6-8462437E2B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C7A510B-C58D-BE7B-C32D-939D14C15DFA}"/>
              </a:ext>
            </a:extLst>
          </p:cNvPr>
          <p:cNvSpPr>
            <a:spLocks noGrp="1" noChangeArrowheads="1"/>
          </p:cNvSpPr>
          <p:nvPr>
            <p:ph type="sldNum" sz="quarter" idx="12"/>
          </p:nvPr>
        </p:nvSpPr>
        <p:spPr>
          <a:ln/>
        </p:spPr>
        <p:txBody>
          <a:bodyPr/>
          <a:lstStyle>
            <a:lvl1pPr>
              <a:defRPr/>
            </a:lvl1pPr>
          </a:lstStyle>
          <a:p>
            <a:fld id="{60A2323B-32AA-4C04-B17D-02D49BBD1FDB}" type="slidenum">
              <a:rPr lang="en-US" altLang="en-US"/>
              <a:pPr/>
              <a:t>‹#›</a:t>
            </a:fld>
            <a:endParaRPr lang="en-US" altLang="en-US"/>
          </a:p>
        </p:txBody>
      </p:sp>
    </p:spTree>
    <p:extLst>
      <p:ext uri="{BB962C8B-B14F-4D97-AF65-F5344CB8AC3E}">
        <p14:creationId xmlns:p14="http://schemas.microsoft.com/office/powerpoint/2010/main" val="3187829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153E6D-658E-08BB-58AF-C07CFE808C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5494AA-E15D-188F-EDA8-9A6A60A27C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A8C602B-E73D-A298-CC0F-BA0218A166C3}"/>
              </a:ext>
            </a:extLst>
          </p:cNvPr>
          <p:cNvSpPr>
            <a:spLocks noGrp="1" noChangeArrowheads="1"/>
          </p:cNvSpPr>
          <p:nvPr>
            <p:ph type="sldNum" sz="quarter" idx="12"/>
          </p:nvPr>
        </p:nvSpPr>
        <p:spPr>
          <a:ln/>
        </p:spPr>
        <p:txBody>
          <a:bodyPr/>
          <a:lstStyle>
            <a:lvl1pPr>
              <a:defRPr/>
            </a:lvl1pPr>
          </a:lstStyle>
          <a:p>
            <a:fld id="{DE8027EC-3840-4C04-BE03-B72B740CECF1}" type="slidenum">
              <a:rPr lang="en-US" altLang="en-US"/>
              <a:pPr/>
              <a:t>‹#›</a:t>
            </a:fld>
            <a:endParaRPr lang="en-US" altLang="en-US"/>
          </a:p>
        </p:txBody>
      </p:sp>
    </p:spTree>
    <p:extLst>
      <p:ext uri="{BB962C8B-B14F-4D97-AF65-F5344CB8AC3E}">
        <p14:creationId xmlns:p14="http://schemas.microsoft.com/office/powerpoint/2010/main" val="22035192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CEE3EE-F747-C95D-A2B6-476385BD10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D4FD085-AC16-6342-9BC9-38FD1D61FBE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3E8570A-90F2-49C7-A6B9-00AF112993BD}"/>
              </a:ext>
            </a:extLst>
          </p:cNvPr>
          <p:cNvSpPr>
            <a:spLocks noGrp="1" noChangeArrowheads="1"/>
          </p:cNvSpPr>
          <p:nvPr>
            <p:ph type="sldNum" sz="quarter" idx="12"/>
          </p:nvPr>
        </p:nvSpPr>
        <p:spPr>
          <a:ln/>
        </p:spPr>
        <p:txBody>
          <a:bodyPr/>
          <a:lstStyle>
            <a:lvl1pPr>
              <a:defRPr/>
            </a:lvl1pPr>
          </a:lstStyle>
          <a:p>
            <a:fld id="{E3BB8C34-F7B9-4E7E-93F0-F46289177592}" type="slidenum">
              <a:rPr lang="en-US" altLang="en-US"/>
              <a:pPr/>
              <a:t>‹#›</a:t>
            </a:fld>
            <a:endParaRPr lang="en-US" altLang="en-US"/>
          </a:p>
        </p:txBody>
      </p:sp>
    </p:spTree>
    <p:extLst>
      <p:ext uri="{BB962C8B-B14F-4D97-AF65-F5344CB8AC3E}">
        <p14:creationId xmlns:p14="http://schemas.microsoft.com/office/powerpoint/2010/main" val="496604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BE8C95-2763-0ED8-6544-E247893B89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AF8580A-627B-2443-8A54-349708908A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57A54BA-5B91-6BF6-BD78-F0CA94EDBE97}"/>
              </a:ext>
            </a:extLst>
          </p:cNvPr>
          <p:cNvSpPr>
            <a:spLocks noGrp="1" noChangeArrowheads="1"/>
          </p:cNvSpPr>
          <p:nvPr>
            <p:ph type="sldNum" sz="quarter" idx="12"/>
          </p:nvPr>
        </p:nvSpPr>
        <p:spPr>
          <a:ln/>
        </p:spPr>
        <p:txBody>
          <a:bodyPr/>
          <a:lstStyle>
            <a:lvl1pPr>
              <a:defRPr/>
            </a:lvl1pPr>
          </a:lstStyle>
          <a:p>
            <a:fld id="{169D1AEE-9F65-4B91-882B-A7945273974D}" type="slidenum">
              <a:rPr lang="en-US" altLang="en-US"/>
              <a:pPr/>
              <a:t>‹#›</a:t>
            </a:fld>
            <a:endParaRPr lang="en-US" altLang="en-US"/>
          </a:p>
        </p:txBody>
      </p:sp>
    </p:spTree>
    <p:extLst>
      <p:ext uri="{BB962C8B-B14F-4D97-AF65-F5344CB8AC3E}">
        <p14:creationId xmlns:p14="http://schemas.microsoft.com/office/powerpoint/2010/main" val="392428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DCA69E-243D-4004-9452-0510EEF70885}" type="slidenum">
              <a:rPr lang="en-US" smtClean="0"/>
              <a:t>‹#›</a:t>
            </a:fld>
            <a:endParaRPr lang="en-US"/>
          </a:p>
        </p:txBody>
      </p:sp>
    </p:spTree>
    <p:extLst>
      <p:ext uri="{BB962C8B-B14F-4D97-AF65-F5344CB8AC3E}">
        <p14:creationId xmlns:p14="http://schemas.microsoft.com/office/powerpoint/2010/main" val="3890127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EAE688-FF36-A3BB-59F7-6FF64E1C99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1AC9191-090E-6B63-6572-F14EE93CE8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8FCF3E0-CC65-20BB-A432-8F7D13E872C8}"/>
              </a:ext>
            </a:extLst>
          </p:cNvPr>
          <p:cNvSpPr>
            <a:spLocks noGrp="1" noChangeArrowheads="1"/>
          </p:cNvSpPr>
          <p:nvPr>
            <p:ph type="sldNum" sz="quarter" idx="12"/>
          </p:nvPr>
        </p:nvSpPr>
        <p:spPr>
          <a:ln/>
        </p:spPr>
        <p:txBody>
          <a:bodyPr/>
          <a:lstStyle>
            <a:lvl1pPr>
              <a:defRPr/>
            </a:lvl1pPr>
          </a:lstStyle>
          <a:p>
            <a:fld id="{8F67BBFB-BE50-4316-804C-36AC120F4FD3}" type="slidenum">
              <a:rPr lang="en-US" altLang="en-US"/>
              <a:pPr/>
              <a:t>‹#›</a:t>
            </a:fld>
            <a:endParaRPr lang="en-US" altLang="en-US"/>
          </a:p>
        </p:txBody>
      </p:sp>
    </p:spTree>
    <p:extLst>
      <p:ext uri="{BB962C8B-B14F-4D97-AF65-F5344CB8AC3E}">
        <p14:creationId xmlns:p14="http://schemas.microsoft.com/office/powerpoint/2010/main" val="17937919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C97B16C-C7D4-1685-175D-DDB035940F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963EBD-C5A7-DBE5-518B-A8F1C39D766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482320-E593-B284-4971-4A773BED4F9D}"/>
              </a:ext>
            </a:extLst>
          </p:cNvPr>
          <p:cNvSpPr>
            <a:spLocks noGrp="1" noChangeArrowheads="1"/>
          </p:cNvSpPr>
          <p:nvPr>
            <p:ph type="sldNum" sz="quarter" idx="12"/>
          </p:nvPr>
        </p:nvSpPr>
        <p:spPr>
          <a:ln/>
        </p:spPr>
        <p:txBody>
          <a:bodyPr/>
          <a:lstStyle>
            <a:lvl1pPr>
              <a:defRPr/>
            </a:lvl1pPr>
          </a:lstStyle>
          <a:p>
            <a:fld id="{BD271E9B-E8E1-468D-A5D0-93D2F30A057D}" type="slidenum">
              <a:rPr lang="en-US" altLang="en-US"/>
              <a:pPr/>
              <a:t>‹#›</a:t>
            </a:fld>
            <a:endParaRPr lang="en-US" altLang="en-US"/>
          </a:p>
        </p:txBody>
      </p:sp>
    </p:spTree>
    <p:extLst>
      <p:ext uri="{BB962C8B-B14F-4D97-AF65-F5344CB8AC3E}">
        <p14:creationId xmlns:p14="http://schemas.microsoft.com/office/powerpoint/2010/main" val="11989928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DA1660C-C058-49CD-A828-CD86B11CFD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7D4DDF6-412C-8A51-1F5C-5D75B26191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FFE0CE4-C36D-DA66-F3F1-396330E176C5}"/>
              </a:ext>
            </a:extLst>
          </p:cNvPr>
          <p:cNvSpPr>
            <a:spLocks noGrp="1" noChangeArrowheads="1"/>
          </p:cNvSpPr>
          <p:nvPr>
            <p:ph type="sldNum" sz="quarter" idx="12"/>
          </p:nvPr>
        </p:nvSpPr>
        <p:spPr>
          <a:ln/>
        </p:spPr>
        <p:txBody>
          <a:bodyPr/>
          <a:lstStyle>
            <a:lvl1pPr>
              <a:defRPr/>
            </a:lvl1pPr>
          </a:lstStyle>
          <a:p>
            <a:fld id="{B9A8F0B6-62E0-46E6-AE54-C7D3406543DF}" type="slidenum">
              <a:rPr lang="en-US" altLang="en-US"/>
              <a:pPr/>
              <a:t>‹#›</a:t>
            </a:fld>
            <a:endParaRPr lang="en-US" altLang="en-US"/>
          </a:p>
        </p:txBody>
      </p:sp>
    </p:spTree>
    <p:extLst>
      <p:ext uri="{BB962C8B-B14F-4D97-AF65-F5344CB8AC3E}">
        <p14:creationId xmlns:p14="http://schemas.microsoft.com/office/powerpoint/2010/main" val="41037717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CC1C09-36A3-80A5-AA52-C5FF599B3D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C08D1C2-700E-898A-4C52-DA2EDB3F55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4954CD-51D5-B2B0-CB0B-6270289313F2}"/>
              </a:ext>
            </a:extLst>
          </p:cNvPr>
          <p:cNvSpPr>
            <a:spLocks noGrp="1" noChangeArrowheads="1"/>
          </p:cNvSpPr>
          <p:nvPr>
            <p:ph type="sldNum" sz="quarter" idx="12"/>
          </p:nvPr>
        </p:nvSpPr>
        <p:spPr>
          <a:ln/>
        </p:spPr>
        <p:txBody>
          <a:bodyPr/>
          <a:lstStyle>
            <a:lvl1pPr>
              <a:defRPr/>
            </a:lvl1pPr>
          </a:lstStyle>
          <a:p>
            <a:fld id="{98C363A1-6998-4D3E-9B0C-0CE25BABBF30}" type="slidenum">
              <a:rPr lang="en-US" altLang="en-US"/>
              <a:pPr/>
              <a:t>‹#›</a:t>
            </a:fld>
            <a:endParaRPr lang="en-US" altLang="en-US"/>
          </a:p>
        </p:txBody>
      </p:sp>
    </p:spTree>
    <p:extLst>
      <p:ext uri="{BB962C8B-B14F-4D97-AF65-F5344CB8AC3E}">
        <p14:creationId xmlns:p14="http://schemas.microsoft.com/office/powerpoint/2010/main" val="28007569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478A25-6D59-3A1B-F321-FBF9D7C9A7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6E2ADDD-2A14-B2DB-4FBD-42F2A28390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670EB8F-020A-EF81-906C-F014B59D2213}"/>
              </a:ext>
            </a:extLst>
          </p:cNvPr>
          <p:cNvSpPr>
            <a:spLocks noGrp="1" noChangeArrowheads="1"/>
          </p:cNvSpPr>
          <p:nvPr>
            <p:ph type="sldNum" sz="quarter" idx="12"/>
          </p:nvPr>
        </p:nvSpPr>
        <p:spPr>
          <a:ln/>
        </p:spPr>
        <p:txBody>
          <a:bodyPr/>
          <a:lstStyle>
            <a:lvl1pPr>
              <a:defRPr/>
            </a:lvl1pPr>
          </a:lstStyle>
          <a:p>
            <a:fld id="{229B9917-F486-4B7D-A523-8DF7A9E010D8}" type="slidenum">
              <a:rPr lang="en-US" altLang="en-US"/>
              <a:pPr/>
              <a:t>‹#›</a:t>
            </a:fld>
            <a:endParaRPr lang="en-US" altLang="en-US"/>
          </a:p>
        </p:txBody>
      </p:sp>
    </p:spTree>
    <p:extLst>
      <p:ext uri="{BB962C8B-B14F-4D97-AF65-F5344CB8AC3E}">
        <p14:creationId xmlns:p14="http://schemas.microsoft.com/office/powerpoint/2010/main" val="32657590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9696314-281C-B29C-68BF-D405167B98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E966F0F-5CFD-2499-9A7D-27E40DFDDDA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69DD711-C0DD-2852-B3FD-850EFF92CBE3}"/>
              </a:ext>
            </a:extLst>
          </p:cNvPr>
          <p:cNvSpPr>
            <a:spLocks noGrp="1" noChangeArrowheads="1"/>
          </p:cNvSpPr>
          <p:nvPr>
            <p:ph type="sldNum" sz="quarter" idx="12"/>
          </p:nvPr>
        </p:nvSpPr>
        <p:spPr>
          <a:ln/>
        </p:spPr>
        <p:txBody>
          <a:bodyPr/>
          <a:lstStyle>
            <a:lvl1pPr>
              <a:defRPr/>
            </a:lvl1pPr>
          </a:lstStyle>
          <a:p>
            <a:fld id="{88D12926-17F6-49FE-A680-BFCF50240BD9}" type="slidenum">
              <a:rPr lang="en-US" altLang="en-US"/>
              <a:pPr/>
              <a:t>‹#›</a:t>
            </a:fld>
            <a:endParaRPr lang="en-US" altLang="en-US"/>
          </a:p>
        </p:txBody>
      </p:sp>
    </p:spTree>
    <p:extLst>
      <p:ext uri="{BB962C8B-B14F-4D97-AF65-F5344CB8AC3E}">
        <p14:creationId xmlns:p14="http://schemas.microsoft.com/office/powerpoint/2010/main" val="2950600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EB17388-1384-3C13-F185-765D473F7C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386635A-E1B2-B46A-48C9-55950C51C1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044356E-4138-70E4-AEA2-42953E7B1011}"/>
              </a:ext>
            </a:extLst>
          </p:cNvPr>
          <p:cNvSpPr>
            <a:spLocks noGrp="1" noChangeArrowheads="1"/>
          </p:cNvSpPr>
          <p:nvPr>
            <p:ph type="sldNum" sz="quarter" idx="12"/>
          </p:nvPr>
        </p:nvSpPr>
        <p:spPr>
          <a:ln/>
        </p:spPr>
        <p:txBody>
          <a:bodyPr/>
          <a:lstStyle>
            <a:lvl1pPr>
              <a:defRPr/>
            </a:lvl1pPr>
          </a:lstStyle>
          <a:p>
            <a:fld id="{FCFDA89D-2213-4CFF-ABAA-23431C3671FD}" type="slidenum">
              <a:rPr lang="en-US" altLang="en-US"/>
              <a:pPr/>
              <a:t>‹#›</a:t>
            </a:fld>
            <a:endParaRPr lang="en-US" altLang="en-US"/>
          </a:p>
        </p:txBody>
      </p:sp>
    </p:spTree>
    <p:extLst>
      <p:ext uri="{BB962C8B-B14F-4D97-AF65-F5344CB8AC3E}">
        <p14:creationId xmlns:p14="http://schemas.microsoft.com/office/powerpoint/2010/main" val="1277815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B7B1A06-FE5E-7F99-6DC8-7BEC968C68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A68D7D6-D25C-EA0D-1346-6B4C5503D8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0B2B901-0DC4-8A79-B028-537B137FA915}"/>
              </a:ext>
            </a:extLst>
          </p:cNvPr>
          <p:cNvSpPr>
            <a:spLocks noGrp="1" noChangeArrowheads="1"/>
          </p:cNvSpPr>
          <p:nvPr>
            <p:ph type="sldNum" sz="quarter" idx="12"/>
          </p:nvPr>
        </p:nvSpPr>
        <p:spPr>
          <a:ln/>
        </p:spPr>
        <p:txBody>
          <a:bodyPr/>
          <a:lstStyle>
            <a:lvl1pPr>
              <a:defRPr/>
            </a:lvl1pPr>
          </a:lstStyle>
          <a:p>
            <a:fld id="{5847BEF5-79A3-407A-AA10-78EE56D3EA3D}" type="slidenum">
              <a:rPr lang="en-US" altLang="en-US"/>
              <a:pPr/>
              <a:t>‹#›</a:t>
            </a:fld>
            <a:endParaRPr lang="en-US" altLang="en-US"/>
          </a:p>
        </p:txBody>
      </p:sp>
    </p:spTree>
    <p:extLst>
      <p:ext uri="{BB962C8B-B14F-4D97-AF65-F5344CB8AC3E}">
        <p14:creationId xmlns:p14="http://schemas.microsoft.com/office/powerpoint/2010/main" val="32706038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5FB028-A940-330E-CD15-E6A15F2AB3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AB8674-80CC-27AE-0C02-27AB6CEA4F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94BE203-2BA2-0E03-DC3A-60EB1512BFFF}"/>
              </a:ext>
            </a:extLst>
          </p:cNvPr>
          <p:cNvSpPr>
            <a:spLocks noGrp="1" noChangeArrowheads="1"/>
          </p:cNvSpPr>
          <p:nvPr>
            <p:ph type="sldNum" sz="quarter" idx="12"/>
          </p:nvPr>
        </p:nvSpPr>
        <p:spPr>
          <a:ln/>
        </p:spPr>
        <p:txBody>
          <a:bodyPr/>
          <a:lstStyle>
            <a:lvl1pPr>
              <a:defRPr/>
            </a:lvl1pPr>
          </a:lstStyle>
          <a:p>
            <a:fld id="{07534DD6-06D2-492D-BF47-631A68AB0CCA}" type="slidenum">
              <a:rPr lang="en-US" altLang="en-US"/>
              <a:pPr/>
              <a:t>‹#›</a:t>
            </a:fld>
            <a:endParaRPr lang="en-US" altLang="en-US"/>
          </a:p>
        </p:txBody>
      </p:sp>
    </p:spTree>
    <p:extLst>
      <p:ext uri="{BB962C8B-B14F-4D97-AF65-F5344CB8AC3E}">
        <p14:creationId xmlns:p14="http://schemas.microsoft.com/office/powerpoint/2010/main" val="7872622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47DA3F1-BD94-E029-315E-CDB2D3ECD1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5C5A83C-A7D5-1802-5B13-ADD960F8A4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7155DE4-CDBF-02C8-DC5D-4B9CF00125A6}"/>
              </a:ext>
            </a:extLst>
          </p:cNvPr>
          <p:cNvSpPr>
            <a:spLocks noGrp="1" noChangeArrowheads="1"/>
          </p:cNvSpPr>
          <p:nvPr>
            <p:ph type="sldNum" sz="quarter" idx="12"/>
          </p:nvPr>
        </p:nvSpPr>
        <p:spPr>
          <a:ln/>
        </p:spPr>
        <p:txBody>
          <a:bodyPr/>
          <a:lstStyle>
            <a:lvl1pPr>
              <a:defRPr/>
            </a:lvl1pPr>
          </a:lstStyle>
          <a:p>
            <a:fld id="{11FCD241-70F0-4448-8D15-70B76A05D0D1}" type="slidenum">
              <a:rPr lang="en-US" altLang="en-US"/>
              <a:pPr/>
              <a:t>‹#›</a:t>
            </a:fld>
            <a:endParaRPr lang="en-US" altLang="en-US"/>
          </a:p>
        </p:txBody>
      </p:sp>
    </p:spTree>
    <p:extLst>
      <p:ext uri="{BB962C8B-B14F-4D97-AF65-F5344CB8AC3E}">
        <p14:creationId xmlns:p14="http://schemas.microsoft.com/office/powerpoint/2010/main" val="3696187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25609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D0E8F3C-3807-52C2-240B-A2A4816DB3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5FD3E30-1275-688F-0DE1-5CDDED5B09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A86218-8508-DEF2-3B2B-80E2D888CE55}"/>
              </a:ext>
            </a:extLst>
          </p:cNvPr>
          <p:cNvSpPr>
            <a:spLocks noGrp="1" noChangeArrowheads="1"/>
          </p:cNvSpPr>
          <p:nvPr>
            <p:ph type="sldNum" sz="quarter" idx="12"/>
          </p:nvPr>
        </p:nvSpPr>
        <p:spPr>
          <a:ln/>
        </p:spPr>
        <p:txBody>
          <a:bodyPr/>
          <a:lstStyle>
            <a:lvl1pPr>
              <a:defRPr/>
            </a:lvl1pPr>
          </a:lstStyle>
          <a:p>
            <a:fld id="{56139175-1FB7-4DE3-9821-CB2ECCFE4BA0}" type="slidenum">
              <a:rPr lang="en-US" altLang="en-US"/>
              <a:pPr/>
              <a:t>‹#›</a:t>
            </a:fld>
            <a:endParaRPr lang="en-US" altLang="en-US"/>
          </a:p>
        </p:txBody>
      </p:sp>
    </p:spTree>
    <p:extLst>
      <p:ext uri="{BB962C8B-B14F-4D97-AF65-F5344CB8AC3E}">
        <p14:creationId xmlns:p14="http://schemas.microsoft.com/office/powerpoint/2010/main" val="2748121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EE1138-2974-3983-B4B1-4DD0796AFC5A}"/>
              </a:ext>
            </a:extLst>
          </p:cNvPr>
          <p:cNvSpPr>
            <a:spLocks noGrp="1"/>
          </p:cNvSpPr>
          <p:nvPr>
            <p:ph type="dt" sz="half" idx="10"/>
          </p:nvPr>
        </p:nvSpPr>
        <p:spPr/>
        <p:txBody>
          <a:bodyPr/>
          <a:lstStyle>
            <a:lvl1pPr>
              <a:defRPr/>
            </a:lvl1pPr>
          </a:lstStyle>
          <a:p>
            <a:pPr>
              <a:defRPr/>
            </a:pPr>
            <a:fld id="{C9C4B21E-8F62-41B5-9AF3-286E474C90D7}" type="datetimeFigureOut">
              <a:rPr lang="en-US"/>
              <a:pPr>
                <a:defRPr/>
              </a:pPr>
              <a:t>2/17/2025</a:t>
            </a:fld>
            <a:endParaRPr lang="en-US"/>
          </a:p>
        </p:txBody>
      </p:sp>
      <p:sp>
        <p:nvSpPr>
          <p:cNvPr id="5" name="Footer Placeholder 4">
            <a:extLst>
              <a:ext uri="{FF2B5EF4-FFF2-40B4-BE49-F238E27FC236}">
                <a16:creationId xmlns:a16="http://schemas.microsoft.com/office/drawing/2014/main" id="{42E2050A-4F29-7227-9F97-F833FA640C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75C83AB-C79D-FA82-19B2-3841460C70D2}"/>
              </a:ext>
            </a:extLst>
          </p:cNvPr>
          <p:cNvSpPr>
            <a:spLocks noGrp="1"/>
          </p:cNvSpPr>
          <p:nvPr>
            <p:ph type="sldNum" sz="quarter" idx="12"/>
          </p:nvPr>
        </p:nvSpPr>
        <p:spPr/>
        <p:txBody>
          <a:bodyPr/>
          <a:lstStyle>
            <a:lvl1pPr>
              <a:defRPr/>
            </a:lvl1pPr>
          </a:lstStyle>
          <a:p>
            <a:fld id="{4538C294-AF96-4509-A60A-B4288D0C5DD1}" type="slidenum">
              <a:rPr lang="en-US" altLang="en-US"/>
              <a:pPr/>
              <a:t>‹#›</a:t>
            </a:fld>
            <a:endParaRPr lang="en-US" altLang="en-US"/>
          </a:p>
        </p:txBody>
      </p:sp>
    </p:spTree>
    <p:extLst>
      <p:ext uri="{BB962C8B-B14F-4D97-AF65-F5344CB8AC3E}">
        <p14:creationId xmlns:p14="http://schemas.microsoft.com/office/powerpoint/2010/main" val="36548645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CFCBBE0-E332-8470-77F0-298561F1E65B}"/>
              </a:ext>
            </a:extLst>
          </p:cNvPr>
          <p:cNvSpPr>
            <a:spLocks noGrp="1"/>
          </p:cNvSpPr>
          <p:nvPr>
            <p:ph type="dt" sz="half" idx="10"/>
          </p:nvPr>
        </p:nvSpPr>
        <p:spPr/>
        <p:txBody>
          <a:bodyPr/>
          <a:lstStyle>
            <a:lvl1pPr>
              <a:defRPr/>
            </a:lvl1pPr>
          </a:lstStyle>
          <a:p>
            <a:pPr>
              <a:defRPr/>
            </a:pPr>
            <a:fld id="{253ABF74-4653-4CFB-81CB-659CDF270240}" type="datetimeFigureOut">
              <a:rPr lang="en-US"/>
              <a:pPr>
                <a:defRPr/>
              </a:pPr>
              <a:t>2/17/2025</a:t>
            </a:fld>
            <a:endParaRPr lang="en-US"/>
          </a:p>
        </p:txBody>
      </p:sp>
      <p:sp>
        <p:nvSpPr>
          <p:cNvPr id="5" name="Footer Placeholder 4">
            <a:extLst>
              <a:ext uri="{FF2B5EF4-FFF2-40B4-BE49-F238E27FC236}">
                <a16:creationId xmlns:a16="http://schemas.microsoft.com/office/drawing/2014/main" id="{32C2F2DF-9A3E-74CA-41D0-95E71B8F9B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110988-795D-1BFB-E4D2-55728735E52A}"/>
              </a:ext>
            </a:extLst>
          </p:cNvPr>
          <p:cNvSpPr>
            <a:spLocks noGrp="1"/>
          </p:cNvSpPr>
          <p:nvPr>
            <p:ph type="sldNum" sz="quarter" idx="12"/>
          </p:nvPr>
        </p:nvSpPr>
        <p:spPr/>
        <p:txBody>
          <a:bodyPr/>
          <a:lstStyle>
            <a:lvl1pPr>
              <a:defRPr/>
            </a:lvl1pPr>
          </a:lstStyle>
          <a:p>
            <a:fld id="{1DAB0B22-027C-441A-812C-1506428D91A1}" type="slidenum">
              <a:rPr lang="en-US" altLang="en-US"/>
              <a:pPr/>
              <a:t>‹#›</a:t>
            </a:fld>
            <a:endParaRPr lang="en-US" altLang="en-US"/>
          </a:p>
        </p:txBody>
      </p:sp>
    </p:spTree>
    <p:extLst>
      <p:ext uri="{BB962C8B-B14F-4D97-AF65-F5344CB8AC3E}">
        <p14:creationId xmlns:p14="http://schemas.microsoft.com/office/powerpoint/2010/main" val="2628720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FB1BF-C183-3384-43A0-8DA7471ABFF0}"/>
              </a:ext>
            </a:extLst>
          </p:cNvPr>
          <p:cNvSpPr>
            <a:spLocks noGrp="1"/>
          </p:cNvSpPr>
          <p:nvPr>
            <p:ph type="dt" sz="half" idx="10"/>
          </p:nvPr>
        </p:nvSpPr>
        <p:spPr/>
        <p:txBody>
          <a:bodyPr/>
          <a:lstStyle>
            <a:lvl1pPr>
              <a:defRPr/>
            </a:lvl1pPr>
          </a:lstStyle>
          <a:p>
            <a:pPr>
              <a:defRPr/>
            </a:pPr>
            <a:fld id="{83516099-BE6E-40AE-9165-BE4980A22F6F}" type="datetimeFigureOut">
              <a:rPr lang="en-US"/>
              <a:pPr>
                <a:defRPr/>
              </a:pPr>
              <a:t>2/17/2025</a:t>
            </a:fld>
            <a:endParaRPr lang="en-US"/>
          </a:p>
        </p:txBody>
      </p:sp>
      <p:sp>
        <p:nvSpPr>
          <p:cNvPr id="5" name="Footer Placeholder 4">
            <a:extLst>
              <a:ext uri="{FF2B5EF4-FFF2-40B4-BE49-F238E27FC236}">
                <a16:creationId xmlns:a16="http://schemas.microsoft.com/office/drawing/2014/main" id="{092B6CA0-7873-4A66-E093-2C971D8717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B25791-B128-7B58-BA9B-690DB856F980}"/>
              </a:ext>
            </a:extLst>
          </p:cNvPr>
          <p:cNvSpPr>
            <a:spLocks noGrp="1"/>
          </p:cNvSpPr>
          <p:nvPr>
            <p:ph type="sldNum" sz="quarter" idx="12"/>
          </p:nvPr>
        </p:nvSpPr>
        <p:spPr/>
        <p:txBody>
          <a:bodyPr/>
          <a:lstStyle>
            <a:lvl1pPr>
              <a:defRPr/>
            </a:lvl1pPr>
          </a:lstStyle>
          <a:p>
            <a:fld id="{22CAD096-C779-4FFC-A7EC-CCEC3EAF888B}" type="slidenum">
              <a:rPr lang="en-US" altLang="en-US"/>
              <a:pPr/>
              <a:t>‹#›</a:t>
            </a:fld>
            <a:endParaRPr lang="en-US" altLang="en-US"/>
          </a:p>
        </p:txBody>
      </p:sp>
    </p:spTree>
    <p:extLst>
      <p:ext uri="{BB962C8B-B14F-4D97-AF65-F5344CB8AC3E}">
        <p14:creationId xmlns:p14="http://schemas.microsoft.com/office/powerpoint/2010/main" val="892137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FB89A16-AFE0-6621-2E1C-F44E12D62BAB}"/>
              </a:ext>
            </a:extLst>
          </p:cNvPr>
          <p:cNvSpPr>
            <a:spLocks noGrp="1"/>
          </p:cNvSpPr>
          <p:nvPr>
            <p:ph type="dt" sz="half" idx="10"/>
          </p:nvPr>
        </p:nvSpPr>
        <p:spPr/>
        <p:txBody>
          <a:bodyPr/>
          <a:lstStyle>
            <a:lvl1pPr>
              <a:defRPr/>
            </a:lvl1pPr>
          </a:lstStyle>
          <a:p>
            <a:pPr>
              <a:defRPr/>
            </a:pPr>
            <a:fld id="{C4D775C8-4A6B-4FF0-B36D-580249D23FE5}" type="datetimeFigureOut">
              <a:rPr lang="en-US"/>
              <a:pPr>
                <a:defRPr/>
              </a:pPr>
              <a:t>2/17/2025</a:t>
            </a:fld>
            <a:endParaRPr lang="en-US"/>
          </a:p>
        </p:txBody>
      </p:sp>
      <p:sp>
        <p:nvSpPr>
          <p:cNvPr id="6" name="Footer Placeholder 4">
            <a:extLst>
              <a:ext uri="{FF2B5EF4-FFF2-40B4-BE49-F238E27FC236}">
                <a16:creationId xmlns:a16="http://schemas.microsoft.com/office/drawing/2014/main" id="{C561E5F0-011D-64C3-5D0A-DA1E0770C45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DC4338-59A0-B920-0736-78726E221358}"/>
              </a:ext>
            </a:extLst>
          </p:cNvPr>
          <p:cNvSpPr>
            <a:spLocks noGrp="1"/>
          </p:cNvSpPr>
          <p:nvPr>
            <p:ph type="sldNum" sz="quarter" idx="12"/>
          </p:nvPr>
        </p:nvSpPr>
        <p:spPr/>
        <p:txBody>
          <a:bodyPr/>
          <a:lstStyle>
            <a:lvl1pPr>
              <a:defRPr/>
            </a:lvl1pPr>
          </a:lstStyle>
          <a:p>
            <a:fld id="{60E01094-A91F-4ECA-878A-FD4359F73EA2}" type="slidenum">
              <a:rPr lang="en-US" altLang="en-US"/>
              <a:pPr/>
              <a:t>‹#›</a:t>
            </a:fld>
            <a:endParaRPr lang="en-US" altLang="en-US"/>
          </a:p>
        </p:txBody>
      </p:sp>
    </p:spTree>
    <p:extLst>
      <p:ext uri="{BB962C8B-B14F-4D97-AF65-F5344CB8AC3E}">
        <p14:creationId xmlns:p14="http://schemas.microsoft.com/office/powerpoint/2010/main" val="26088582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24AED6E-16C0-0E61-A135-73D1D9C0B092}"/>
              </a:ext>
            </a:extLst>
          </p:cNvPr>
          <p:cNvSpPr>
            <a:spLocks noGrp="1"/>
          </p:cNvSpPr>
          <p:nvPr>
            <p:ph type="dt" sz="half" idx="10"/>
          </p:nvPr>
        </p:nvSpPr>
        <p:spPr/>
        <p:txBody>
          <a:bodyPr/>
          <a:lstStyle>
            <a:lvl1pPr>
              <a:defRPr/>
            </a:lvl1pPr>
          </a:lstStyle>
          <a:p>
            <a:pPr>
              <a:defRPr/>
            </a:pPr>
            <a:fld id="{3E75EB9A-7349-47F9-963D-E0BC0975439A}" type="datetimeFigureOut">
              <a:rPr lang="en-US"/>
              <a:pPr>
                <a:defRPr/>
              </a:pPr>
              <a:t>2/17/2025</a:t>
            </a:fld>
            <a:endParaRPr lang="en-US"/>
          </a:p>
        </p:txBody>
      </p:sp>
      <p:sp>
        <p:nvSpPr>
          <p:cNvPr id="8" name="Footer Placeholder 4">
            <a:extLst>
              <a:ext uri="{FF2B5EF4-FFF2-40B4-BE49-F238E27FC236}">
                <a16:creationId xmlns:a16="http://schemas.microsoft.com/office/drawing/2014/main" id="{6AA2337E-2219-2373-E509-F97F358EE9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0194338-4E46-94E2-A2E3-E249C6C1EB6B}"/>
              </a:ext>
            </a:extLst>
          </p:cNvPr>
          <p:cNvSpPr>
            <a:spLocks noGrp="1"/>
          </p:cNvSpPr>
          <p:nvPr>
            <p:ph type="sldNum" sz="quarter" idx="12"/>
          </p:nvPr>
        </p:nvSpPr>
        <p:spPr/>
        <p:txBody>
          <a:bodyPr/>
          <a:lstStyle>
            <a:lvl1pPr>
              <a:defRPr/>
            </a:lvl1pPr>
          </a:lstStyle>
          <a:p>
            <a:fld id="{EF75E4D4-21A6-4815-B18B-413D1415A98B}" type="slidenum">
              <a:rPr lang="en-US" altLang="en-US"/>
              <a:pPr/>
              <a:t>‹#›</a:t>
            </a:fld>
            <a:endParaRPr lang="en-US" altLang="en-US"/>
          </a:p>
        </p:txBody>
      </p:sp>
    </p:spTree>
    <p:extLst>
      <p:ext uri="{BB962C8B-B14F-4D97-AF65-F5344CB8AC3E}">
        <p14:creationId xmlns:p14="http://schemas.microsoft.com/office/powerpoint/2010/main" val="285797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DB1B101-951A-5949-714C-6583A2DDB8D4}"/>
              </a:ext>
            </a:extLst>
          </p:cNvPr>
          <p:cNvSpPr>
            <a:spLocks noGrp="1"/>
          </p:cNvSpPr>
          <p:nvPr>
            <p:ph type="dt" sz="half" idx="10"/>
          </p:nvPr>
        </p:nvSpPr>
        <p:spPr/>
        <p:txBody>
          <a:bodyPr/>
          <a:lstStyle>
            <a:lvl1pPr>
              <a:defRPr/>
            </a:lvl1pPr>
          </a:lstStyle>
          <a:p>
            <a:pPr>
              <a:defRPr/>
            </a:pPr>
            <a:fld id="{A4FAE7CB-1626-425B-9918-B0B8BC825C8B}" type="datetimeFigureOut">
              <a:rPr lang="en-US"/>
              <a:pPr>
                <a:defRPr/>
              </a:pPr>
              <a:t>2/17/2025</a:t>
            </a:fld>
            <a:endParaRPr lang="en-US"/>
          </a:p>
        </p:txBody>
      </p:sp>
      <p:sp>
        <p:nvSpPr>
          <p:cNvPr id="4" name="Footer Placeholder 4">
            <a:extLst>
              <a:ext uri="{FF2B5EF4-FFF2-40B4-BE49-F238E27FC236}">
                <a16:creationId xmlns:a16="http://schemas.microsoft.com/office/drawing/2014/main" id="{9FCF7C52-F6F4-94EF-1F76-42F59B6BCCF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CE09805-4A9B-F669-A0FD-DC87009B90C7}"/>
              </a:ext>
            </a:extLst>
          </p:cNvPr>
          <p:cNvSpPr>
            <a:spLocks noGrp="1"/>
          </p:cNvSpPr>
          <p:nvPr>
            <p:ph type="sldNum" sz="quarter" idx="12"/>
          </p:nvPr>
        </p:nvSpPr>
        <p:spPr/>
        <p:txBody>
          <a:bodyPr/>
          <a:lstStyle>
            <a:lvl1pPr>
              <a:defRPr/>
            </a:lvl1pPr>
          </a:lstStyle>
          <a:p>
            <a:fld id="{EA06FACF-7103-4368-94D8-7662BDD8C8E2}" type="slidenum">
              <a:rPr lang="en-US" altLang="en-US"/>
              <a:pPr/>
              <a:t>‹#›</a:t>
            </a:fld>
            <a:endParaRPr lang="en-US" altLang="en-US"/>
          </a:p>
        </p:txBody>
      </p:sp>
    </p:spTree>
    <p:extLst>
      <p:ext uri="{BB962C8B-B14F-4D97-AF65-F5344CB8AC3E}">
        <p14:creationId xmlns:p14="http://schemas.microsoft.com/office/powerpoint/2010/main" val="34203646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72B3E93-C2E7-9690-AB90-B9CDFB56BF24}"/>
              </a:ext>
            </a:extLst>
          </p:cNvPr>
          <p:cNvSpPr>
            <a:spLocks noGrp="1"/>
          </p:cNvSpPr>
          <p:nvPr>
            <p:ph type="dt" sz="half" idx="10"/>
          </p:nvPr>
        </p:nvSpPr>
        <p:spPr/>
        <p:txBody>
          <a:bodyPr/>
          <a:lstStyle>
            <a:lvl1pPr>
              <a:defRPr/>
            </a:lvl1pPr>
          </a:lstStyle>
          <a:p>
            <a:pPr>
              <a:defRPr/>
            </a:pPr>
            <a:fld id="{B77913D4-774A-42F3-88C8-6FC280156FBE}" type="datetimeFigureOut">
              <a:rPr lang="en-US"/>
              <a:pPr>
                <a:defRPr/>
              </a:pPr>
              <a:t>2/17/2025</a:t>
            </a:fld>
            <a:endParaRPr lang="en-US"/>
          </a:p>
        </p:txBody>
      </p:sp>
      <p:sp>
        <p:nvSpPr>
          <p:cNvPr id="3" name="Footer Placeholder 4">
            <a:extLst>
              <a:ext uri="{FF2B5EF4-FFF2-40B4-BE49-F238E27FC236}">
                <a16:creationId xmlns:a16="http://schemas.microsoft.com/office/drawing/2014/main" id="{17948808-C089-EE27-9875-9CE99A0B9B7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AFA48C-EFCF-B488-E961-DA69E4AC3EB5}"/>
              </a:ext>
            </a:extLst>
          </p:cNvPr>
          <p:cNvSpPr>
            <a:spLocks noGrp="1"/>
          </p:cNvSpPr>
          <p:nvPr>
            <p:ph type="sldNum" sz="quarter" idx="12"/>
          </p:nvPr>
        </p:nvSpPr>
        <p:spPr/>
        <p:txBody>
          <a:bodyPr/>
          <a:lstStyle>
            <a:lvl1pPr>
              <a:defRPr/>
            </a:lvl1pPr>
          </a:lstStyle>
          <a:p>
            <a:fld id="{8317904E-F4DA-494D-83EA-86F41F9E1633}" type="slidenum">
              <a:rPr lang="en-US" altLang="en-US"/>
              <a:pPr/>
              <a:t>‹#›</a:t>
            </a:fld>
            <a:endParaRPr lang="en-US" altLang="en-US"/>
          </a:p>
        </p:txBody>
      </p:sp>
    </p:spTree>
    <p:extLst>
      <p:ext uri="{BB962C8B-B14F-4D97-AF65-F5344CB8AC3E}">
        <p14:creationId xmlns:p14="http://schemas.microsoft.com/office/powerpoint/2010/main" val="16470276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3C273D-98BB-50DE-EA92-9B2EE4FEB2AA}"/>
              </a:ext>
            </a:extLst>
          </p:cNvPr>
          <p:cNvSpPr>
            <a:spLocks noGrp="1"/>
          </p:cNvSpPr>
          <p:nvPr>
            <p:ph type="dt" sz="half" idx="10"/>
          </p:nvPr>
        </p:nvSpPr>
        <p:spPr/>
        <p:txBody>
          <a:bodyPr/>
          <a:lstStyle>
            <a:lvl1pPr>
              <a:defRPr/>
            </a:lvl1pPr>
          </a:lstStyle>
          <a:p>
            <a:pPr>
              <a:defRPr/>
            </a:pPr>
            <a:fld id="{01DCBCCE-4A4A-4617-B5EC-9D4A3F089A70}" type="datetimeFigureOut">
              <a:rPr lang="en-US"/>
              <a:pPr>
                <a:defRPr/>
              </a:pPr>
              <a:t>2/17/2025</a:t>
            </a:fld>
            <a:endParaRPr lang="en-US"/>
          </a:p>
        </p:txBody>
      </p:sp>
      <p:sp>
        <p:nvSpPr>
          <p:cNvPr id="6" name="Footer Placeholder 4">
            <a:extLst>
              <a:ext uri="{FF2B5EF4-FFF2-40B4-BE49-F238E27FC236}">
                <a16:creationId xmlns:a16="http://schemas.microsoft.com/office/drawing/2014/main" id="{C84CBD6E-02B7-79E0-C8AF-BEA3B6B6DA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5C84C5-E0A7-1DB4-D7AC-909FDCE1A3E1}"/>
              </a:ext>
            </a:extLst>
          </p:cNvPr>
          <p:cNvSpPr>
            <a:spLocks noGrp="1"/>
          </p:cNvSpPr>
          <p:nvPr>
            <p:ph type="sldNum" sz="quarter" idx="12"/>
          </p:nvPr>
        </p:nvSpPr>
        <p:spPr/>
        <p:txBody>
          <a:bodyPr/>
          <a:lstStyle>
            <a:lvl1pPr>
              <a:defRPr/>
            </a:lvl1pPr>
          </a:lstStyle>
          <a:p>
            <a:fld id="{8137FA05-0359-45D3-8752-80809FC9C7F2}" type="slidenum">
              <a:rPr lang="en-US" altLang="en-US"/>
              <a:pPr/>
              <a:t>‹#›</a:t>
            </a:fld>
            <a:endParaRPr lang="en-US" altLang="en-US"/>
          </a:p>
        </p:txBody>
      </p:sp>
    </p:spTree>
    <p:extLst>
      <p:ext uri="{BB962C8B-B14F-4D97-AF65-F5344CB8AC3E}">
        <p14:creationId xmlns:p14="http://schemas.microsoft.com/office/powerpoint/2010/main" val="17760383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379EA3-8715-C99C-37C6-AB0D6EBA9F6B}"/>
              </a:ext>
            </a:extLst>
          </p:cNvPr>
          <p:cNvSpPr>
            <a:spLocks noGrp="1"/>
          </p:cNvSpPr>
          <p:nvPr>
            <p:ph type="dt" sz="half" idx="10"/>
          </p:nvPr>
        </p:nvSpPr>
        <p:spPr/>
        <p:txBody>
          <a:bodyPr/>
          <a:lstStyle>
            <a:lvl1pPr>
              <a:defRPr/>
            </a:lvl1pPr>
          </a:lstStyle>
          <a:p>
            <a:pPr>
              <a:defRPr/>
            </a:pPr>
            <a:fld id="{CEF3293D-5026-4814-A16A-BA98B9C2547B}" type="datetimeFigureOut">
              <a:rPr lang="en-US"/>
              <a:pPr>
                <a:defRPr/>
              </a:pPr>
              <a:t>2/17/2025</a:t>
            </a:fld>
            <a:endParaRPr lang="en-US"/>
          </a:p>
        </p:txBody>
      </p:sp>
      <p:sp>
        <p:nvSpPr>
          <p:cNvPr id="6" name="Footer Placeholder 4">
            <a:extLst>
              <a:ext uri="{FF2B5EF4-FFF2-40B4-BE49-F238E27FC236}">
                <a16:creationId xmlns:a16="http://schemas.microsoft.com/office/drawing/2014/main" id="{669F8B4B-0E90-C3EB-F939-DB9CBA66D6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E8EEAC-3C72-DC39-BCF6-C73C202D8E21}"/>
              </a:ext>
            </a:extLst>
          </p:cNvPr>
          <p:cNvSpPr>
            <a:spLocks noGrp="1"/>
          </p:cNvSpPr>
          <p:nvPr>
            <p:ph type="sldNum" sz="quarter" idx="12"/>
          </p:nvPr>
        </p:nvSpPr>
        <p:spPr/>
        <p:txBody>
          <a:bodyPr/>
          <a:lstStyle>
            <a:lvl1pPr>
              <a:defRPr/>
            </a:lvl1pPr>
          </a:lstStyle>
          <a:p>
            <a:fld id="{6D4D84A2-7B52-4142-AA97-E364E77D9FB6}" type="slidenum">
              <a:rPr lang="en-US" altLang="en-US"/>
              <a:pPr/>
              <a:t>‹#›</a:t>
            </a:fld>
            <a:endParaRPr lang="en-US" altLang="en-US"/>
          </a:p>
        </p:txBody>
      </p:sp>
    </p:spTree>
    <p:extLst>
      <p:ext uri="{BB962C8B-B14F-4D97-AF65-F5344CB8AC3E}">
        <p14:creationId xmlns:p14="http://schemas.microsoft.com/office/powerpoint/2010/main" val="3066756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4EDCA69E-243D-4004-9452-0510EEF70885}"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5146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00F5C3F-9C03-0E35-C82C-408338F9B275}"/>
              </a:ext>
            </a:extLst>
          </p:cNvPr>
          <p:cNvSpPr>
            <a:spLocks noGrp="1"/>
          </p:cNvSpPr>
          <p:nvPr>
            <p:ph type="dt" sz="half" idx="10"/>
          </p:nvPr>
        </p:nvSpPr>
        <p:spPr/>
        <p:txBody>
          <a:bodyPr/>
          <a:lstStyle>
            <a:lvl1pPr>
              <a:defRPr/>
            </a:lvl1pPr>
          </a:lstStyle>
          <a:p>
            <a:pPr>
              <a:defRPr/>
            </a:pPr>
            <a:fld id="{BB0C6C14-1ABB-4DBD-93D2-D2E04739098E}" type="datetimeFigureOut">
              <a:rPr lang="en-US"/>
              <a:pPr>
                <a:defRPr/>
              </a:pPr>
              <a:t>2/17/2025</a:t>
            </a:fld>
            <a:endParaRPr lang="en-US"/>
          </a:p>
        </p:txBody>
      </p:sp>
      <p:sp>
        <p:nvSpPr>
          <p:cNvPr id="6" name="Footer Placeholder 4">
            <a:extLst>
              <a:ext uri="{FF2B5EF4-FFF2-40B4-BE49-F238E27FC236}">
                <a16:creationId xmlns:a16="http://schemas.microsoft.com/office/drawing/2014/main" id="{6671FCCE-B860-212F-AF82-809B7DC351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341A67-403C-CF0E-BC1A-3675560F55E4}"/>
              </a:ext>
            </a:extLst>
          </p:cNvPr>
          <p:cNvSpPr>
            <a:spLocks noGrp="1"/>
          </p:cNvSpPr>
          <p:nvPr>
            <p:ph type="sldNum" sz="quarter" idx="12"/>
          </p:nvPr>
        </p:nvSpPr>
        <p:spPr/>
        <p:txBody>
          <a:bodyPr/>
          <a:lstStyle>
            <a:lvl1pPr>
              <a:defRPr/>
            </a:lvl1pPr>
          </a:lstStyle>
          <a:p>
            <a:fld id="{1055C001-8557-4FFF-A35E-DB4B0B52B83D}" type="slidenum">
              <a:rPr lang="en-US" altLang="en-US"/>
              <a:pPr/>
              <a:t>‹#›</a:t>
            </a:fld>
            <a:endParaRPr lang="en-US" altLang="en-US"/>
          </a:p>
        </p:txBody>
      </p:sp>
    </p:spTree>
    <p:extLst>
      <p:ext uri="{BB962C8B-B14F-4D97-AF65-F5344CB8AC3E}">
        <p14:creationId xmlns:p14="http://schemas.microsoft.com/office/powerpoint/2010/main" val="33078590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3">
            <a:extLst>
              <a:ext uri="{FF2B5EF4-FFF2-40B4-BE49-F238E27FC236}">
                <a16:creationId xmlns:a16="http://schemas.microsoft.com/office/drawing/2014/main" id="{8A0236FD-66E4-E1EE-1EB7-801D56C1A538}"/>
              </a:ext>
            </a:extLst>
          </p:cNvPr>
          <p:cNvSpPr>
            <a:spLocks noGrp="1"/>
          </p:cNvSpPr>
          <p:nvPr>
            <p:ph type="dt" sz="half" idx="10"/>
          </p:nvPr>
        </p:nvSpPr>
        <p:spPr/>
        <p:txBody>
          <a:bodyPr/>
          <a:lstStyle>
            <a:lvl1pPr>
              <a:defRPr/>
            </a:lvl1pPr>
          </a:lstStyle>
          <a:p>
            <a:pPr>
              <a:defRPr/>
            </a:pPr>
            <a:fld id="{B884CED1-7121-4AF0-89FC-0AE6452D0560}" type="datetimeFigureOut">
              <a:rPr lang="en-US"/>
              <a:pPr>
                <a:defRPr/>
              </a:pPr>
              <a:t>2/17/2025</a:t>
            </a:fld>
            <a:endParaRPr lang="en-US"/>
          </a:p>
        </p:txBody>
      </p:sp>
      <p:sp>
        <p:nvSpPr>
          <p:cNvPr id="4" name="Footer Placeholder 4">
            <a:extLst>
              <a:ext uri="{FF2B5EF4-FFF2-40B4-BE49-F238E27FC236}">
                <a16:creationId xmlns:a16="http://schemas.microsoft.com/office/drawing/2014/main" id="{04242716-AFB9-32EB-ED62-2E4655E05F8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DB04EF2-B3C4-4382-060F-71D5F32FB23D}"/>
              </a:ext>
            </a:extLst>
          </p:cNvPr>
          <p:cNvSpPr>
            <a:spLocks noGrp="1"/>
          </p:cNvSpPr>
          <p:nvPr>
            <p:ph type="sldNum" sz="quarter" idx="12"/>
          </p:nvPr>
        </p:nvSpPr>
        <p:spPr/>
        <p:txBody>
          <a:bodyPr/>
          <a:lstStyle>
            <a:lvl1pPr>
              <a:defRPr/>
            </a:lvl1pPr>
          </a:lstStyle>
          <a:p>
            <a:fld id="{20E64F46-0455-40BD-A974-D09A0A756C78}" type="slidenum">
              <a:rPr lang="en-US" altLang="en-US"/>
              <a:pPr/>
              <a:t>‹#›</a:t>
            </a:fld>
            <a:endParaRPr lang="en-US" altLang="en-US"/>
          </a:p>
        </p:txBody>
      </p:sp>
    </p:spTree>
    <p:extLst>
      <p:ext uri="{BB962C8B-B14F-4D97-AF65-F5344CB8AC3E}">
        <p14:creationId xmlns:p14="http://schemas.microsoft.com/office/powerpoint/2010/main" val="1772137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941C48-B5C5-C373-B836-3E5275B62283}"/>
              </a:ext>
            </a:extLst>
          </p:cNvPr>
          <p:cNvSpPr txBox="1"/>
          <p:nvPr/>
        </p:nvSpPr>
        <p:spPr>
          <a:xfrm>
            <a:off x="899585" y="971550"/>
            <a:ext cx="800100"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sz="12200" dirty="0"/>
              <a:t>“</a:t>
            </a:r>
          </a:p>
        </p:txBody>
      </p:sp>
      <p:sp>
        <p:nvSpPr>
          <p:cNvPr id="4" name="TextBox 3">
            <a:extLst>
              <a:ext uri="{FF2B5EF4-FFF2-40B4-BE49-F238E27FC236}">
                <a16:creationId xmlns:a16="http://schemas.microsoft.com/office/drawing/2014/main" id="{E7B8F34B-3364-C04D-C0D9-DB11F90BD2DA}"/>
              </a:ext>
            </a:extLst>
          </p:cNvPr>
          <p:cNvSpPr txBox="1"/>
          <p:nvPr/>
        </p:nvSpPr>
        <p:spPr>
          <a:xfrm>
            <a:off x="9332384" y="2613025"/>
            <a:ext cx="802216"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sz="12200" dirty="0"/>
              <a:t>”</a:t>
            </a:r>
          </a:p>
        </p:txBody>
      </p:sp>
      <p:sp>
        <p:nvSpPr>
          <p:cNvPr id="2" name="Title 1"/>
          <p:cNvSpPr>
            <a:spLocks noGrp="1"/>
          </p:cNvSpPr>
          <p:nvPr>
            <p:ph type="title"/>
          </p:nvPr>
        </p:nvSpPr>
        <p:spPr>
          <a:xfrm>
            <a:off x="1575213" y="1447800"/>
            <a:ext cx="800139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2D05A4-18C8-D85B-B684-8E5217D7F2A0}"/>
              </a:ext>
            </a:extLst>
          </p:cNvPr>
          <p:cNvSpPr>
            <a:spLocks noGrp="1"/>
          </p:cNvSpPr>
          <p:nvPr>
            <p:ph type="dt" sz="half" idx="15"/>
          </p:nvPr>
        </p:nvSpPr>
        <p:spPr/>
        <p:txBody>
          <a:bodyPr/>
          <a:lstStyle>
            <a:lvl1pPr>
              <a:defRPr/>
            </a:lvl1pPr>
          </a:lstStyle>
          <a:p>
            <a:pPr>
              <a:defRPr/>
            </a:pPr>
            <a:fld id="{D76046B4-7F5E-447F-97DC-C58D2DA1EF62}" type="datetimeFigureOut">
              <a:rPr lang="en-US"/>
              <a:pPr>
                <a:defRPr/>
              </a:pPr>
              <a:t>2/17/2025</a:t>
            </a:fld>
            <a:endParaRPr lang="en-US"/>
          </a:p>
        </p:txBody>
      </p:sp>
      <p:sp>
        <p:nvSpPr>
          <p:cNvPr id="6" name="Footer Placeholder 4">
            <a:extLst>
              <a:ext uri="{FF2B5EF4-FFF2-40B4-BE49-F238E27FC236}">
                <a16:creationId xmlns:a16="http://schemas.microsoft.com/office/drawing/2014/main" id="{3B5C03D8-31F6-780A-B28F-22D0A33B5C85}"/>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605149-EF6C-D14C-6414-15116C3475E1}"/>
              </a:ext>
            </a:extLst>
          </p:cNvPr>
          <p:cNvSpPr>
            <a:spLocks noGrp="1"/>
          </p:cNvSpPr>
          <p:nvPr>
            <p:ph type="sldNum" sz="quarter" idx="17"/>
          </p:nvPr>
        </p:nvSpPr>
        <p:spPr/>
        <p:txBody>
          <a:bodyPr/>
          <a:lstStyle>
            <a:lvl1pPr>
              <a:defRPr/>
            </a:lvl1pPr>
          </a:lstStyle>
          <a:p>
            <a:fld id="{DD395A08-061F-4791-88BA-5BF528F98DEB}" type="slidenum">
              <a:rPr lang="en-US" altLang="en-US"/>
              <a:pPr/>
              <a:t>‹#›</a:t>
            </a:fld>
            <a:endParaRPr lang="en-US" altLang="en-US"/>
          </a:p>
        </p:txBody>
      </p:sp>
    </p:spTree>
    <p:extLst>
      <p:ext uri="{BB962C8B-B14F-4D97-AF65-F5344CB8AC3E}">
        <p14:creationId xmlns:p14="http://schemas.microsoft.com/office/powerpoint/2010/main" val="40827675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3FD966-FD09-54E5-83DB-DDD11B71E38E}"/>
              </a:ext>
            </a:extLst>
          </p:cNvPr>
          <p:cNvSpPr>
            <a:spLocks noGrp="1"/>
          </p:cNvSpPr>
          <p:nvPr>
            <p:ph type="dt" sz="half" idx="10"/>
          </p:nvPr>
        </p:nvSpPr>
        <p:spPr/>
        <p:txBody>
          <a:bodyPr/>
          <a:lstStyle>
            <a:lvl1pPr>
              <a:defRPr/>
            </a:lvl1pPr>
          </a:lstStyle>
          <a:p>
            <a:pPr>
              <a:defRPr/>
            </a:pPr>
            <a:fld id="{B715FC67-8AB6-47EF-8232-525A66AADA6D}" type="datetimeFigureOut">
              <a:rPr lang="en-US"/>
              <a:pPr>
                <a:defRPr/>
              </a:pPr>
              <a:t>2/17/2025</a:t>
            </a:fld>
            <a:endParaRPr lang="en-US"/>
          </a:p>
        </p:txBody>
      </p:sp>
      <p:sp>
        <p:nvSpPr>
          <p:cNvPr id="5" name="Footer Placeholder 4">
            <a:extLst>
              <a:ext uri="{FF2B5EF4-FFF2-40B4-BE49-F238E27FC236}">
                <a16:creationId xmlns:a16="http://schemas.microsoft.com/office/drawing/2014/main" id="{AADC9321-AD73-C22F-ACED-A0C74C9F95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1A35DB-5C19-88DC-D59B-3F66999F7C47}"/>
              </a:ext>
            </a:extLst>
          </p:cNvPr>
          <p:cNvSpPr>
            <a:spLocks noGrp="1"/>
          </p:cNvSpPr>
          <p:nvPr>
            <p:ph type="sldNum" sz="quarter" idx="12"/>
          </p:nvPr>
        </p:nvSpPr>
        <p:spPr/>
        <p:txBody>
          <a:bodyPr/>
          <a:lstStyle>
            <a:lvl1pPr>
              <a:defRPr/>
            </a:lvl1pPr>
          </a:lstStyle>
          <a:p>
            <a:fld id="{79960B55-01BC-4566-958D-31FC26E2F479}" type="slidenum">
              <a:rPr lang="en-US" altLang="en-US"/>
              <a:pPr/>
              <a:t>‹#›</a:t>
            </a:fld>
            <a:endParaRPr lang="en-US" altLang="en-US"/>
          </a:p>
        </p:txBody>
      </p:sp>
    </p:spTree>
    <p:extLst>
      <p:ext uri="{BB962C8B-B14F-4D97-AF65-F5344CB8AC3E}">
        <p14:creationId xmlns:p14="http://schemas.microsoft.com/office/powerpoint/2010/main" val="6641118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33790EF-2C67-F523-6A13-BD4D046D18F0}"/>
              </a:ext>
            </a:extLst>
          </p:cNvPr>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7041D37A-04A0-D84F-DFBC-1852003967FD}"/>
              </a:ext>
            </a:extLst>
          </p:cNvPr>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a:extLst>
              <a:ext uri="{FF2B5EF4-FFF2-40B4-BE49-F238E27FC236}">
                <a16:creationId xmlns:a16="http://schemas.microsoft.com/office/drawing/2014/main" id="{C2988316-0482-FAB6-8CBE-8BB527068879}"/>
              </a:ext>
            </a:extLst>
          </p:cNvPr>
          <p:cNvSpPr>
            <a:spLocks noGrp="1"/>
          </p:cNvSpPr>
          <p:nvPr>
            <p:ph type="dt" sz="half" idx="18"/>
          </p:nvPr>
        </p:nvSpPr>
        <p:spPr/>
        <p:txBody>
          <a:bodyPr/>
          <a:lstStyle>
            <a:lvl1pPr>
              <a:defRPr/>
            </a:lvl1pPr>
          </a:lstStyle>
          <a:p>
            <a:pPr>
              <a:defRPr/>
            </a:pPr>
            <a:fld id="{5F31E9C6-4204-4AE1-A3B1-263E66998F2E}" type="datetimeFigureOut">
              <a:rPr lang="en-US"/>
              <a:pPr>
                <a:defRPr/>
              </a:pPr>
              <a:t>2/17/2025</a:t>
            </a:fld>
            <a:endParaRPr lang="en-US"/>
          </a:p>
        </p:txBody>
      </p:sp>
      <p:sp>
        <p:nvSpPr>
          <p:cNvPr id="8" name="Footer Placeholder 4">
            <a:extLst>
              <a:ext uri="{FF2B5EF4-FFF2-40B4-BE49-F238E27FC236}">
                <a16:creationId xmlns:a16="http://schemas.microsoft.com/office/drawing/2014/main" id="{91950DB0-6962-471B-8238-EDE192B5F897}"/>
              </a:ext>
            </a:extLst>
          </p:cNvPr>
          <p:cNvSpPr>
            <a:spLocks noGrp="1"/>
          </p:cNvSpPr>
          <p:nvPr>
            <p:ph type="ftr" sz="quarter" idx="19"/>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3FAF7C0-E9A5-FB00-0658-F3BE585B3530}"/>
              </a:ext>
            </a:extLst>
          </p:cNvPr>
          <p:cNvSpPr>
            <a:spLocks noGrp="1"/>
          </p:cNvSpPr>
          <p:nvPr>
            <p:ph type="sldNum" sz="quarter" idx="20"/>
          </p:nvPr>
        </p:nvSpPr>
        <p:spPr/>
        <p:txBody>
          <a:bodyPr/>
          <a:lstStyle>
            <a:lvl1pPr>
              <a:defRPr/>
            </a:lvl1pPr>
          </a:lstStyle>
          <a:p>
            <a:fld id="{841E6F0A-E4C8-4922-BE7C-56E87658774C}" type="slidenum">
              <a:rPr lang="en-US" altLang="en-US"/>
              <a:pPr/>
              <a:t>‹#›</a:t>
            </a:fld>
            <a:endParaRPr lang="en-US" altLang="en-US"/>
          </a:p>
        </p:txBody>
      </p:sp>
    </p:spTree>
    <p:extLst>
      <p:ext uri="{BB962C8B-B14F-4D97-AF65-F5344CB8AC3E}">
        <p14:creationId xmlns:p14="http://schemas.microsoft.com/office/powerpoint/2010/main" val="5821365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1C5E253-F3E0-DCD5-6253-F5E76588DEE7}"/>
              </a:ext>
            </a:extLst>
          </p:cNvPr>
          <p:cNvCxnSpPr/>
          <p:nvPr/>
        </p:nvCxnSpPr>
        <p:spPr>
          <a:xfrm>
            <a:off x="3727451"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EDBEC92-D49F-0D02-A567-5182A7ABD33D}"/>
              </a:ext>
            </a:extLst>
          </p:cNvPr>
          <p:cNvCxnSpPr/>
          <p:nvPr/>
        </p:nvCxnSpPr>
        <p:spPr>
          <a:xfrm>
            <a:off x="6963833"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652633" y="4827213"/>
            <a:ext cx="294081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3889035" y="4827212"/>
            <a:ext cx="29351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126433" y="4827210"/>
            <a:ext cx="293676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a:extLst>
              <a:ext uri="{FF2B5EF4-FFF2-40B4-BE49-F238E27FC236}">
                <a16:creationId xmlns:a16="http://schemas.microsoft.com/office/drawing/2014/main" id="{89F6E9FE-2019-413D-DAEE-80097D463A87}"/>
              </a:ext>
            </a:extLst>
          </p:cNvPr>
          <p:cNvSpPr>
            <a:spLocks noGrp="1"/>
          </p:cNvSpPr>
          <p:nvPr>
            <p:ph type="dt" sz="half" idx="23"/>
          </p:nvPr>
        </p:nvSpPr>
        <p:spPr/>
        <p:txBody>
          <a:bodyPr/>
          <a:lstStyle>
            <a:lvl1pPr>
              <a:defRPr/>
            </a:lvl1pPr>
          </a:lstStyle>
          <a:p>
            <a:pPr>
              <a:defRPr/>
            </a:pPr>
            <a:fld id="{E3B653C2-6632-42CB-BF55-B45F80936153}" type="datetimeFigureOut">
              <a:rPr lang="en-US"/>
              <a:pPr>
                <a:defRPr/>
              </a:pPr>
              <a:t>2/17/2025</a:t>
            </a:fld>
            <a:endParaRPr lang="en-US"/>
          </a:p>
        </p:txBody>
      </p:sp>
      <p:sp>
        <p:nvSpPr>
          <p:cNvPr id="8" name="Footer Placeholder 4">
            <a:extLst>
              <a:ext uri="{FF2B5EF4-FFF2-40B4-BE49-F238E27FC236}">
                <a16:creationId xmlns:a16="http://schemas.microsoft.com/office/drawing/2014/main" id="{722A2094-D45F-F2AA-F9C1-2DC49082A9E6}"/>
              </a:ext>
            </a:extLst>
          </p:cNvPr>
          <p:cNvSpPr>
            <a:spLocks noGrp="1"/>
          </p:cNvSpPr>
          <p:nvPr>
            <p:ph type="ftr" sz="quarter" idx="24"/>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70F543C-F67F-E281-7FA2-F34762400358}"/>
              </a:ext>
            </a:extLst>
          </p:cNvPr>
          <p:cNvSpPr>
            <a:spLocks noGrp="1"/>
          </p:cNvSpPr>
          <p:nvPr>
            <p:ph type="sldNum" sz="quarter" idx="25"/>
          </p:nvPr>
        </p:nvSpPr>
        <p:spPr/>
        <p:txBody>
          <a:bodyPr/>
          <a:lstStyle>
            <a:lvl1pPr>
              <a:defRPr/>
            </a:lvl1pPr>
          </a:lstStyle>
          <a:p>
            <a:fld id="{D96A7537-9091-4597-8635-6FF08A1D1006}" type="slidenum">
              <a:rPr lang="en-US" altLang="en-US"/>
              <a:pPr/>
              <a:t>‹#›</a:t>
            </a:fld>
            <a:endParaRPr lang="en-US" altLang="en-US"/>
          </a:p>
        </p:txBody>
      </p:sp>
    </p:spTree>
    <p:extLst>
      <p:ext uri="{BB962C8B-B14F-4D97-AF65-F5344CB8AC3E}">
        <p14:creationId xmlns:p14="http://schemas.microsoft.com/office/powerpoint/2010/main" val="34981332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A7FC460-0FC6-1EA2-5004-76356AA1C660}"/>
              </a:ext>
            </a:extLst>
          </p:cNvPr>
          <p:cNvSpPr>
            <a:spLocks noGrp="1"/>
          </p:cNvSpPr>
          <p:nvPr>
            <p:ph type="dt" sz="half" idx="10"/>
          </p:nvPr>
        </p:nvSpPr>
        <p:spPr/>
        <p:txBody>
          <a:bodyPr/>
          <a:lstStyle>
            <a:lvl1pPr>
              <a:defRPr/>
            </a:lvl1pPr>
          </a:lstStyle>
          <a:p>
            <a:pPr>
              <a:defRPr/>
            </a:pPr>
            <a:fld id="{060560E3-E1B1-4F06-A65B-C45AB2330EFB}" type="datetimeFigureOut">
              <a:rPr lang="en-US"/>
              <a:pPr>
                <a:defRPr/>
              </a:pPr>
              <a:t>2/17/2025</a:t>
            </a:fld>
            <a:endParaRPr lang="en-US"/>
          </a:p>
        </p:txBody>
      </p:sp>
      <p:sp>
        <p:nvSpPr>
          <p:cNvPr id="5" name="Footer Placeholder 4">
            <a:extLst>
              <a:ext uri="{FF2B5EF4-FFF2-40B4-BE49-F238E27FC236}">
                <a16:creationId xmlns:a16="http://schemas.microsoft.com/office/drawing/2014/main" id="{64E7566D-FA4B-E342-F52A-0144DD0DB2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EDA8D3-B4C0-1430-7815-236B504851A0}"/>
              </a:ext>
            </a:extLst>
          </p:cNvPr>
          <p:cNvSpPr>
            <a:spLocks noGrp="1"/>
          </p:cNvSpPr>
          <p:nvPr>
            <p:ph type="sldNum" sz="quarter" idx="12"/>
          </p:nvPr>
        </p:nvSpPr>
        <p:spPr/>
        <p:txBody>
          <a:bodyPr/>
          <a:lstStyle>
            <a:lvl1pPr>
              <a:defRPr/>
            </a:lvl1pPr>
          </a:lstStyle>
          <a:p>
            <a:fld id="{52092C73-B466-4173-A5B0-7EFE2E20EB4E}" type="slidenum">
              <a:rPr lang="en-US" altLang="en-US"/>
              <a:pPr/>
              <a:t>‹#›</a:t>
            </a:fld>
            <a:endParaRPr lang="en-US" altLang="en-US"/>
          </a:p>
        </p:txBody>
      </p:sp>
    </p:spTree>
    <p:extLst>
      <p:ext uri="{BB962C8B-B14F-4D97-AF65-F5344CB8AC3E}">
        <p14:creationId xmlns:p14="http://schemas.microsoft.com/office/powerpoint/2010/main" val="28030918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1E6AC55-F4EA-ADD0-9C12-69FBE0802ECE}"/>
              </a:ext>
            </a:extLst>
          </p:cNvPr>
          <p:cNvSpPr>
            <a:spLocks noGrp="1"/>
          </p:cNvSpPr>
          <p:nvPr>
            <p:ph type="dt" sz="half" idx="10"/>
          </p:nvPr>
        </p:nvSpPr>
        <p:spPr/>
        <p:txBody>
          <a:bodyPr/>
          <a:lstStyle>
            <a:lvl1pPr>
              <a:defRPr/>
            </a:lvl1pPr>
          </a:lstStyle>
          <a:p>
            <a:pPr>
              <a:defRPr/>
            </a:pPr>
            <a:fld id="{0A9E76F3-F82D-4518-BB18-C7457999D95D}" type="datetimeFigureOut">
              <a:rPr lang="en-US"/>
              <a:pPr>
                <a:defRPr/>
              </a:pPr>
              <a:t>2/17/2025</a:t>
            </a:fld>
            <a:endParaRPr lang="en-US"/>
          </a:p>
        </p:txBody>
      </p:sp>
      <p:sp>
        <p:nvSpPr>
          <p:cNvPr id="5" name="Footer Placeholder 4">
            <a:extLst>
              <a:ext uri="{FF2B5EF4-FFF2-40B4-BE49-F238E27FC236}">
                <a16:creationId xmlns:a16="http://schemas.microsoft.com/office/drawing/2014/main" id="{058E2F35-27BE-B815-C694-B75EB0FE51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35CD84-7149-FCBF-A638-F559BB195C01}"/>
              </a:ext>
            </a:extLst>
          </p:cNvPr>
          <p:cNvSpPr>
            <a:spLocks noGrp="1"/>
          </p:cNvSpPr>
          <p:nvPr>
            <p:ph type="sldNum" sz="quarter" idx="12"/>
          </p:nvPr>
        </p:nvSpPr>
        <p:spPr/>
        <p:txBody>
          <a:bodyPr/>
          <a:lstStyle>
            <a:lvl1pPr>
              <a:defRPr/>
            </a:lvl1pPr>
          </a:lstStyle>
          <a:p>
            <a:fld id="{06662893-108A-4F30-8A97-F59B9AA8E943}" type="slidenum">
              <a:rPr lang="en-US" altLang="en-US"/>
              <a:pPr/>
              <a:t>‹#›</a:t>
            </a:fld>
            <a:endParaRPr lang="en-US" altLang="en-US"/>
          </a:p>
        </p:txBody>
      </p:sp>
    </p:spTree>
    <p:extLst>
      <p:ext uri="{BB962C8B-B14F-4D97-AF65-F5344CB8AC3E}">
        <p14:creationId xmlns:p14="http://schemas.microsoft.com/office/powerpoint/2010/main" val="3942292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5585" y="452438"/>
            <a:ext cx="9408583" cy="579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6F2CC9C4-BB99-757F-D18D-B7541F12A76D}"/>
              </a:ext>
            </a:extLst>
          </p:cNvPr>
          <p:cNvSpPr>
            <a:spLocks noGrp="1"/>
          </p:cNvSpPr>
          <p:nvPr>
            <p:ph type="dt" sz="half" idx="10"/>
          </p:nvPr>
        </p:nvSpPr>
        <p:spPr/>
        <p:txBody>
          <a:bodyPr/>
          <a:lstStyle>
            <a:lvl1pPr>
              <a:defRPr/>
            </a:lvl1pPr>
          </a:lstStyle>
          <a:p>
            <a:pPr>
              <a:defRPr/>
            </a:pPr>
            <a:fld id="{71F51784-8C8F-40DA-8752-0864CD0EEBE4}" type="datetimeFigureOut">
              <a:rPr lang="en-US"/>
              <a:pPr>
                <a:defRPr/>
              </a:pPr>
              <a:t>2/17/2025</a:t>
            </a:fld>
            <a:endParaRPr lang="en-US"/>
          </a:p>
        </p:txBody>
      </p:sp>
      <p:sp>
        <p:nvSpPr>
          <p:cNvPr id="4" name="Footer Placeholder 4">
            <a:extLst>
              <a:ext uri="{FF2B5EF4-FFF2-40B4-BE49-F238E27FC236}">
                <a16:creationId xmlns:a16="http://schemas.microsoft.com/office/drawing/2014/main" id="{34366BEF-861B-E141-A2FF-597FD90445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99865A-18A9-8DE8-FE65-6178388FA944}"/>
              </a:ext>
            </a:extLst>
          </p:cNvPr>
          <p:cNvSpPr>
            <a:spLocks noGrp="1"/>
          </p:cNvSpPr>
          <p:nvPr>
            <p:ph type="sldNum" sz="quarter" idx="12"/>
          </p:nvPr>
        </p:nvSpPr>
        <p:spPr/>
        <p:txBody>
          <a:bodyPr/>
          <a:lstStyle>
            <a:lvl1pPr>
              <a:defRPr/>
            </a:lvl1pPr>
          </a:lstStyle>
          <a:p>
            <a:fld id="{B99AB7BB-D4FE-467C-BB8F-EF468A11340E}" type="slidenum">
              <a:rPr lang="en-US" altLang="en-US"/>
              <a:pPr/>
              <a:t>‹#›</a:t>
            </a:fld>
            <a:endParaRPr lang="en-US" altLang="en-US"/>
          </a:p>
        </p:txBody>
      </p:sp>
    </p:spTree>
    <p:extLst>
      <p:ext uri="{BB962C8B-B14F-4D97-AF65-F5344CB8AC3E}">
        <p14:creationId xmlns:p14="http://schemas.microsoft.com/office/powerpoint/2010/main" val="22219356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5585" y="452439"/>
            <a:ext cx="9408583" cy="1400175"/>
          </a:xfrm>
        </p:spPr>
        <p:txBody>
          <a:bodyPr/>
          <a:lstStyle/>
          <a:p>
            <a:r>
              <a:rPr lang="en-US"/>
              <a:t>Click to edit Master title style</a:t>
            </a:r>
          </a:p>
        </p:txBody>
      </p:sp>
      <p:sp>
        <p:nvSpPr>
          <p:cNvPr id="3" name="Text Placeholder 2"/>
          <p:cNvSpPr>
            <a:spLocks noGrp="1"/>
          </p:cNvSpPr>
          <p:nvPr>
            <p:ph type="body" sz="half" idx="1"/>
          </p:nvPr>
        </p:nvSpPr>
        <p:spPr>
          <a:xfrm>
            <a:off x="1102785"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9018" y="2052638"/>
            <a:ext cx="4373033" cy="419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DD0252A-B1FB-9216-4242-4C0B71BEDA0F}"/>
              </a:ext>
            </a:extLst>
          </p:cNvPr>
          <p:cNvSpPr>
            <a:spLocks noGrp="1"/>
          </p:cNvSpPr>
          <p:nvPr>
            <p:ph type="dt" sz="half" idx="10"/>
          </p:nvPr>
        </p:nvSpPr>
        <p:spPr/>
        <p:txBody>
          <a:bodyPr/>
          <a:lstStyle>
            <a:lvl1pPr>
              <a:defRPr/>
            </a:lvl1pPr>
          </a:lstStyle>
          <a:p>
            <a:pPr>
              <a:defRPr/>
            </a:pPr>
            <a:fld id="{14CE79D9-1BCE-444F-BA10-4C668A4D79B6}" type="datetimeFigureOut">
              <a:rPr lang="en-US"/>
              <a:pPr>
                <a:defRPr/>
              </a:pPr>
              <a:t>2/17/2025</a:t>
            </a:fld>
            <a:endParaRPr lang="en-US"/>
          </a:p>
        </p:txBody>
      </p:sp>
      <p:sp>
        <p:nvSpPr>
          <p:cNvPr id="6" name="Footer Placeholder 4">
            <a:extLst>
              <a:ext uri="{FF2B5EF4-FFF2-40B4-BE49-F238E27FC236}">
                <a16:creationId xmlns:a16="http://schemas.microsoft.com/office/drawing/2014/main" id="{AF30CC60-C6E0-4B9F-9A65-1404BCE9B0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C29DE8-2EF6-1C4A-2E22-8D8844962BFA}"/>
              </a:ext>
            </a:extLst>
          </p:cNvPr>
          <p:cNvSpPr>
            <a:spLocks noGrp="1"/>
          </p:cNvSpPr>
          <p:nvPr>
            <p:ph type="sldNum" sz="quarter" idx="12"/>
          </p:nvPr>
        </p:nvSpPr>
        <p:spPr/>
        <p:txBody>
          <a:bodyPr/>
          <a:lstStyle>
            <a:lvl1pPr>
              <a:defRPr/>
            </a:lvl1pPr>
          </a:lstStyle>
          <a:p>
            <a:fld id="{245F4F40-3433-4FEB-84BA-0D5BC9B8A919}" type="slidenum">
              <a:rPr lang="en-US" altLang="en-US"/>
              <a:pPr/>
              <a:t>‹#›</a:t>
            </a:fld>
            <a:endParaRPr lang="en-US" altLang="en-US"/>
          </a:p>
        </p:txBody>
      </p:sp>
    </p:spTree>
    <p:extLst>
      <p:ext uri="{BB962C8B-B14F-4D97-AF65-F5344CB8AC3E}">
        <p14:creationId xmlns:p14="http://schemas.microsoft.com/office/powerpoint/2010/main" val="170182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theme" Target="../theme/theme10.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21" Type="http://schemas.openxmlformats.org/officeDocument/2006/relationships/theme" Target="../theme/theme11.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theme" Target="../theme/theme1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theme" Target="../theme/theme13.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theme" Target="../theme/theme14.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3" Type="http://schemas.openxmlformats.org/officeDocument/2006/relationships/slideLayout" Target="../slideLayouts/slideLayout259.xml"/><Relationship Id="rId21" Type="http://schemas.openxmlformats.org/officeDocument/2006/relationships/theme" Target="../theme/theme15.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6.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19" Type="http://schemas.openxmlformats.org/officeDocument/2006/relationships/theme" Target="../theme/theme1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3.jpe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image" Target="../media/image5.jpeg"/><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theme" Target="../theme/theme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theme" Target="../theme/theme8.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21" Type="http://schemas.openxmlformats.org/officeDocument/2006/relationships/theme" Target="../theme/theme9.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print">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EDCA69E-243D-4004-9452-0510EEF70885}"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499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FE8EB67-01FB-5CC7-1D4D-CB29E73BD269}"/>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B6A196A-1F87-0DF2-AD93-DABB5ED1A78F}"/>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723BAEF7-FF44-60B3-C762-5A938DE1CC0D}"/>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C731A1F4-3513-9557-A3AB-89B3E3F1B9F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C8681E66-E0A8-22C4-8F4C-68669CC4B4D0}"/>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A5598CD2-7F8B-4213-8557-0DFCCE94538C}" type="slidenum">
              <a:rPr lang="en-US" altLang="en-US"/>
              <a:pPr/>
              <a:t>‹#›</a:t>
            </a:fld>
            <a:endParaRPr lang="en-US" altLang="en-US"/>
          </a:p>
        </p:txBody>
      </p:sp>
      <p:grpSp>
        <p:nvGrpSpPr>
          <p:cNvPr id="1031" name="Group 7">
            <a:extLst>
              <a:ext uri="{FF2B5EF4-FFF2-40B4-BE49-F238E27FC236}">
                <a16:creationId xmlns:a16="http://schemas.microsoft.com/office/drawing/2014/main" id="{FB9BE1ED-46AB-8681-9002-F016AF1FCB2B}"/>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AB276739-91FC-3FDF-2DF7-C1CB091BBA49}"/>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F3A63F93-65CB-D898-079E-83B561CBAE7C}"/>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4" name="Rectangle 10">
              <a:extLst>
                <a:ext uri="{FF2B5EF4-FFF2-40B4-BE49-F238E27FC236}">
                  <a16:creationId xmlns:a16="http://schemas.microsoft.com/office/drawing/2014/main" id="{28FCB62A-E74C-1672-3251-56CCFEA6D351}"/>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5" name="Rectangle 11">
              <a:extLst>
                <a:ext uri="{FF2B5EF4-FFF2-40B4-BE49-F238E27FC236}">
                  <a16:creationId xmlns:a16="http://schemas.microsoft.com/office/drawing/2014/main" id="{92810058-5D3D-9B71-528D-F14B228D92F4}"/>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6" name="Rectangle 12">
              <a:extLst>
                <a:ext uri="{FF2B5EF4-FFF2-40B4-BE49-F238E27FC236}">
                  <a16:creationId xmlns:a16="http://schemas.microsoft.com/office/drawing/2014/main" id="{1791FF3C-8AD8-3C9A-DB68-5E1BF6A55539}"/>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238972853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31F4FE1-EA35-A82B-33B6-DC646D271F5D}"/>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85596F7-EC08-FA2D-D0A3-3B1B3CC5B334}"/>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9C8D91E1-40AB-433C-B217-B20573FC9646}"/>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28E57CA3-800A-4CA6-A216-4AD379AF88F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E5F88570-44A9-40AA-A1A6-0A6B96B33ED5}"/>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4779B06A-9604-4E10-A7DF-4A0D0F501D21}" type="slidenum">
              <a:rPr lang="en-US" altLang="en-US"/>
              <a:pPr/>
              <a:t>‹#›</a:t>
            </a:fld>
            <a:endParaRPr lang="en-US" altLang="en-US"/>
          </a:p>
        </p:txBody>
      </p:sp>
      <p:grpSp>
        <p:nvGrpSpPr>
          <p:cNvPr id="1031" name="Group 7">
            <a:extLst>
              <a:ext uri="{FF2B5EF4-FFF2-40B4-BE49-F238E27FC236}">
                <a16:creationId xmlns:a16="http://schemas.microsoft.com/office/drawing/2014/main" id="{13F3DE74-9B99-E490-8248-FF3E7A8789C6}"/>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5014B6DA-40E3-AD51-91BE-0754068958F6}"/>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5D63D04A-DAE4-415E-A122-E3FCDEB858CE}"/>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E7441724-3BCC-4C02-95D9-D47DC6801C1E}"/>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AD0F2212-75B8-436F-B89A-5E5942353F62}"/>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1FC81225-D10B-424B-BCB9-7AEC0F41232D}"/>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3322021202"/>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Lst>
  <p:transition spd="med">
    <p:zoom dir="in"/>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7FF27CE-286B-47AD-B02B-F911477C3E94}"/>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D027119-C223-CF54-F864-014FC21C3F76}"/>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C5086A3F-4F88-7DAB-3C74-D09DC029D35D}"/>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3391D81C-B0D7-59E6-D592-377A961CD9D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A37C1DBA-F4A0-46AC-7AC3-4BE604448A40}"/>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BFB6F493-A1EE-4D5F-971C-95C089460249}" type="slidenum">
              <a:rPr lang="en-US" altLang="en-US"/>
              <a:pPr/>
              <a:t>‹#›</a:t>
            </a:fld>
            <a:endParaRPr lang="en-US" altLang="en-US"/>
          </a:p>
        </p:txBody>
      </p:sp>
      <p:grpSp>
        <p:nvGrpSpPr>
          <p:cNvPr id="1031" name="Group 7">
            <a:extLst>
              <a:ext uri="{FF2B5EF4-FFF2-40B4-BE49-F238E27FC236}">
                <a16:creationId xmlns:a16="http://schemas.microsoft.com/office/drawing/2014/main" id="{66462CAD-C52D-E058-71EE-4CD744CEA2E1}"/>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882ED2D8-29B8-1A63-5A07-B7E717EBADEC}"/>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D897E6C2-75FE-DB54-7A1E-1D696665EA0C}"/>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E8248C96-7B6B-9437-39B1-E6EF3E916337}"/>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F8E2B5B7-2615-35C9-74E6-6091A8C53D17}"/>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65C16DEF-912A-AE39-5F53-853F654D91EA}"/>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377660395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Lst>
  <p:transition spd="med">
    <p:zoom dir="in"/>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84F49F6C-17CB-F6ED-E93C-A60BCAE19867}"/>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FFE61C25-E5F7-D243-EB33-8AFCC7DCF927}"/>
                </a:ext>
              </a:extLst>
            </p:cNvPr>
            <p:cNvSpPr>
              <a:spLocks/>
            </p:cNvSpPr>
            <p:nvPr/>
          </p:nvSpPr>
          <p:spPr bwMode="ltGray">
            <a:xfrm>
              <a:off x="2971" y="3367"/>
              <a:ext cx="2789" cy="953"/>
            </a:xfrm>
            <a:custGeom>
              <a:avLst/>
              <a:gdLst>
                <a:gd name="T0" fmla="*/ 2804 w 2780"/>
                <a:gd name="T1" fmla="*/ 18 h 953"/>
                <a:gd name="T2" fmla="*/ 2714 w 2780"/>
                <a:gd name="T3" fmla="*/ 24 h 953"/>
                <a:gd name="T4" fmla="*/ 2647 w 2780"/>
                <a:gd name="T5" fmla="*/ 102 h 953"/>
                <a:gd name="T6" fmla="*/ 2543 w 2780"/>
                <a:gd name="T7" fmla="*/ 156 h 953"/>
                <a:gd name="T8" fmla="*/ 2537 w 2780"/>
                <a:gd name="T9" fmla="*/ 222 h 953"/>
                <a:gd name="T10" fmla="*/ 2519 w 2780"/>
                <a:gd name="T11" fmla="*/ 246 h 953"/>
                <a:gd name="T12" fmla="*/ 2501 w 2780"/>
                <a:gd name="T13" fmla="*/ 252 h 953"/>
                <a:gd name="T14" fmla="*/ 2429 w 2780"/>
                <a:gd name="T15" fmla="*/ 210 h 953"/>
                <a:gd name="T16" fmla="*/ 2288 w 2780"/>
                <a:gd name="T17" fmla="*/ 192 h 953"/>
                <a:gd name="T18" fmla="*/ 2264 w 2780"/>
                <a:gd name="T19" fmla="*/ 186 h 953"/>
                <a:gd name="T20" fmla="*/ 2246 w 2780"/>
                <a:gd name="T21" fmla="*/ 192 h 953"/>
                <a:gd name="T22" fmla="*/ 2174 w 2780"/>
                <a:gd name="T23" fmla="*/ 228 h 953"/>
                <a:gd name="T24" fmla="*/ 2138 w 2780"/>
                <a:gd name="T25" fmla="*/ 240 h 953"/>
                <a:gd name="T26" fmla="*/ 2114 w 2780"/>
                <a:gd name="T27" fmla="*/ 246 h 953"/>
                <a:gd name="T28" fmla="*/ 2102 w 2780"/>
                <a:gd name="T29" fmla="*/ 258 h 953"/>
                <a:gd name="T30" fmla="*/ 2102 w 2780"/>
                <a:gd name="T31" fmla="*/ 276 h 953"/>
                <a:gd name="T32" fmla="*/ 2079 w 2780"/>
                <a:gd name="T33" fmla="*/ 300 h 953"/>
                <a:gd name="T34" fmla="*/ 2061 w 2780"/>
                <a:gd name="T35" fmla="*/ 312 h 953"/>
                <a:gd name="T36" fmla="*/ 2049 w 2780"/>
                <a:gd name="T37" fmla="*/ 324 h 953"/>
                <a:gd name="T38" fmla="*/ 2037 w 2780"/>
                <a:gd name="T39" fmla="*/ 336 h 953"/>
                <a:gd name="T40" fmla="*/ 2003 w 2780"/>
                <a:gd name="T41" fmla="*/ 342 h 953"/>
                <a:gd name="T42" fmla="*/ 1937 w 2780"/>
                <a:gd name="T43" fmla="*/ 336 h 953"/>
                <a:gd name="T44" fmla="*/ 1901 w 2780"/>
                <a:gd name="T45" fmla="*/ 330 h 953"/>
                <a:gd name="T46" fmla="*/ 1889 w 2780"/>
                <a:gd name="T47" fmla="*/ 342 h 953"/>
                <a:gd name="T48" fmla="*/ 1877 w 2780"/>
                <a:gd name="T49" fmla="*/ 354 h 953"/>
                <a:gd name="T50" fmla="*/ 1847 w 2780"/>
                <a:gd name="T51" fmla="*/ 360 h 953"/>
                <a:gd name="T52" fmla="*/ 1788 w 2780"/>
                <a:gd name="T53" fmla="*/ 342 h 953"/>
                <a:gd name="T54" fmla="*/ 1764 w 2780"/>
                <a:gd name="T55" fmla="*/ 342 h 953"/>
                <a:gd name="T56" fmla="*/ 1740 w 2780"/>
                <a:gd name="T57" fmla="*/ 354 h 953"/>
                <a:gd name="T58" fmla="*/ 1676 w 2780"/>
                <a:gd name="T59" fmla="*/ 425 h 953"/>
                <a:gd name="T60" fmla="*/ 1634 w 2780"/>
                <a:gd name="T61" fmla="*/ 569 h 953"/>
                <a:gd name="T62" fmla="*/ 1634 w 2780"/>
                <a:gd name="T63" fmla="*/ 593 h 953"/>
                <a:gd name="T64" fmla="*/ 1640 w 2780"/>
                <a:gd name="T65" fmla="*/ 641 h 953"/>
                <a:gd name="T66" fmla="*/ 1658 w 2780"/>
                <a:gd name="T67" fmla="*/ 659 h 953"/>
                <a:gd name="T68" fmla="*/ 1652 w 2780"/>
                <a:gd name="T69" fmla="*/ 671 h 953"/>
                <a:gd name="T70" fmla="*/ 1640 w 2780"/>
                <a:gd name="T71" fmla="*/ 683 h 953"/>
                <a:gd name="T72" fmla="*/ 1562 w 2780"/>
                <a:gd name="T73" fmla="*/ 689 h 953"/>
                <a:gd name="T74" fmla="*/ 1485 w 2780"/>
                <a:gd name="T75" fmla="*/ 629 h 953"/>
                <a:gd name="T76" fmla="*/ 1349 w 2780"/>
                <a:gd name="T77" fmla="*/ 587 h 953"/>
                <a:gd name="T78" fmla="*/ 1200 w 2780"/>
                <a:gd name="T79" fmla="*/ 671 h 953"/>
                <a:gd name="T80" fmla="*/ 1028 w 2780"/>
                <a:gd name="T81" fmla="*/ 731 h 953"/>
                <a:gd name="T82" fmla="*/ 825 w 2780"/>
                <a:gd name="T83" fmla="*/ 743 h 953"/>
                <a:gd name="T84" fmla="*/ 636 w 2780"/>
                <a:gd name="T85" fmla="*/ 701 h 953"/>
                <a:gd name="T86" fmla="*/ 576 w 2780"/>
                <a:gd name="T87" fmla="*/ 695 h 953"/>
                <a:gd name="T88" fmla="*/ 564 w 2780"/>
                <a:gd name="T89" fmla="*/ 701 h 953"/>
                <a:gd name="T90" fmla="*/ 528 w 2780"/>
                <a:gd name="T91" fmla="*/ 731 h 953"/>
                <a:gd name="T92" fmla="*/ 440 w 2780"/>
                <a:gd name="T93" fmla="*/ 809 h 953"/>
                <a:gd name="T94" fmla="*/ 410 w 2780"/>
                <a:gd name="T95" fmla="*/ 821 h 953"/>
                <a:gd name="T96" fmla="*/ 386 w 2780"/>
                <a:gd name="T97" fmla="*/ 821 h 953"/>
                <a:gd name="T98" fmla="*/ 339 w 2780"/>
                <a:gd name="T99" fmla="*/ 827 h 953"/>
                <a:gd name="T100" fmla="*/ 213 w 2780"/>
                <a:gd name="T101" fmla="*/ 851 h 953"/>
                <a:gd name="T102" fmla="*/ 17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16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085720E8-5A58-AFEF-AF17-C257CEDB7AE1}"/>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4841418D-ED74-A220-966F-AE0B1C87BE91}"/>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379AE19E-DBF8-D9AA-E660-FEDED450EFE3}"/>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03AB8784-6B72-3FC8-3DCC-35C29CC17467}"/>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02A24DC8-25D8-B45E-9526-26D682A28DC0}"/>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CB084377-7671-6665-A385-DFB8887AA6E6}"/>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A54B9BFA-8CC1-7E7E-DB56-2F3110753806}"/>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8CDD99DD-B1A9-015E-0A3D-13AF7D76B680}"/>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774083E8-F0D5-4FE5-B290-9FEB87421CD5}"/>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94F80A45-64D3-B200-0E63-7A5F763B4C63}"/>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C6E367DA-CC6A-A00A-61B1-AAA43C24F4EF}"/>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252B3BCF-B94E-FFC8-7F21-20C714D630C9}"/>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832EAE62-6019-45A5-0B5B-487A47D4769D}"/>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ECC65669-55F9-64E4-CE5C-77D96BD47AE4}"/>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6D137D86-9228-3470-B505-B6ECE51080A5}"/>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14BFF60B-3563-2D9F-A9A3-FF8D87070E24}"/>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813FB7F5-0365-E652-A9D9-627803CB1042}"/>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BD785FEE-E9B5-12A0-BD0B-B72534B4A457}"/>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6939F640-5F9F-4511-8787-32D11EA06B72}" type="slidenum">
              <a:rPr lang="en-US" altLang="en-US"/>
              <a:pPr>
                <a:defRPr/>
              </a:pPr>
              <a:t>‹#›</a:t>
            </a:fld>
            <a:endParaRPr lang="en-US" altLang="en-US"/>
          </a:p>
        </p:txBody>
      </p:sp>
      <p:sp>
        <p:nvSpPr>
          <p:cNvPr id="54294" name="Rectangle 22">
            <a:extLst>
              <a:ext uri="{FF2B5EF4-FFF2-40B4-BE49-F238E27FC236}">
                <a16:creationId xmlns:a16="http://schemas.microsoft.com/office/drawing/2014/main" id="{AC40C8FE-53AA-530E-1851-F96321911444}"/>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463152191"/>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Lst>
  <p:transition>
    <p:fade/>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81E8FE-07B9-BE85-87E8-A416A4F0AA20}"/>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95CB02C-5A79-3EA0-4B5C-BEB5FAA8F72A}"/>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929FB3A8-B4EC-C62E-7940-3108C9AF75CC}"/>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D259598F-33B9-004C-F97E-20E102F8AF8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BF89FE04-4010-9565-18AC-1047018BE61A}"/>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77FA2F5C-FFA7-4DDB-8808-56957E6E0A73}" type="slidenum">
              <a:rPr lang="en-US" altLang="en-US"/>
              <a:pPr/>
              <a:t>‹#›</a:t>
            </a:fld>
            <a:endParaRPr lang="en-US" altLang="en-US"/>
          </a:p>
        </p:txBody>
      </p:sp>
      <p:grpSp>
        <p:nvGrpSpPr>
          <p:cNvPr id="1031" name="Group 7">
            <a:extLst>
              <a:ext uri="{FF2B5EF4-FFF2-40B4-BE49-F238E27FC236}">
                <a16:creationId xmlns:a16="http://schemas.microsoft.com/office/drawing/2014/main" id="{9ACDC78B-FBAA-9323-3195-E3D1F8AF59C8}"/>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9CF075CB-FDFE-85AA-37D3-01CB4AD5101C}"/>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2C026714-DB3F-DABC-474E-8B0A7D7F28F4}"/>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4" name="Rectangle 10">
              <a:extLst>
                <a:ext uri="{FF2B5EF4-FFF2-40B4-BE49-F238E27FC236}">
                  <a16:creationId xmlns:a16="http://schemas.microsoft.com/office/drawing/2014/main" id="{E4AE9D34-94F9-C83E-16BA-33C06F17D096}"/>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5" name="Rectangle 11">
              <a:extLst>
                <a:ext uri="{FF2B5EF4-FFF2-40B4-BE49-F238E27FC236}">
                  <a16:creationId xmlns:a16="http://schemas.microsoft.com/office/drawing/2014/main" id="{7258F810-3100-4496-F6F8-F844DE0F05AD}"/>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6" name="Rectangle 12">
              <a:extLst>
                <a:ext uri="{FF2B5EF4-FFF2-40B4-BE49-F238E27FC236}">
                  <a16:creationId xmlns:a16="http://schemas.microsoft.com/office/drawing/2014/main" id="{3D280C34-4F72-6F2D-6BBA-7965F700EC97}"/>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3921180654"/>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85B6478-68DB-8251-866F-667A91518D30}"/>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CCFF9A0-290C-83C3-6627-2496DB9A0DFC}"/>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A9085AA4-B3F2-9FAF-1CBC-C6886B51F4F9}"/>
              </a:ext>
            </a:extLst>
          </p:cNvPr>
          <p:cNvSpPr>
            <a:spLocks noGrp="1" noChangeArrowheads="1"/>
          </p:cNvSpPr>
          <p:nvPr>
            <p:ph type="dt" sz="half" idx="2"/>
          </p:nvPr>
        </p:nvSpPr>
        <p:spPr bwMode="auto">
          <a:xfrm>
            <a:off x="609600" y="6248400"/>
            <a:ext cx="2235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A47BB6F2-8AAB-1FA5-1C54-4012463D4C2F}"/>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33184ABF-CD4C-450A-9EEE-58C12691660D}"/>
              </a:ext>
            </a:extLst>
          </p:cNvPr>
          <p:cNvSpPr>
            <a:spLocks noGrp="1" noChangeArrowheads="1"/>
          </p:cNvSpPr>
          <p:nvPr>
            <p:ph type="sldNum" sz="quarter" idx="4"/>
          </p:nvPr>
        </p:nvSpPr>
        <p:spPr bwMode="auto">
          <a:xfrm>
            <a:off x="9042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1E432D39-7C50-4B56-9B2A-7E381A5B8467}" type="slidenum">
              <a:rPr lang="en-US" altLang="en-US"/>
              <a:pPr>
                <a:defRPr/>
              </a:pPr>
              <a:t>‹#›</a:t>
            </a:fld>
            <a:endParaRPr lang="en-US" altLang="en-US"/>
          </a:p>
        </p:txBody>
      </p:sp>
      <p:grpSp>
        <p:nvGrpSpPr>
          <p:cNvPr id="1031" name="Group 7">
            <a:extLst>
              <a:ext uri="{FF2B5EF4-FFF2-40B4-BE49-F238E27FC236}">
                <a16:creationId xmlns:a16="http://schemas.microsoft.com/office/drawing/2014/main" id="{D41510AE-A9EB-FC15-FF12-C4C655564DEF}"/>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B02FD032-D538-5783-4456-F66A06DC706E}"/>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1BE6B8F7-E28F-CAEB-7B54-93F5573B6381}"/>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84AF7DA3-4C55-F910-D519-53A9574FCE2A}"/>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F023A857-18D4-93CC-690D-91681D1F4F53}"/>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947B38A0-9846-96BF-F0DE-4C9FFBF9A333}"/>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65299282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06CBB402-896C-E6F4-537C-7E8E69DD26D1}"/>
              </a:ext>
            </a:extLst>
          </p:cNvPr>
          <p:cNvSpPr txBox="1">
            <a:spLocks noChangeArrowheads="1"/>
          </p:cNvSpPr>
          <p:nvPr/>
        </p:nvSpPr>
        <p:spPr bwMode="auto">
          <a:xfrm>
            <a:off x="9668933" y="12700"/>
            <a:ext cx="2438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spcBef>
                <a:spcPct val="50000"/>
              </a:spcBef>
            </a:pPr>
            <a:r>
              <a:rPr lang="en-GB" altLang="en-US" sz="1400">
                <a:solidFill>
                  <a:srgbClr val="000099"/>
                </a:solidFill>
              </a:rPr>
              <a:t>© 2002 By Default!</a:t>
            </a:r>
          </a:p>
        </p:txBody>
      </p:sp>
      <p:sp>
        <p:nvSpPr>
          <p:cNvPr id="39939" name="Text Box 3">
            <a:extLst>
              <a:ext uri="{FF2B5EF4-FFF2-40B4-BE49-F238E27FC236}">
                <a16:creationId xmlns:a16="http://schemas.microsoft.com/office/drawing/2014/main" id="{121B4BF2-FBB2-F5DA-C3A9-285C8166948A}"/>
              </a:ext>
            </a:extLst>
          </p:cNvPr>
          <p:cNvSpPr txBox="1">
            <a:spLocks noChangeArrowheads="1"/>
          </p:cNvSpPr>
          <p:nvPr/>
        </p:nvSpPr>
        <p:spPr bwMode="auto">
          <a:xfrm>
            <a:off x="101600" y="6645276"/>
            <a:ext cx="6502400"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GB" altLang="en-US" sz="900">
                <a:solidFill>
                  <a:srgbClr val="000099"/>
                </a:solidFill>
              </a:rPr>
              <a:t>A Free sample background from www.awesomebackgrounds.com</a:t>
            </a:r>
          </a:p>
        </p:txBody>
      </p:sp>
      <p:pic>
        <p:nvPicPr>
          <p:cNvPr id="39940" name="Picture 4">
            <a:extLst>
              <a:ext uri="{FF2B5EF4-FFF2-40B4-BE49-F238E27FC236}">
                <a16:creationId xmlns:a16="http://schemas.microsoft.com/office/drawing/2014/main" id="{DB388DFF-6D85-3A39-0FAF-1B9E252B50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hidden">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41" name="Text Box 5">
            <a:extLst>
              <a:ext uri="{FF2B5EF4-FFF2-40B4-BE49-F238E27FC236}">
                <a16:creationId xmlns:a16="http://schemas.microsoft.com/office/drawing/2014/main" id="{8B082E5E-1B66-5F7C-82AC-21584626699F}"/>
              </a:ext>
            </a:extLst>
          </p:cNvPr>
          <p:cNvSpPr txBox="1">
            <a:spLocks noChangeArrowheads="1"/>
          </p:cNvSpPr>
          <p:nvPr/>
        </p:nvSpPr>
        <p:spPr bwMode="auto">
          <a:xfrm>
            <a:off x="67733" y="12700"/>
            <a:ext cx="2438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GB" altLang="en-US" sz="1400">
                <a:solidFill>
                  <a:schemeClr val="bg1"/>
                </a:solidFill>
              </a:rPr>
              <a:t>Slide </a:t>
            </a:r>
            <a:fld id="{7A5EE1E1-96F4-4C18-808F-9BD5F2CD2C05}" type="slidenum">
              <a:rPr lang="en-GB" altLang="en-US" sz="1400">
                <a:solidFill>
                  <a:schemeClr val="bg1"/>
                </a:solidFill>
              </a:rPr>
              <a:pPr>
                <a:spcBef>
                  <a:spcPct val="50000"/>
                </a:spcBef>
              </a:pPr>
              <a:t>‹#›</a:t>
            </a:fld>
            <a:endParaRPr lang="en-GB" altLang="en-US" sz="1400">
              <a:solidFill>
                <a:schemeClr val="bg1"/>
              </a:solidFill>
            </a:endParaRPr>
          </a:p>
        </p:txBody>
      </p:sp>
      <p:sp>
        <p:nvSpPr>
          <p:cNvPr id="39942" name="Rectangle 6">
            <a:extLst>
              <a:ext uri="{FF2B5EF4-FFF2-40B4-BE49-F238E27FC236}">
                <a16:creationId xmlns:a16="http://schemas.microsoft.com/office/drawing/2014/main" id="{BBD080A7-00D1-DF79-FF1F-AB73065081C3}"/>
              </a:ext>
            </a:extLst>
          </p:cNvPr>
          <p:cNvSpPr>
            <a:spLocks noGrp="1" noChangeArrowheads="1"/>
          </p:cNvSpPr>
          <p:nvPr>
            <p:ph type="title"/>
          </p:nvPr>
        </p:nvSpPr>
        <p:spPr bwMode="auto">
          <a:xfrm>
            <a:off x="304800" y="304800"/>
            <a:ext cx="1158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45720" rIns="36000" bIns="45720" numCol="1" anchor="t" anchorCtr="1" compatLnSpc="1">
            <a:prstTxWarp prst="textNoShape">
              <a:avLst/>
            </a:prstTxWarp>
          </a:bodyPr>
          <a:lstStyle/>
          <a:p>
            <a:pPr lvl="0"/>
            <a:r>
              <a:rPr lang="en-US" altLang="en-US"/>
              <a:t>Click to edit Master title style</a:t>
            </a:r>
          </a:p>
        </p:txBody>
      </p:sp>
      <p:sp>
        <p:nvSpPr>
          <p:cNvPr id="39943" name="Rectangle 7">
            <a:extLst>
              <a:ext uri="{FF2B5EF4-FFF2-40B4-BE49-F238E27FC236}">
                <a16:creationId xmlns:a16="http://schemas.microsoft.com/office/drawing/2014/main" id="{1C22E17F-DCF6-9E69-F788-CF13B0BA60CE}"/>
              </a:ext>
            </a:extLst>
          </p:cNvPr>
          <p:cNvSpPr>
            <a:spLocks noGrp="1" noChangeArrowheads="1"/>
          </p:cNvSpPr>
          <p:nvPr>
            <p:ph type="body" idx="1"/>
          </p:nvPr>
        </p:nvSpPr>
        <p:spPr bwMode="auto">
          <a:xfrm>
            <a:off x="304800" y="1676400"/>
            <a:ext cx="11582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1"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224381573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ransition spd="med">
    <p:strips dir="rd"/>
  </p:transition>
  <p:txStyles>
    <p:titleStyle>
      <a:lvl1pPr algn="ctr" rtl="0" eaLnBrk="0" fontAlgn="base" hangingPunct="0">
        <a:lnSpc>
          <a:spcPct val="85000"/>
        </a:lnSpc>
        <a:spcBef>
          <a:spcPct val="10000"/>
        </a:spcBef>
        <a:spcAft>
          <a:spcPct val="0"/>
        </a:spcAft>
        <a:defRPr sz="44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5pPr>
      <a:lvl6pPr marL="457200"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6pPr>
      <a:lvl7pPr marL="914400"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7pPr>
      <a:lvl8pPr marL="1371600"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8pPr>
      <a:lvl9pPr marL="1828800" algn="ctr" rtl="0" eaLnBrk="0" fontAlgn="base" hangingPunct="0">
        <a:lnSpc>
          <a:spcPct val="85000"/>
        </a:lnSpc>
        <a:spcBef>
          <a:spcPct val="10000"/>
        </a:spcBef>
        <a:spcAft>
          <a:spcPct val="0"/>
        </a:spcAft>
        <a:defRPr sz="4400" b="1">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lnSpc>
          <a:spcPct val="85000"/>
        </a:lnSpc>
        <a:spcBef>
          <a:spcPct val="20000"/>
        </a:spcBef>
        <a:spcAft>
          <a:spcPct val="0"/>
        </a:spcAft>
        <a:buClr>
          <a:schemeClr val="hlink"/>
        </a:buClr>
        <a:buSzPct val="70000"/>
        <a:buFont typeface="Wingdings" panose="05000000000000000000" pitchFamily="2" charset="2"/>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lnSpc>
          <a:spcPct val="85000"/>
        </a:lnSpc>
        <a:spcBef>
          <a:spcPct val="0"/>
        </a:spcBef>
        <a:spcAft>
          <a:spcPct val="0"/>
        </a:spcAft>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lnSpc>
          <a:spcPct val="85000"/>
        </a:lnSpc>
        <a:spcBef>
          <a:spcPct val="15000"/>
        </a:spcBef>
        <a:spcAft>
          <a:spcPct val="0"/>
        </a:spcAft>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E4145D-1F76-02C9-4C21-9F86CADE519F}"/>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F143DDE-BA52-FEE9-6833-61EAD686A85A}"/>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C864C41D-D116-74FE-2EFA-48446529369E}"/>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smtClean="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D57B6A61-77F2-C931-E69E-5F9DD50ECC5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smtClean="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D1A61F13-2BA2-1FDC-374D-84E82B657ECF}"/>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1FC37321-6226-49E8-8E68-FA03DE19FED1}" type="slidenum">
              <a:rPr lang="en-US" altLang="en-US"/>
              <a:pPr/>
              <a:t>‹#›</a:t>
            </a:fld>
            <a:endParaRPr lang="en-US" altLang="en-US"/>
          </a:p>
        </p:txBody>
      </p:sp>
      <p:grpSp>
        <p:nvGrpSpPr>
          <p:cNvPr id="1031" name="Group 7">
            <a:extLst>
              <a:ext uri="{FF2B5EF4-FFF2-40B4-BE49-F238E27FC236}">
                <a16:creationId xmlns:a16="http://schemas.microsoft.com/office/drawing/2014/main" id="{736E845F-6BEB-8550-EAD4-B6533EC2C4E0}"/>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2EFF37B4-00DB-B5E3-38BE-623BDDCD0FF7}"/>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433CFA86-1E79-336A-523C-6CE0B591BB4C}"/>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4" name="Rectangle 10">
              <a:extLst>
                <a:ext uri="{FF2B5EF4-FFF2-40B4-BE49-F238E27FC236}">
                  <a16:creationId xmlns:a16="http://schemas.microsoft.com/office/drawing/2014/main" id="{D64F513C-270C-6002-0A26-B2E4E2ADCA83}"/>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5" name="Rectangle 11">
              <a:extLst>
                <a:ext uri="{FF2B5EF4-FFF2-40B4-BE49-F238E27FC236}">
                  <a16:creationId xmlns:a16="http://schemas.microsoft.com/office/drawing/2014/main" id="{0BAE462B-3EE6-885B-3F59-62FDE42A3795}"/>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sp>
          <p:nvSpPr>
            <p:cNvPr id="1036" name="Rectangle 12">
              <a:extLst>
                <a:ext uri="{FF2B5EF4-FFF2-40B4-BE49-F238E27FC236}">
                  <a16:creationId xmlns:a16="http://schemas.microsoft.com/office/drawing/2014/main" id="{554B649E-13FD-F1F6-FA54-819F16C99A52}"/>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22250582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6175529-77B2-2654-AB19-0AA6494AE9D2}"/>
              </a:ext>
            </a:extLst>
          </p:cNvPr>
          <p:cNvGrpSpPr>
            <a:grpSpLocks/>
          </p:cNvGrpSpPr>
          <p:nvPr/>
        </p:nvGrpSpPr>
        <p:grpSpPr bwMode="auto">
          <a:xfrm>
            <a:off x="1" y="3902076"/>
            <a:ext cx="4533900" cy="2949575"/>
            <a:chOff x="0" y="2458"/>
            <a:chExt cx="2142" cy="1858"/>
          </a:xfrm>
        </p:grpSpPr>
        <p:sp>
          <p:nvSpPr>
            <p:cNvPr id="76803" name="Freeform 3">
              <a:extLst>
                <a:ext uri="{FF2B5EF4-FFF2-40B4-BE49-F238E27FC236}">
                  <a16:creationId xmlns:a16="http://schemas.microsoft.com/office/drawing/2014/main" id="{34D4F434-6040-401B-3C99-BAAC87CAF51F}"/>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4" name="Freeform 4">
              <a:extLst>
                <a:ext uri="{FF2B5EF4-FFF2-40B4-BE49-F238E27FC236}">
                  <a16:creationId xmlns:a16="http://schemas.microsoft.com/office/drawing/2014/main" id="{EA9C93DB-67E3-C419-0655-20ACB5741009}"/>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5" name="Freeform 5">
              <a:extLst>
                <a:ext uri="{FF2B5EF4-FFF2-40B4-BE49-F238E27FC236}">
                  <a16:creationId xmlns:a16="http://schemas.microsoft.com/office/drawing/2014/main" id="{BCD34538-6734-F7C2-6232-F4E69708C26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76806" name="Freeform 6">
              <a:extLst>
                <a:ext uri="{FF2B5EF4-FFF2-40B4-BE49-F238E27FC236}">
                  <a16:creationId xmlns:a16="http://schemas.microsoft.com/office/drawing/2014/main" id="{BC839E51-C8E9-C08B-82CD-E533A3CA4B3C}"/>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036" name="Oval 7">
              <a:extLst>
                <a:ext uri="{FF2B5EF4-FFF2-40B4-BE49-F238E27FC236}">
                  <a16:creationId xmlns:a16="http://schemas.microsoft.com/office/drawing/2014/main" id="{B0C12773-DFA0-1683-5A89-F170EF14A66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7" name="Oval 8">
              <a:extLst>
                <a:ext uri="{FF2B5EF4-FFF2-40B4-BE49-F238E27FC236}">
                  <a16:creationId xmlns:a16="http://schemas.microsoft.com/office/drawing/2014/main" id="{52BB0C54-B51E-9272-FE61-DBE8904CFA3F}"/>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sp>
          <p:nvSpPr>
            <p:cNvPr id="1038" name="Oval 9">
              <a:extLst>
                <a:ext uri="{FF2B5EF4-FFF2-40B4-BE49-F238E27FC236}">
                  <a16:creationId xmlns:a16="http://schemas.microsoft.com/office/drawing/2014/main" id="{CB53FDE4-3D9B-04ED-CFD9-2B0084899978}"/>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800"/>
            </a:p>
          </p:txBody>
        </p:sp>
      </p:grpSp>
      <p:sp>
        <p:nvSpPr>
          <p:cNvPr id="76810" name="Rectangle 10">
            <a:extLst>
              <a:ext uri="{FF2B5EF4-FFF2-40B4-BE49-F238E27FC236}">
                <a16:creationId xmlns:a16="http://schemas.microsoft.com/office/drawing/2014/main" id="{C1ED4840-855D-A106-3937-C115AFA9023F}"/>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C8C829FE-702D-1720-5F7E-C1797BCD25D3}"/>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9AD884C7-9E6C-A247-2EEF-9B31924FB8DA}"/>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BC2281E4-5859-A452-A4BC-420302C73F5D}"/>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0BE7280E-CD20-FE2F-01E0-87E352662E7B}"/>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22D954AA-6AD1-4DE8-88C6-D6FE5499A4E3}" type="slidenum">
              <a:rPr lang="en-US" altLang="en-US"/>
              <a:pPr/>
              <a:t>‹#›</a:t>
            </a:fld>
            <a:endParaRPr lang="en-US" altLang="en-US"/>
          </a:p>
        </p:txBody>
      </p:sp>
    </p:spTree>
    <p:extLst>
      <p:ext uri="{BB962C8B-B14F-4D97-AF65-F5344CB8AC3E}">
        <p14:creationId xmlns:p14="http://schemas.microsoft.com/office/powerpoint/2010/main" val="427214573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F2F073EA-14F8-D5B0-39EE-C883CF8D1579}"/>
              </a:ext>
            </a:extLst>
          </p:cNvPr>
          <p:cNvGrpSpPr>
            <a:grpSpLocks/>
          </p:cNvGrpSpPr>
          <p:nvPr/>
        </p:nvGrpSpPr>
        <p:grpSpPr bwMode="auto">
          <a:xfrm>
            <a:off x="1" y="0"/>
            <a:ext cx="9656233" cy="1981200"/>
            <a:chOff x="0" y="0"/>
            <a:chExt cx="4562" cy="1248"/>
          </a:xfrm>
        </p:grpSpPr>
        <p:sp>
          <p:nvSpPr>
            <p:cNvPr id="14339" name="Freeform 3">
              <a:extLst>
                <a:ext uri="{FF2B5EF4-FFF2-40B4-BE49-F238E27FC236}">
                  <a16:creationId xmlns:a16="http://schemas.microsoft.com/office/drawing/2014/main" id="{33BD36E4-49BF-8095-9A1C-3DF9395BC7E0}"/>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sz="1800"/>
            </a:p>
          </p:txBody>
        </p:sp>
        <p:sp>
          <p:nvSpPr>
            <p:cNvPr id="1033" name="Freeform 4">
              <a:extLst>
                <a:ext uri="{FF2B5EF4-FFF2-40B4-BE49-F238E27FC236}">
                  <a16:creationId xmlns:a16="http://schemas.microsoft.com/office/drawing/2014/main" id="{4FC03707-507F-6C70-60F6-E540EFD022D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14341" name="Rectangle 5">
            <a:extLst>
              <a:ext uri="{FF2B5EF4-FFF2-40B4-BE49-F238E27FC236}">
                <a16:creationId xmlns:a16="http://schemas.microsoft.com/office/drawing/2014/main" id="{CC5C1988-4028-F367-973E-F7FFAC55D3D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42" name="Rectangle 6">
            <a:extLst>
              <a:ext uri="{FF2B5EF4-FFF2-40B4-BE49-F238E27FC236}">
                <a16:creationId xmlns:a16="http://schemas.microsoft.com/office/drawing/2014/main" id="{0848D629-212F-13D8-9777-A44F30A106C8}"/>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3" name="Rectangle 7">
            <a:extLst>
              <a:ext uri="{FF2B5EF4-FFF2-40B4-BE49-F238E27FC236}">
                <a16:creationId xmlns:a16="http://schemas.microsoft.com/office/drawing/2014/main" id="{0F80CBAC-19A5-9BF2-0477-0F29C8FF5D63}"/>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4" name="Rectangle 8">
            <a:extLst>
              <a:ext uri="{FF2B5EF4-FFF2-40B4-BE49-F238E27FC236}">
                <a16:creationId xmlns:a16="http://schemas.microsoft.com/office/drawing/2014/main" id="{BC80DA4C-6F3E-5250-466C-AB49461F0B2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ltLang="en-US"/>
          </a:p>
        </p:txBody>
      </p:sp>
      <p:sp>
        <p:nvSpPr>
          <p:cNvPr id="14345" name="Rectangle 9">
            <a:extLst>
              <a:ext uri="{FF2B5EF4-FFF2-40B4-BE49-F238E27FC236}">
                <a16:creationId xmlns:a16="http://schemas.microsoft.com/office/drawing/2014/main" id="{9D9BF767-9FE2-739C-D383-C7DE8072BF47}"/>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panose="020B0604030504040204" pitchFamily="34" charset="0"/>
              </a:defRPr>
            </a:lvl1pPr>
          </a:lstStyle>
          <a:p>
            <a:fld id="{9AAE8A7F-93D9-47D8-B734-43A21E823104}" type="slidenum">
              <a:rPr lang="en-US" altLang="en-US"/>
              <a:pPr/>
              <a:t>‹#›</a:t>
            </a:fld>
            <a:endParaRPr lang="en-US" altLang="en-US"/>
          </a:p>
        </p:txBody>
      </p:sp>
    </p:spTree>
    <p:extLst>
      <p:ext uri="{BB962C8B-B14F-4D97-AF65-F5344CB8AC3E}">
        <p14:creationId xmlns:p14="http://schemas.microsoft.com/office/powerpoint/2010/main" val="1304702299"/>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transition>
    <p:wipe dir="r"/>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5C90EB-4782-448A-DF45-B6371E3F454F}"/>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a:extLst>
              <a:ext uri="{FF2B5EF4-FFF2-40B4-BE49-F238E27FC236}">
                <a16:creationId xmlns:a16="http://schemas.microsoft.com/office/drawing/2014/main" id="{DE90F037-8C2C-FF97-EE36-502C31246B6E}"/>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9" name="Rectangle 8">
            <a:extLst>
              <a:ext uri="{FF2B5EF4-FFF2-40B4-BE49-F238E27FC236}">
                <a16:creationId xmlns:a16="http://schemas.microsoft.com/office/drawing/2014/main" id="{76FE3219-A19B-1DD7-1C9D-11F41CD9F585}"/>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9766A869-931B-BAD7-64E6-BD129B8AB836}"/>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1" name="Rectangle 10">
            <a:extLst>
              <a:ext uri="{FF2B5EF4-FFF2-40B4-BE49-F238E27FC236}">
                <a16:creationId xmlns:a16="http://schemas.microsoft.com/office/drawing/2014/main" id="{9681A66A-7E2C-6061-E58E-54402D635917}"/>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1E944956-F9CD-B9E9-632F-A6B40C6A542B}"/>
              </a:ext>
            </a:extLst>
          </p:cNvPr>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a:extLst>
              <a:ext uri="{FF2B5EF4-FFF2-40B4-BE49-F238E27FC236}">
                <a16:creationId xmlns:a16="http://schemas.microsoft.com/office/drawing/2014/main" id="{216845B7-94DB-A072-585F-BF40715514C1}"/>
              </a:ext>
            </a:extLst>
          </p:cNvPr>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BEC88ED8-30CC-ACD7-5527-48F931CCD428}"/>
              </a:ext>
            </a:extLst>
          </p:cNvPr>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a:extLst>
              <a:ext uri="{FF2B5EF4-FFF2-40B4-BE49-F238E27FC236}">
                <a16:creationId xmlns:a16="http://schemas.microsoft.com/office/drawing/2014/main" id="{DC1AF512-D98A-468B-CCC8-37C281306AA5}"/>
              </a:ext>
            </a:extLst>
          </p:cNvPr>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2" name="Title Placeholder 21">
            <a:extLst>
              <a:ext uri="{FF2B5EF4-FFF2-40B4-BE49-F238E27FC236}">
                <a16:creationId xmlns:a16="http://schemas.microsoft.com/office/drawing/2014/main" id="{8E528134-31C1-B345-2DC5-B659C6A8E3B5}"/>
              </a:ext>
            </a:extLst>
          </p:cNvPr>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p>
        </p:txBody>
      </p:sp>
      <p:sp>
        <p:nvSpPr>
          <p:cNvPr id="1036" name="Text Placeholder 12">
            <a:extLst>
              <a:ext uri="{FF2B5EF4-FFF2-40B4-BE49-F238E27FC236}">
                <a16:creationId xmlns:a16="http://schemas.microsoft.com/office/drawing/2014/main" id="{CC3A9B3F-C532-D536-B519-56369D085DDA}"/>
              </a:ext>
            </a:extLst>
          </p:cNvPr>
          <p:cNvSpPr>
            <a:spLocks noGrp="1"/>
          </p:cNvSpPr>
          <p:nvPr>
            <p:ph type="body" idx="1"/>
          </p:nvPr>
        </p:nvSpPr>
        <p:spPr bwMode="auto">
          <a:xfrm>
            <a:off x="1219200" y="178435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8A6345AE-B045-B44F-1E80-1C2851B51B78}"/>
              </a:ext>
            </a:extLst>
          </p:cNvPr>
          <p:cNvSpPr>
            <a:spLocks noGrp="1"/>
          </p:cNvSpPr>
          <p:nvPr>
            <p:ph type="dt" sz="half" idx="2"/>
          </p:nvPr>
        </p:nvSpPr>
        <p:spPr>
          <a:xfrm>
            <a:off x="8636000" y="6416676"/>
            <a:ext cx="2844800" cy="365125"/>
          </a:xfrm>
          <a:prstGeom prst="rect">
            <a:avLst/>
          </a:prstGeom>
        </p:spPr>
        <p:txBody>
          <a:bodyPr vert="horz" anchor="b"/>
          <a:lstStyle>
            <a:lvl1pPr algn="l" eaLnBrk="1" fontAlgn="auto" latinLnBrk="0" hangingPunct="1">
              <a:spcBef>
                <a:spcPts val="0"/>
              </a:spcBef>
              <a:spcAft>
                <a:spcPts val="0"/>
              </a:spcAft>
              <a:defRPr kumimoji="0" sz="1100" smtClean="0">
                <a:solidFill>
                  <a:schemeClr val="tx2"/>
                </a:solidFill>
                <a:latin typeface="+mn-lt"/>
                <a:cs typeface="+mn-cs"/>
              </a:defRPr>
            </a:lvl1pPr>
            <a:extLst/>
          </a:lstStyle>
          <a:p>
            <a:pPr>
              <a:defRPr/>
            </a:pPr>
            <a:endParaRPr lang="en-US"/>
          </a:p>
        </p:txBody>
      </p:sp>
      <p:sp>
        <p:nvSpPr>
          <p:cNvPr id="3" name="Footer Placeholder 2">
            <a:extLst>
              <a:ext uri="{FF2B5EF4-FFF2-40B4-BE49-F238E27FC236}">
                <a16:creationId xmlns:a16="http://schemas.microsoft.com/office/drawing/2014/main" id="{DFAD7EE4-449F-309E-1EF4-A9EAE5BBFA51}"/>
              </a:ext>
            </a:extLst>
          </p:cNvPr>
          <p:cNvSpPr>
            <a:spLocks noGrp="1"/>
          </p:cNvSpPr>
          <p:nvPr>
            <p:ph type="ftr" sz="quarter" idx="3"/>
          </p:nvPr>
        </p:nvSpPr>
        <p:spPr>
          <a:xfrm>
            <a:off x="1219200" y="6416676"/>
            <a:ext cx="74168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n-US"/>
          </a:p>
        </p:txBody>
      </p:sp>
      <p:sp>
        <p:nvSpPr>
          <p:cNvPr id="23" name="Slide Number Placeholder 22">
            <a:extLst>
              <a:ext uri="{FF2B5EF4-FFF2-40B4-BE49-F238E27FC236}">
                <a16:creationId xmlns:a16="http://schemas.microsoft.com/office/drawing/2014/main" id="{BBA7B874-EFDD-6FBC-44DE-EB1890E0B4EE}"/>
              </a:ext>
            </a:extLst>
          </p:cNvPr>
          <p:cNvSpPr>
            <a:spLocks noGrp="1"/>
          </p:cNvSpPr>
          <p:nvPr>
            <p:ph type="sldNum" sz="quarter" idx="4"/>
          </p:nvPr>
        </p:nvSpPr>
        <p:spPr>
          <a:xfrm>
            <a:off x="11480800" y="6416676"/>
            <a:ext cx="609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chemeClr val="tx2"/>
                </a:solidFill>
                <a:latin typeface="Book Antiqua" panose="02040602050305030304" pitchFamily="18" charset="0"/>
              </a:defRPr>
            </a:lvl1pPr>
          </a:lstStyle>
          <a:p>
            <a:fld id="{5142E3EB-42F2-4525-B9B7-2F4882A67574}" type="slidenum">
              <a:rPr lang="en-US" altLang="en-US"/>
              <a:pPr/>
              <a:t>‹#›</a:t>
            </a:fld>
            <a:endParaRPr lang="en-US" altLang="en-US"/>
          </a:p>
        </p:txBody>
      </p:sp>
    </p:spTree>
    <p:extLst>
      <p:ext uri="{BB962C8B-B14F-4D97-AF65-F5344CB8AC3E}">
        <p14:creationId xmlns:p14="http://schemas.microsoft.com/office/powerpoint/2010/main" val="3980513981"/>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Lst>
  <p:hf hdr="0" ftr="0" dt="0"/>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Lucida Sans" pitchFamily="34" charset="0"/>
        </a:defRPr>
      </a:lvl2pPr>
      <a:lvl3pPr algn="l" rtl="0" eaLnBrk="0" fontAlgn="base" hangingPunct="0">
        <a:spcBef>
          <a:spcPct val="0"/>
        </a:spcBef>
        <a:spcAft>
          <a:spcPct val="0"/>
        </a:spcAft>
        <a:defRPr sz="4000">
          <a:solidFill>
            <a:srgbClr val="C1EEFF"/>
          </a:solidFill>
          <a:latin typeface="Lucida Sans" pitchFamily="34" charset="0"/>
        </a:defRPr>
      </a:lvl3pPr>
      <a:lvl4pPr algn="l" rtl="0" eaLnBrk="0" fontAlgn="base" hangingPunct="0">
        <a:spcBef>
          <a:spcPct val="0"/>
        </a:spcBef>
        <a:spcAft>
          <a:spcPct val="0"/>
        </a:spcAft>
        <a:defRPr sz="4000">
          <a:solidFill>
            <a:srgbClr val="C1EEFF"/>
          </a:solidFill>
          <a:latin typeface="Lucida Sans" pitchFamily="34" charset="0"/>
        </a:defRPr>
      </a:lvl4pPr>
      <a:lvl5pPr algn="l" rtl="0" eaLnBrk="0" fontAlgn="base" hangingPunct="0">
        <a:spcBef>
          <a:spcPct val="0"/>
        </a:spcBef>
        <a:spcAft>
          <a:spcPct val="0"/>
        </a:spcAft>
        <a:defRPr sz="4000">
          <a:solidFill>
            <a:srgbClr val="C1EEFF"/>
          </a:solidFill>
          <a:latin typeface="Lucida Sans" pitchFamily="34" charset="0"/>
        </a:defRPr>
      </a:lvl5pPr>
      <a:lvl6pPr marL="457200" algn="l" rtl="0" fontAlgn="base">
        <a:spcBef>
          <a:spcPct val="0"/>
        </a:spcBef>
        <a:spcAft>
          <a:spcPct val="0"/>
        </a:spcAft>
        <a:defRPr sz="4000">
          <a:solidFill>
            <a:srgbClr val="C1EEFF"/>
          </a:solidFill>
          <a:latin typeface="Lucida Sans" pitchFamily="34" charset="0"/>
        </a:defRPr>
      </a:lvl6pPr>
      <a:lvl7pPr marL="914400" algn="l" rtl="0" fontAlgn="base">
        <a:spcBef>
          <a:spcPct val="0"/>
        </a:spcBef>
        <a:spcAft>
          <a:spcPct val="0"/>
        </a:spcAft>
        <a:defRPr sz="4000">
          <a:solidFill>
            <a:srgbClr val="C1EEFF"/>
          </a:solidFill>
          <a:latin typeface="Lucida Sans" pitchFamily="34" charset="0"/>
        </a:defRPr>
      </a:lvl7pPr>
      <a:lvl8pPr marL="1371600" algn="l" rtl="0" fontAlgn="base">
        <a:spcBef>
          <a:spcPct val="0"/>
        </a:spcBef>
        <a:spcAft>
          <a:spcPct val="0"/>
        </a:spcAft>
        <a:defRPr sz="4000">
          <a:solidFill>
            <a:srgbClr val="C1EEFF"/>
          </a:solidFill>
          <a:latin typeface="Lucida Sans" pitchFamily="34" charset="0"/>
        </a:defRPr>
      </a:lvl8pPr>
      <a:lvl9pPr marL="1828800" algn="l" rtl="0" fontAlgn="base">
        <a:spcBef>
          <a:spcPct val="0"/>
        </a:spcBef>
        <a:spcAft>
          <a:spcPct val="0"/>
        </a:spcAft>
        <a:defRPr sz="4000">
          <a:solidFill>
            <a:srgbClr val="C1EEFF"/>
          </a:solidFill>
          <a:latin typeface="Lucida Sans"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82"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34D520C-4A77-93AA-886A-45C88612249A}"/>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112FA1CF-DED2-ECF4-1028-CC592E02FC2A}"/>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2FD9418D-FCAC-43B2-42E5-F7F90711975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5" name="Rectangle 5">
            <a:extLst>
              <a:ext uri="{FF2B5EF4-FFF2-40B4-BE49-F238E27FC236}">
                <a16:creationId xmlns:a16="http://schemas.microsoft.com/office/drawing/2014/main" id="{D63C88DA-433D-044D-49C1-E95C1D79347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i="0">
                <a:effectLst>
                  <a:outerShdw blurRad="38100" dist="38100" dir="2700000" algn="tl">
                    <a:srgbClr val="FFFFFF"/>
                  </a:outerShdw>
                </a:effectLst>
                <a:latin typeface="Arial" panose="020B0604020202020204" pitchFamily="34" charset="0"/>
              </a:defRPr>
            </a:lvl1pPr>
          </a:lstStyle>
          <a:p>
            <a:pPr>
              <a:defRPr/>
            </a:pPr>
            <a:endParaRPr lang="en-US" altLang="en-US"/>
          </a:p>
        </p:txBody>
      </p:sp>
      <p:sp>
        <p:nvSpPr>
          <p:cNvPr id="92166" name="Rectangle 6">
            <a:extLst>
              <a:ext uri="{FF2B5EF4-FFF2-40B4-BE49-F238E27FC236}">
                <a16:creationId xmlns:a16="http://schemas.microsoft.com/office/drawing/2014/main" id="{ECA925FA-8588-F6AE-82C8-32B85272CA2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i="0">
                <a:effectLst>
                  <a:outerShdw blurRad="38100" dist="38100" dir="2700000" algn="tl">
                    <a:srgbClr val="FFFFFF"/>
                  </a:outerShdw>
                </a:effectLst>
                <a:latin typeface="Arial" panose="020B0604020202020204" pitchFamily="34" charset="0"/>
              </a:defRPr>
            </a:lvl1pPr>
          </a:lstStyle>
          <a:p>
            <a:fld id="{6A4E47C2-1DC1-43F3-9F31-374A00A8BB06}" type="slidenum">
              <a:rPr lang="en-US" altLang="en-US"/>
              <a:pPr/>
              <a:t>‹#›</a:t>
            </a:fld>
            <a:endParaRPr lang="en-US" altLang="en-US"/>
          </a:p>
        </p:txBody>
      </p:sp>
    </p:spTree>
    <p:extLst>
      <p:ext uri="{BB962C8B-B14F-4D97-AF65-F5344CB8AC3E}">
        <p14:creationId xmlns:p14="http://schemas.microsoft.com/office/powerpoint/2010/main" val="359519026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28"/>
          <a:srcRect/>
          <a:stretch>
            <a:fillRect/>
          </a:stretch>
        </a:blip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DAC205B4-2022-9E51-6A7B-B8D14DDED9A9}"/>
              </a:ext>
            </a:extLst>
          </p:cNvPr>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499364A3-96C2-31B3-89CD-EF2D72CF8C42}"/>
              </a:ext>
            </a:extLst>
          </p:cNvPr>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4A42B0AE-43FF-8C9C-557A-155FFD1A73D8}"/>
              </a:ext>
            </a:extLst>
          </p:cNvPr>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25CE0644-7DCF-68A4-FE12-356A3F19D937}"/>
              </a:ext>
            </a:extLst>
          </p:cNvPr>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84FD60A7-E3C4-AE18-97B7-B813753EB4C2}"/>
              </a:ext>
            </a:extLst>
          </p:cNvPr>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17B3ADD-7E63-0EC7-7B43-A8AE31BFAA64}"/>
              </a:ext>
            </a:extLst>
          </p:cNvPr>
          <p:cNvSpPr/>
          <p:nvPr/>
        </p:nvSpPr>
        <p:spPr>
          <a:xfrm>
            <a:off x="10327217" y="0"/>
            <a:ext cx="9144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a:extLst>
              <a:ext uri="{FF2B5EF4-FFF2-40B4-BE49-F238E27FC236}">
                <a16:creationId xmlns:a16="http://schemas.microsoft.com/office/drawing/2014/main" id="{3AEBC07A-4A23-120B-9E3D-7117D2BFE000}"/>
              </a:ext>
            </a:extLst>
          </p:cNvPr>
          <p:cNvSpPr>
            <a:spLocks noGrp="1"/>
          </p:cNvSpPr>
          <p:nvPr>
            <p:ph type="title"/>
          </p:nvPr>
        </p:nvSpPr>
        <p:spPr bwMode="auto">
          <a:xfrm>
            <a:off x="645585" y="452439"/>
            <a:ext cx="940858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43" name="Text Placeholder 2">
            <a:extLst>
              <a:ext uri="{FF2B5EF4-FFF2-40B4-BE49-F238E27FC236}">
                <a16:creationId xmlns:a16="http://schemas.microsoft.com/office/drawing/2014/main" id="{9943B416-E37E-E46D-D86D-3B496669BE95}"/>
              </a:ext>
            </a:extLst>
          </p:cNvPr>
          <p:cNvSpPr>
            <a:spLocks noGrp="1"/>
          </p:cNvSpPr>
          <p:nvPr>
            <p:ph type="body" idx="1"/>
          </p:nvPr>
        </p:nvSpPr>
        <p:spPr bwMode="auto">
          <a:xfrm>
            <a:off x="1102784" y="2052638"/>
            <a:ext cx="8949267"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0A07E32-BA7A-AD30-3D89-B357D5B4C0D5}"/>
              </a:ext>
            </a:extLst>
          </p:cNvPr>
          <p:cNvSpPr>
            <a:spLocks noGrp="1"/>
          </p:cNvSpPr>
          <p:nvPr>
            <p:ph type="dt" sz="half" idx="2"/>
          </p:nvPr>
        </p:nvSpPr>
        <p:spPr>
          <a:xfrm rot="5400000">
            <a:off x="10157884" y="1790700"/>
            <a:ext cx="990600" cy="304800"/>
          </a:xfrm>
          <a:prstGeom prst="rect">
            <a:avLst/>
          </a:prstGeom>
        </p:spPr>
        <p:txBody>
          <a:bodyPr vert="horz" lIns="91440" tIns="45720" rIns="91440" bIns="45720" rtlCol="0" anchor="t"/>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fld id="{68292DD9-51A3-4D41-B93D-44B93DFA569E}" type="datetimeFigureOut">
              <a:rPr lang="en-US"/>
              <a:pPr>
                <a:defRPr/>
              </a:pPr>
              <a:t>2/17/2025</a:t>
            </a:fld>
            <a:endParaRPr lang="en-US"/>
          </a:p>
        </p:txBody>
      </p:sp>
      <p:sp>
        <p:nvSpPr>
          <p:cNvPr id="5" name="Footer Placeholder 4">
            <a:extLst>
              <a:ext uri="{FF2B5EF4-FFF2-40B4-BE49-F238E27FC236}">
                <a16:creationId xmlns:a16="http://schemas.microsoft.com/office/drawing/2014/main" id="{7684F6D4-CC51-2C0E-59E9-87C596DD4ECB}"/>
              </a:ext>
            </a:extLst>
          </p:cNvPr>
          <p:cNvSpPr>
            <a:spLocks noGrp="1"/>
          </p:cNvSpPr>
          <p:nvPr>
            <p:ph type="ftr" sz="quarter" idx="3"/>
          </p:nvPr>
        </p:nvSpPr>
        <p:spPr>
          <a:xfrm rot="5400000">
            <a:off x="8954294" y="3225007"/>
            <a:ext cx="3859213" cy="304800"/>
          </a:xfrm>
          <a:prstGeom prst="rect">
            <a:avLst/>
          </a:prstGeom>
        </p:spPr>
        <p:txBody>
          <a:bodyPr vert="horz" lIns="91440" tIns="45720" rIns="91440" bIns="45720" rtlCol="0" anchor="b"/>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997A7E5-978B-E2BA-4628-87487254BB39}"/>
              </a:ext>
            </a:extLst>
          </p:cNvPr>
          <p:cNvSpPr>
            <a:spLocks noGrp="1"/>
          </p:cNvSpPr>
          <p:nvPr>
            <p:ph type="sldNum" sz="quarter" idx="4"/>
          </p:nvPr>
        </p:nvSpPr>
        <p:spPr bwMode="gray">
          <a:xfrm>
            <a:off x="10354733" y="295275"/>
            <a:ext cx="838200" cy="7683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2800">
                <a:solidFill>
                  <a:srgbClr val="FFFFFF"/>
                </a:solidFill>
                <a:latin typeface="Century Gothic" panose="020B0502020202020204" pitchFamily="34" charset="0"/>
              </a:defRPr>
            </a:lvl1pPr>
          </a:lstStyle>
          <a:p>
            <a:fld id="{6B80331E-2CD5-4344-81AE-619448FC85D0}" type="slidenum">
              <a:rPr lang="en-US" altLang="en-US"/>
              <a:pPr/>
              <a:t>‹#›</a:t>
            </a:fld>
            <a:endParaRPr lang="en-US" altLang="en-US"/>
          </a:p>
        </p:txBody>
      </p:sp>
    </p:spTree>
    <p:extLst>
      <p:ext uri="{BB962C8B-B14F-4D97-AF65-F5344CB8AC3E}">
        <p14:creationId xmlns:p14="http://schemas.microsoft.com/office/powerpoint/2010/main" val="3886307871"/>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D3B2DA3-2409-0AF9-0E0C-C01A7C5CE99E}"/>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A4D5EBF-0BD8-7ECE-5D2D-BC7E54262647}"/>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82F1AD72-6D65-B10E-A4D4-C881D946318A}"/>
              </a:ext>
            </a:extLst>
          </p:cNvPr>
          <p:cNvSpPr>
            <a:spLocks noGrp="1" noChangeArrowheads="1"/>
          </p:cNvSpPr>
          <p:nvPr>
            <p:ph type="dt" sz="half" idx="2"/>
          </p:nvPr>
        </p:nvSpPr>
        <p:spPr bwMode="auto">
          <a:xfrm>
            <a:off x="609600" y="6248400"/>
            <a:ext cx="2235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B93B060D-6BC2-ADE5-C1DE-CAC6CB5351A3}"/>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4E5DB714-26AE-E918-6C00-8A6F27ED93B1}"/>
              </a:ext>
            </a:extLst>
          </p:cNvPr>
          <p:cNvSpPr>
            <a:spLocks noGrp="1" noChangeArrowheads="1"/>
          </p:cNvSpPr>
          <p:nvPr>
            <p:ph type="sldNum" sz="quarter" idx="4"/>
          </p:nvPr>
        </p:nvSpPr>
        <p:spPr bwMode="auto">
          <a:xfrm>
            <a:off x="9042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921C45E2-8432-4E48-B3A3-60B852E829BD}" type="slidenum">
              <a:rPr lang="en-US" altLang="en-US"/>
              <a:pPr>
                <a:defRPr/>
              </a:pPr>
              <a:t>‹#›</a:t>
            </a:fld>
            <a:endParaRPr lang="en-US" altLang="en-US"/>
          </a:p>
        </p:txBody>
      </p:sp>
      <p:grpSp>
        <p:nvGrpSpPr>
          <p:cNvPr id="1031" name="Group 7">
            <a:extLst>
              <a:ext uri="{FF2B5EF4-FFF2-40B4-BE49-F238E27FC236}">
                <a16:creationId xmlns:a16="http://schemas.microsoft.com/office/drawing/2014/main" id="{FEA1B92B-863F-D424-E9BC-124C742C01A3}"/>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484FA3C5-0E98-EABA-3C20-FCAC719617DB}"/>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4C1D90C6-BC64-DF83-DF0B-DA228E0931C6}"/>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A70ACFDE-5D40-2A0E-F550-AE316EDE054B}"/>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A4379C15-D383-4401-68AA-313686F318D9}"/>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3E991F19-DBED-FED3-E0F8-8D88F881BF7A}"/>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226803091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5D8DF6A-6063-DA08-D561-BCFEFEACD631}"/>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030D2E48-DD46-DE8C-2548-F2A6A53B20CE}"/>
                </a:ext>
              </a:extLst>
            </p:cNvPr>
            <p:cNvSpPr>
              <a:spLocks/>
            </p:cNvSpPr>
            <p:nvPr/>
          </p:nvSpPr>
          <p:spPr bwMode="ltGray">
            <a:xfrm>
              <a:off x="2971" y="3367"/>
              <a:ext cx="2789" cy="953"/>
            </a:xfrm>
            <a:custGeom>
              <a:avLst/>
              <a:gdLst>
                <a:gd name="T0" fmla="*/ 2804 w 2780"/>
                <a:gd name="T1" fmla="*/ 18 h 953"/>
                <a:gd name="T2" fmla="*/ 2714 w 2780"/>
                <a:gd name="T3" fmla="*/ 24 h 953"/>
                <a:gd name="T4" fmla="*/ 2647 w 2780"/>
                <a:gd name="T5" fmla="*/ 102 h 953"/>
                <a:gd name="T6" fmla="*/ 2543 w 2780"/>
                <a:gd name="T7" fmla="*/ 156 h 953"/>
                <a:gd name="T8" fmla="*/ 2537 w 2780"/>
                <a:gd name="T9" fmla="*/ 222 h 953"/>
                <a:gd name="T10" fmla="*/ 2519 w 2780"/>
                <a:gd name="T11" fmla="*/ 246 h 953"/>
                <a:gd name="T12" fmla="*/ 2501 w 2780"/>
                <a:gd name="T13" fmla="*/ 252 h 953"/>
                <a:gd name="T14" fmla="*/ 2429 w 2780"/>
                <a:gd name="T15" fmla="*/ 210 h 953"/>
                <a:gd name="T16" fmla="*/ 2288 w 2780"/>
                <a:gd name="T17" fmla="*/ 192 h 953"/>
                <a:gd name="T18" fmla="*/ 2264 w 2780"/>
                <a:gd name="T19" fmla="*/ 186 h 953"/>
                <a:gd name="T20" fmla="*/ 2246 w 2780"/>
                <a:gd name="T21" fmla="*/ 192 h 953"/>
                <a:gd name="T22" fmla="*/ 2174 w 2780"/>
                <a:gd name="T23" fmla="*/ 228 h 953"/>
                <a:gd name="T24" fmla="*/ 2138 w 2780"/>
                <a:gd name="T25" fmla="*/ 240 h 953"/>
                <a:gd name="T26" fmla="*/ 2114 w 2780"/>
                <a:gd name="T27" fmla="*/ 246 h 953"/>
                <a:gd name="T28" fmla="*/ 2102 w 2780"/>
                <a:gd name="T29" fmla="*/ 258 h 953"/>
                <a:gd name="T30" fmla="*/ 2102 w 2780"/>
                <a:gd name="T31" fmla="*/ 276 h 953"/>
                <a:gd name="T32" fmla="*/ 2079 w 2780"/>
                <a:gd name="T33" fmla="*/ 300 h 953"/>
                <a:gd name="T34" fmla="*/ 2061 w 2780"/>
                <a:gd name="T35" fmla="*/ 312 h 953"/>
                <a:gd name="T36" fmla="*/ 2049 w 2780"/>
                <a:gd name="T37" fmla="*/ 324 h 953"/>
                <a:gd name="T38" fmla="*/ 2037 w 2780"/>
                <a:gd name="T39" fmla="*/ 336 h 953"/>
                <a:gd name="T40" fmla="*/ 2003 w 2780"/>
                <a:gd name="T41" fmla="*/ 342 h 953"/>
                <a:gd name="T42" fmla="*/ 1937 w 2780"/>
                <a:gd name="T43" fmla="*/ 336 h 953"/>
                <a:gd name="T44" fmla="*/ 1901 w 2780"/>
                <a:gd name="T45" fmla="*/ 330 h 953"/>
                <a:gd name="T46" fmla="*/ 1889 w 2780"/>
                <a:gd name="T47" fmla="*/ 342 h 953"/>
                <a:gd name="T48" fmla="*/ 1877 w 2780"/>
                <a:gd name="T49" fmla="*/ 354 h 953"/>
                <a:gd name="T50" fmla="*/ 1847 w 2780"/>
                <a:gd name="T51" fmla="*/ 360 h 953"/>
                <a:gd name="T52" fmla="*/ 1788 w 2780"/>
                <a:gd name="T53" fmla="*/ 342 h 953"/>
                <a:gd name="T54" fmla="*/ 1764 w 2780"/>
                <a:gd name="T55" fmla="*/ 342 h 953"/>
                <a:gd name="T56" fmla="*/ 1740 w 2780"/>
                <a:gd name="T57" fmla="*/ 354 h 953"/>
                <a:gd name="T58" fmla="*/ 1676 w 2780"/>
                <a:gd name="T59" fmla="*/ 425 h 953"/>
                <a:gd name="T60" fmla="*/ 1634 w 2780"/>
                <a:gd name="T61" fmla="*/ 569 h 953"/>
                <a:gd name="T62" fmla="*/ 1634 w 2780"/>
                <a:gd name="T63" fmla="*/ 593 h 953"/>
                <a:gd name="T64" fmla="*/ 1640 w 2780"/>
                <a:gd name="T65" fmla="*/ 641 h 953"/>
                <a:gd name="T66" fmla="*/ 1658 w 2780"/>
                <a:gd name="T67" fmla="*/ 659 h 953"/>
                <a:gd name="T68" fmla="*/ 1652 w 2780"/>
                <a:gd name="T69" fmla="*/ 671 h 953"/>
                <a:gd name="T70" fmla="*/ 1640 w 2780"/>
                <a:gd name="T71" fmla="*/ 683 h 953"/>
                <a:gd name="T72" fmla="*/ 1562 w 2780"/>
                <a:gd name="T73" fmla="*/ 689 h 953"/>
                <a:gd name="T74" fmla="*/ 1485 w 2780"/>
                <a:gd name="T75" fmla="*/ 629 h 953"/>
                <a:gd name="T76" fmla="*/ 1349 w 2780"/>
                <a:gd name="T77" fmla="*/ 587 h 953"/>
                <a:gd name="T78" fmla="*/ 1200 w 2780"/>
                <a:gd name="T79" fmla="*/ 671 h 953"/>
                <a:gd name="T80" fmla="*/ 1028 w 2780"/>
                <a:gd name="T81" fmla="*/ 731 h 953"/>
                <a:gd name="T82" fmla="*/ 825 w 2780"/>
                <a:gd name="T83" fmla="*/ 743 h 953"/>
                <a:gd name="T84" fmla="*/ 636 w 2780"/>
                <a:gd name="T85" fmla="*/ 701 h 953"/>
                <a:gd name="T86" fmla="*/ 576 w 2780"/>
                <a:gd name="T87" fmla="*/ 695 h 953"/>
                <a:gd name="T88" fmla="*/ 564 w 2780"/>
                <a:gd name="T89" fmla="*/ 701 h 953"/>
                <a:gd name="T90" fmla="*/ 528 w 2780"/>
                <a:gd name="T91" fmla="*/ 731 h 953"/>
                <a:gd name="T92" fmla="*/ 440 w 2780"/>
                <a:gd name="T93" fmla="*/ 809 h 953"/>
                <a:gd name="T94" fmla="*/ 410 w 2780"/>
                <a:gd name="T95" fmla="*/ 821 h 953"/>
                <a:gd name="T96" fmla="*/ 386 w 2780"/>
                <a:gd name="T97" fmla="*/ 821 h 953"/>
                <a:gd name="T98" fmla="*/ 339 w 2780"/>
                <a:gd name="T99" fmla="*/ 827 h 953"/>
                <a:gd name="T100" fmla="*/ 213 w 2780"/>
                <a:gd name="T101" fmla="*/ 851 h 953"/>
                <a:gd name="T102" fmla="*/ 177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16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A9C906EB-D953-F274-602E-503D01CF2844}"/>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3D49DF10-18FD-8E7D-8ED6-25BEDC596C98}"/>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1D976B79-701D-4094-4106-0B13906D542C}"/>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C891324F-0927-76DF-2418-7563B81BC0CF}"/>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D56DB85B-0567-86C8-CE1C-C036CAA8A07F}"/>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82C94739-9C66-524C-E118-56753E92D623}"/>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FB4B9075-368B-ACBC-F057-EEB43AC3B706}"/>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287AC560-308B-10A0-6E4C-65F8430D17D4}"/>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D9E84082-6F6D-9C08-F576-487EA2564D13}"/>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5090E5F6-07D9-1F20-A063-E8C21DD815A4}"/>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802BFB45-D11C-E9A2-3D9F-5B413A738A78}"/>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2A8E3B51-5EA6-6810-5864-20EAAB9C3629}"/>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FC13DA6E-A25C-6DBB-57C7-F89D8AA59368}"/>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7AE562F0-4142-7D41-6566-1CE56C2D03AA}"/>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22C92108-BFAC-D416-8A9B-CD73A3DDC06F}"/>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F8A2ABDF-82D0-A9A7-78B9-39BEE44A4FC2}"/>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87BD82CE-8042-2667-2979-8E8718000CFB}"/>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8101403C-2C47-0EFE-605F-C3A268A7F7AA}"/>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C6D87E2-14ED-47F2-9BA8-C3184C778868}" type="slidenum">
              <a:rPr lang="en-US" altLang="en-US"/>
              <a:pPr>
                <a:defRPr/>
              </a:pPr>
              <a:t>‹#›</a:t>
            </a:fld>
            <a:endParaRPr lang="en-US" altLang="en-US"/>
          </a:p>
        </p:txBody>
      </p:sp>
      <p:sp>
        <p:nvSpPr>
          <p:cNvPr id="54294" name="Rectangle 22">
            <a:extLst>
              <a:ext uri="{FF2B5EF4-FFF2-40B4-BE49-F238E27FC236}">
                <a16:creationId xmlns:a16="http://schemas.microsoft.com/office/drawing/2014/main" id="{8AC59D5F-0663-425C-E6D9-214968161D90}"/>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60383355"/>
      </p:ext>
    </p:extLst>
  </p:cSld>
  <p:clrMap bg1="dk2" tx1="lt1" bg2="dk1"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transition>
    <p:fade/>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D6F9EE-F54E-56A6-913D-622EE5574C5D}"/>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D390B92-6CF9-BB9A-9F9E-A9F14E530DAE}"/>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9C8D91E1-40AB-433C-B217-B20573FC9646}"/>
              </a:ext>
            </a:extLst>
          </p:cNvPr>
          <p:cNvSpPr>
            <a:spLocks noGrp="1" noChangeArrowheads="1"/>
          </p:cNvSpPr>
          <p:nvPr>
            <p:ph type="dt" sz="half" idx="2"/>
          </p:nvPr>
        </p:nvSpPr>
        <p:spPr bwMode="auto">
          <a:xfrm>
            <a:off x="60960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28E57CA3-800A-4CA6-A216-4AD379AF88F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E5F88570-44A9-40AA-A1A6-0A6B96B33ED5}"/>
              </a:ext>
            </a:extLst>
          </p:cNvPr>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panose="020B0604020202020204" pitchFamily="34" charset="0"/>
              </a:defRPr>
            </a:lvl1pPr>
          </a:lstStyle>
          <a:p>
            <a:fld id="{3C90B698-E2AE-455B-BA39-5F204BF02988}" type="slidenum">
              <a:rPr lang="en-US" altLang="en-US"/>
              <a:pPr/>
              <a:t>‹#›</a:t>
            </a:fld>
            <a:endParaRPr lang="en-US" altLang="en-US"/>
          </a:p>
        </p:txBody>
      </p:sp>
      <p:grpSp>
        <p:nvGrpSpPr>
          <p:cNvPr id="1031" name="Group 7">
            <a:extLst>
              <a:ext uri="{FF2B5EF4-FFF2-40B4-BE49-F238E27FC236}">
                <a16:creationId xmlns:a16="http://schemas.microsoft.com/office/drawing/2014/main" id="{3FAA2F1A-609B-54C6-D97D-6A69541D512B}"/>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BB8B7B44-42C1-2959-AE0C-F06C0767414C}"/>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5D63D04A-DAE4-415E-A122-E3FCDEB858CE}"/>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4" name="Rectangle 10">
              <a:extLst>
                <a:ext uri="{FF2B5EF4-FFF2-40B4-BE49-F238E27FC236}">
                  <a16:creationId xmlns:a16="http://schemas.microsoft.com/office/drawing/2014/main" id="{E7441724-3BCC-4C02-95D9-D47DC6801C1E}"/>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5" name="Rectangle 11">
              <a:extLst>
                <a:ext uri="{FF2B5EF4-FFF2-40B4-BE49-F238E27FC236}">
                  <a16:creationId xmlns:a16="http://schemas.microsoft.com/office/drawing/2014/main" id="{AD0F2212-75B8-436F-B89A-5E5942353F62}"/>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sp>
          <p:nvSpPr>
            <p:cNvPr id="1036" name="Rectangle 12">
              <a:extLst>
                <a:ext uri="{FF2B5EF4-FFF2-40B4-BE49-F238E27FC236}">
                  <a16:creationId xmlns:a16="http://schemas.microsoft.com/office/drawing/2014/main" id="{1FC81225-D10B-424B-BCB9-7AEC0F41232D}"/>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lang="en-US" altLang="en-US" sz="2400"/>
            </a:p>
          </p:txBody>
        </p:sp>
      </p:grpSp>
    </p:spTree>
    <p:extLst>
      <p:ext uri="{BB962C8B-B14F-4D97-AF65-F5344CB8AC3E}">
        <p14:creationId xmlns:p14="http://schemas.microsoft.com/office/powerpoint/2010/main" val="387033620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Lst>
  <p:transition spd="med">
    <p:zoom dir="in"/>
  </p:transition>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5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254.xml"/><Relationship Id="rId5" Type="http://schemas.openxmlformats.org/officeDocument/2006/relationships/image" Target="../media/image65.jpeg"/><Relationship Id="rId4" Type="http://schemas.openxmlformats.org/officeDocument/2006/relationships/image" Target="../media/image6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6.png"/><Relationship Id="rId1" Type="http://schemas.openxmlformats.org/officeDocument/2006/relationships/slideLayout" Target="../slideLayouts/slideLayout2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51.xml"/></Relationships>
</file>

<file path=ppt/slides/_rels/slide11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5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1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5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5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7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7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60.xml"/><Relationship Id="rId4" Type="http://schemas.openxmlformats.org/officeDocument/2006/relationships/image" Target="../media/image74.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cojs.org/cojswiki/images/0/04/Tel_Al_Rimah_Stele.jpg" TargetMode="External"/><Relationship Id="rId1" Type="http://schemas.openxmlformats.org/officeDocument/2006/relationships/slideLayout" Target="../slideLayouts/slideLayout27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69.xml"/></Relationships>
</file>

<file path=ppt/slides/_rels/slide1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72.xml"/><Relationship Id="rId4" Type="http://schemas.openxmlformats.org/officeDocument/2006/relationships/image" Target="../media/image79.jpeg"/></Relationships>
</file>

<file path=ppt/slides/_rels/slide1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9.xml"/></Relationships>
</file>

<file path=ppt/slides/_rels/slide1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7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7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6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6.png"/><Relationship Id="rId1" Type="http://schemas.openxmlformats.org/officeDocument/2006/relationships/slideLayout" Target="../slideLayouts/slideLayout27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6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69.xml"/></Relationships>
</file>

<file path=ppt/slides/_rels/slide1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7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60.xml"/></Relationships>
</file>

<file path=ppt/slides/_rels/slide1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cojs.org/cojswiki/images/5/5d/Nimrud_Prism.jpg" TargetMode="External"/><Relationship Id="rId1" Type="http://schemas.openxmlformats.org/officeDocument/2006/relationships/slideLayout" Target="../slideLayouts/slideLayout258.xml"/></Relationships>
</file>

<file path=ppt/slides/_rels/slide16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5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72.xml"/><Relationship Id="rId4" Type="http://schemas.openxmlformats.org/officeDocument/2006/relationships/image" Target="../media/image95.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60.xml"/></Relationships>
</file>

<file path=ppt/slides/_rels/slide18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7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7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8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2.png"/><Relationship Id="rId1" Type="http://schemas.openxmlformats.org/officeDocument/2006/relationships/slideLayout" Target="../slideLayouts/slideLayout269.xml"/></Relationships>
</file>

<file path=ppt/slides/_rels/slide1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70.xml"/></Relationships>
</file>

<file path=ppt/slides/_rels/slide1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73.xml"/><Relationship Id="rId4" Type="http://schemas.openxmlformats.org/officeDocument/2006/relationships/image" Target="../media/image106.jpeg"/></Relationships>
</file>

<file path=ppt/slides/_rels/slide18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7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9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70.xml"/></Relationships>
</file>

<file path=ppt/slides/_rels/slide19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69.xml"/></Relationships>
</file>

<file path=ppt/slides/_rels/slide19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58.xml"/></Relationships>
</file>

<file path=ppt/slides/_rels/slide1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1.png"/><Relationship Id="rId1" Type="http://schemas.openxmlformats.org/officeDocument/2006/relationships/slideLayout" Target="../slideLayouts/slideLayout258.xml"/></Relationships>
</file>

<file path=ppt/slides/_rels/slide19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2.png"/><Relationship Id="rId1" Type="http://schemas.openxmlformats.org/officeDocument/2006/relationships/slideLayout" Target="../slideLayouts/slideLayout25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0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75.xml"/></Relationships>
</file>

<file path=ppt/slides/_rels/slide2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7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1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5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1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7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21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6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22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23.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5.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5.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5.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97.xml"/><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3.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6.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5.xml"/><Relationship Id="rId4" Type="http://schemas.openxmlformats.org/officeDocument/2006/relationships/image" Target="../media/image29.jpeg"/></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42.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0.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5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5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4.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3.xml"/></Relationships>
</file>

<file path=ppt/slides/_rels/slide7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5.xml"/><Relationship Id="rId4" Type="http://schemas.openxmlformats.org/officeDocument/2006/relationships/image" Target="../media/image42.jpeg"/></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0.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9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7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8.xml"/></Relationships>
</file>

<file path=ppt/slides/_rels/slide8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8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15.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17.xm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17.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05.xml"/></Relationships>
</file>

<file path=ppt/slides/_rels/slide9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6.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5.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5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AD6E0A-C0E2-94E0-3861-47538FABF7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2127" y="863600"/>
            <a:ext cx="10427745" cy="387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5D18C3-D9EC-795A-C029-FDC78664B8F6}"/>
              </a:ext>
            </a:extLst>
          </p:cNvPr>
          <p:cNvSpPr txBox="1"/>
          <p:nvPr/>
        </p:nvSpPr>
        <p:spPr>
          <a:xfrm>
            <a:off x="882127" y="5163403"/>
            <a:ext cx="10427744"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-----KINGS AND PROPHETS-----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a:t>
            </a:r>
            <a:r>
              <a:rPr kumimoji="0" lang="en-US" sz="3200" b="0" i="0" u="none" strike="noStrike" kern="1200" cap="none" spc="0" normalizeH="0" baseline="0" noProof="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rPr>
              <a:t>Week 2)</a:t>
            </a:r>
            <a:endParaRPr kumimoji="0" lang="en-US" sz="3200" b="0" i="0" u="none" strike="noStrike" kern="1200" cap="none" spc="0" normalizeH="0" baseline="0" noProof="0" dirty="0">
              <a:ln>
                <a:noFill/>
              </a:ln>
              <a:solidFill>
                <a:srgbClr val="BC72F0">
                  <a:lumMod val="20000"/>
                  <a:lumOff val="80000"/>
                </a:srgbClr>
              </a:solidFill>
              <a:effectLst>
                <a:outerShdw blurRad="38100" dist="38100" dir="2700000" algn="tl">
                  <a:srgbClr val="000000">
                    <a:alpha val="43137"/>
                  </a:srgbClr>
                </a:outerShdw>
              </a:effectLst>
              <a:uLnTx/>
              <a:uFillTx/>
              <a:latin typeface="Berlin Sans FB Demi" panose="020E0802020502020306" pitchFamily="34" charset="0"/>
              <a:ea typeface="+mn-ea"/>
              <a:cs typeface="+mn-cs"/>
            </a:endParaRPr>
          </a:p>
        </p:txBody>
      </p:sp>
    </p:spTree>
    <p:extLst>
      <p:ext uri="{BB962C8B-B14F-4D97-AF65-F5344CB8AC3E}">
        <p14:creationId xmlns:p14="http://schemas.microsoft.com/office/powerpoint/2010/main" val="1295602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A983C44-22FC-30FF-49A1-198237D70AD9}"/>
              </a:ext>
            </a:extLst>
          </p:cNvPr>
          <p:cNvSpPr>
            <a:spLocks noGrp="1" noChangeArrowheads="1"/>
          </p:cNvSpPr>
          <p:nvPr>
            <p:ph type="title" idx="4294967295"/>
          </p:nvPr>
        </p:nvSpPr>
        <p:spPr bwMode="auto">
          <a:xfrm rot="16200000">
            <a:off x="-2413000" y="3124200"/>
            <a:ext cx="6731000" cy="609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a:defRPr/>
            </a:pPr>
            <a:r>
              <a:rPr lang="en-US" altLang="en-US" sz="2800" dirty="0">
                <a:latin typeface="+mn-lt"/>
              </a:rPr>
              <a:t>The Isaiah Scroll (Dead Sea Scrolls, 1QIsa</a:t>
            </a:r>
            <a:r>
              <a:rPr lang="en-US" altLang="en-US" sz="2800" baseline="30000" dirty="0">
                <a:latin typeface="+mn-lt"/>
              </a:rPr>
              <a:t>a</a:t>
            </a:r>
            <a:r>
              <a:rPr lang="en-US" altLang="en-US" sz="2800" dirty="0">
                <a:latin typeface="+mn-lt"/>
              </a:rPr>
              <a:t>)</a:t>
            </a:r>
          </a:p>
        </p:txBody>
      </p:sp>
      <p:pic>
        <p:nvPicPr>
          <p:cNvPr id="61443" name="Picture 3" descr="AIS271">
            <a:extLst>
              <a:ext uri="{FF2B5EF4-FFF2-40B4-BE49-F238E27FC236}">
                <a16:creationId xmlns:a16="http://schemas.microsoft.com/office/drawing/2014/main" id="{AC4D4483-4F33-67B1-DF60-68E50A277C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8052" y="0"/>
            <a:ext cx="101888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C570345-EE7A-6CFE-27EA-ED760807182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0B11BC1-2C18-4504-A7E4-149655BA23D7}" type="slidenum">
              <a:rPr kumimoji="0" lang="en-US" altLang="en-US" sz="1200" b="0" i="0" u="none" strike="noStrike" kern="1200" cap="none" spc="0" normalizeH="0" baseline="0" noProof="0" smtClean="0">
                <a:ln>
                  <a:noFill/>
                </a:ln>
                <a:solidFill>
                  <a:srgbClr val="D6ECFF"/>
                </a:solidFill>
                <a:effectLst/>
                <a:uLnTx/>
                <a:uFillTx/>
                <a:latin typeface="Book Antiqua" panose="02040602050305030304" pitchFamily="18"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srgbClr val="D6ECFF"/>
              </a:solidFill>
              <a:effectLst/>
              <a:uLnTx/>
              <a:uFillTx/>
              <a:latin typeface="Book Antiqua" panose="0204060205030503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dissolve">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3658F7D-8601-4754-C969-274C4D48CE4A}"/>
              </a:ext>
            </a:extLst>
          </p:cNvPr>
          <p:cNvSpPr>
            <a:spLocks noGrp="1" noChangeArrowheads="1"/>
          </p:cNvSpPr>
          <p:nvPr>
            <p:ph type="title"/>
          </p:nvPr>
        </p:nvSpPr>
        <p:spPr>
          <a:xfrm>
            <a:off x="1981200" y="533400"/>
            <a:ext cx="8458200" cy="1143000"/>
          </a:xfrm>
        </p:spPr>
        <p:txBody>
          <a:bodyPr/>
          <a:lstStyle/>
          <a:p>
            <a:pPr eaLnBrk="1" hangingPunct="1"/>
            <a:r>
              <a:rPr lang="en-US" altLang="en-US"/>
              <a:t>The Fight for Israel’s Religious Soul</a:t>
            </a:r>
          </a:p>
        </p:txBody>
      </p:sp>
      <p:sp>
        <p:nvSpPr>
          <p:cNvPr id="670724" name="Rectangle 4">
            <a:extLst>
              <a:ext uri="{FF2B5EF4-FFF2-40B4-BE49-F238E27FC236}">
                <a16:creationId xmlns:a16="http://schemas.microsoft.com/office/drawing/2014/main" id="{DA9621B8-6DC5-29A0-B5B9-A9C2ADB95A69}"/>
              </a:ext>
            </a:extLst>
          </p:cNvPr>
          <p:cNvSpPr>
            <a:spLocks noGrp="1" noChangeArrowheads="1"/>
          </p:cNvSpPr>
          <p:nvPr>
            <p:ph type="body" sz="half" idx="1"/>
          </p:nvPr>
        </p:nvSpPr>
        <p:spPr>
          <a:xfrm>
            <a:off x="1676400" y="2174876"/>
            <a:ext cx="4038600" cy="3070892"/>
          </a:xfrm>
          <a:solidFill>
            <a:srgbClr val="FFCC99"/>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sz="2800" b="1" dirty="0"/>
              <a:t>The Faith of Yahweh</a:t>
            </a:r>
          </a:p>
          <a:p>
            <a:pPr eaLnBrk="1" hangingPunct="1"/>
            <a:r>
              <a:rPr lang="en-US" altLang="en-US" sz="2800" i="1" dirty="0"/>
              <a:t>The prophets of God</a:t>
            </a:r>
          </a:p>
          <a:p>
            <a:pPr eaLnBrk="1" hangingPunct="1"/>
            <a:r>
              <a:rPr lang="en-US" altLang="en-US" sz="2800" i="1" dirty="0"/>
              <a:t>The religion of life</a:t>
            </a:r>
          </a:p>
          <a:p>
            <a:pPr eaLnBrk="1" hangingPunct="1"/>
            <a:r>
              <a:rPr lang="en-US" altLang="en-US" sz="2800" i="1" dirty="0"/>
              <a:t>Yahweh, the true Sovereign over the earth</a:t>
            </a:r>
          </a:p>
        </p:txBody>
      </p:sp>
      <p:sp>
        <p:nvSpPr>
          <p:cNvPr id="670725" name="Rectangle 5">
            <a:extLst>
              <a:ext uri="{FF2B5EF4-FFF2-40B4-BE49-F238E27FC236}">
                <a16:creationId xmlns:a16="http://schemas.microsoft.com/office/drawing/2014/main" id="{840B2735-D575-87B3-5C9F-DE3013B2D609}"/>
              </a:ext>
            </a:extLst>
          </p:cNvPr>
          <p:cNvSpPr>
            <a:spLocks noGrp="1" noChangeArrowheads="1"/>
          </p:cNvSpPr>
          <p:nvPr>
            <p:ph type="body" sz="half" idx="2"/>
          </p:nvPr>
        </p:nvSpPr>
        <p:spPr>
          <a:xfrm>
            <a:off x="6477000" y="2174876"/>
            <a:ext cx="4038600" cy="3070892"/>
          </a:xfrm>
          <a:solidFill>
            <a:srgbClr val="B5B48E"/>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sz="2800" b="1" dirty="0"/>
              <a:t>The Religion of </a:t>
            </a:r>
            <a:r>
              <a:rPr lang="en-US" altLang="en-US" sz="2800" b="1" dirty="0" err="1"/>
              <a:t>Ba’al</a:t>
            </a:r>
            <a:endParaRPr lang="en-US" altLang="en-US" sz="2800" b="1" dirty="0"/>
          </a:p>
          <a:p>
            <a:pPr eaLnBrk="1" hangingPunct="1"/>
            <a:r>
              <a:rPr lang="en-US" altLang="en-US" sz="2800" i="1" dirty="0"/>
              <a:t>The prophets of </a:t>
            </a:r>
            <a:r>
              <a:rPr lang="en-US" altLang="en-US" sz="2800" i="1" dirty="0" err="1"/>
              <a:t>Ba’al</a:t>
            </a:r>
            <a:endParaRPr lang="en-US" altLang="en-US" sz="2800" i="1" dirty="0"/>
          </a:p>
          <a:p>
            <a:pPr eaLnBrk="1" hangingPunct="1"/>
            <a:r>
              <a:rPr lang="en-US" altLang="en-US" sz="2800" i="1" dirty="0"/>
              <a:t>The religion of death</a:t>
            </a:r>
          </a:p>
          <a:p>
            <a:pPr eaLnBrk="1" hangingPunct="1"/>
            <a:r>
              <a:rPr lang="en-US" altLang="en-US" sz="2800" i="1" dirty="0" err="1"/>
              <a:t>Ba’al</a:t>
            </a:r>
            <a:r>
              <a:rPr lang="en-US" altLang="en-US" sz="2800" i="1" dirty="0"/>
              <a:t>, the one who claims to control the weather</a:t>
            </a:r>
          </a:p>
        </p:txBody>
      </p:sp>
      <p:sp>
        <p:nvSpPr>
          <p:cNvPr id="670726" name="AutoShape 6">
            <a:extLst>
              <a:ext uri="{FF2B5EF4-FFF2-40B4-BE49-F238E27FC236}">
                <a16:creationId xmlns:a16="http://schemas.microsoft.com/office/drawing/2014/main" id="{921780AE-D65D-CC20-E4C2-58ABB41F1C21}"/>
              </a:ext>
            </a:extLst>
          </p:cNvPr>
          <p:cNvSpPr>
            <a:spLocks noChangeArrowheads="1"/>
          </p:cNvSpPr>
          <p:nvPr/>
        </p:nvSpPr>
        <p:spPr bwMode="auto">
          <a:xfrm>
            <a:off x="5791200" y="2895600"/>
            <a:ext cx="609600" cy="990600"/>
          </a:xfrm>
          <a:prstGeom prst="leftRightArrow">
            <a:avLst>
              <a:gd name="adj1" fmla="val 50000"/>
              <a:gd name="adj2" fmla="val 2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670727" name="Text Box 7">
            <a:extLst>
              <a:ext uri="{FF2B5EF4-FFF2-40B4-BE49-F238E27FC236}">
                <a16:creationId xmlns:a16="http://schemas.microsoft.com/office/drawing/2014/main" id="{8E116988-CED0-5B07-AEA1-5F12017D6F24}"/>
              </a:ext>
            </a:extLst>
          </p:cNvPr>
          <p:cNvSpPr txBox="1">
            <a:spLocks noChangeArrowheads="1"/>
          </p:cNvSpPr>
          <p:nvPr/>
        </p:nvSpPr>
        <p:spPr bwMode="auto">
          <a:xfrm>
            <a:off x="5791200" y="3078164"/>
            <a:ext cx="762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3200" b="1">
                <a:solidFill>
                  <a:srgbClr val="000000"/>
                </a:solidFill>
              </a:rPr>
              <a:t>VS</a:t>
            </a:r>
          </a:p>
        </p:txBody>
      </p:sp>
      <p:sp>
        <p:nvSpPr>
          <p:cNvPr id="670728" name="Text Box 8">
            <a:extLst>
              <a:ext uri="{FF2B5EF4-FFF2-40B4-BE49-F238E27FC236}">
                <a16:creationId xmlns:a16="http://schemas.microsoft.com/office/drawing/2014/main" id="{84B12022-9123-901C-E26F-A69808EC7675}"/>
              </a:ext>
            </a:extLst>
          </p:cNvPr>
          <p:cNvSpPr txBox="1">
            <a:spLocks noChangeArrowheads="1"/>
          </p:cNvSpPr>
          <p:nvPr/>
        </p:nvSpPr>
        <p:spPr bwMode="auto">
          <a:xfrm>
            <a:off x="1828800" y="5522495"/>
            <a:ext cx="8610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fontAlgn="base">
              <a:spcBef>
                <a:spcPct val="20000"/>
              </a:spcBef>
              <a:spcAft>
                <a:spcPct val="0"/>
              </a:spcAft>
              <a:buClr>
                <a:srgbClr val="660000"/>
              </a:buClr>
              <a:buSzPct val="70000"/>
            </a:pPr>
            <a:r>
              <a:rPr lang="en-US" altLang="en-US" sz="3600" dirty="0">
                <a:solidFill>
                  <a:srgbClr val="000000"/>
                </a:solidFill>
                <a:latin typeface="Impact" panose="020B0806030902050204" pitchFamily="34" charset="0"/>
              </a:rPr>
              <a:t>THE ISSUE: Who is truly God?</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70724">
                                            <p:bg/>
                                          </p:spTgt>
                                        </p:tgtEl>
                                        <p:attrNameLst>
                                          <p:attrName>style.visibility</p:attrName>
                                        </p:attrNameLst>
                                      </p:cBhvr>
                                      <p:to>
                                        <p:strVal val="visible"/>
                                      </p:to>
                                    </p:set>
                                    <p:animEffect transition="in" filter="dissolve">
                                      <p:cBhvr>
                                        <p:cTn id="7" dur="500"/>
                                        <p:tgtEl>
                                          <p:spTgt spid="670724">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70724">
                                            <p:txEl>
                                              <p:pRg st="0" end="0"/>
                                            </p:txEl>
                                          </p:spTgt>
                                        </p:tgtEl>
                                        <p:attrNameLst>
                                          <p:attrName>style.visibility</p:attrName>
                                        </p:attrNameLst>
                                      </p:cBhvr>
                                      <p:to>
                                        <p:strVal val="visible"/>
                                      </p:to>
                                    </p:set>
                                    <p:animEffect transition="in" filter="dissolve">
                                      <p:cBhvr>
                                        <p:cTn id="10" dur="500"/>
                                        <p:tgtEl>
                                          <p:spTgt spid="67072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70726"/>
                                        </p:tgtEl>
                                        <p:attrNameLst>
                                          <p:attrName>style.visibility</p:attrName>
                                        </p:attrNameLst>
                                      </p:cBhvr>
                                      <p:to>
                                        <p:strVal val="visible"/>
                                      </p:to>
                                    </p:set>
                                    <p:animEffect transition="in" filter="dissolve">
                                      <p:cBhvr>
                                        <p:cTn id="13" dur="500"/>
                                        <p:tgtEl>
                                          <p:spTgt spid="670726"/>
                                        </p:tgtEl>
                                      </p:cBhvr>
                                    </p:animEffect>
                                  </p:childTnLst>
                                </p:cTn>
                              </p:par>
                              <p:par>
                                <p:cTn id="14" presetID="9" presetClass="entr" presetSubtype="0" fill="hold" nodeType="withEffect">
                                  <p:stCondLst>
                                    <p:cond delay="0"/>
                                  </p:stCondLst>
                                  <p:childTnLst>
                                    <p:set>
                                      <p:cBhvr>
                                        <p:cTn id="15" dur="1" fill="hold">
                                          <p:stCondLst>
                                            <p:cond delay="0"/>
                                          </p:stCondLst>
                                        </p:cTn>
                                        <p:tgtEl>
                                          <p:spTgt spid="670727"/>
                                        </p:tgtEl>
                                        <p:attrNameLst>
                                          <p:attrName>style.visibility</p:attrName>
                                        </p:attrNameLst>
                                      </p:cBhvr>
                                      <p:to>
                                        <p:strVal val="visible"/>
                                      </p:to>
                                    </p:set>
                                    <p:animEffect transition="in" filter="dissolve">
                                      <p:cBhvr>
                                        <p:cTn id="16" dur="500"/>
                                        <p:tgtEl>
                                          <p:spTgt spid="670727"/>
                                        </p:tgtEl>
                                      </p:cBhvr>
                                    </p:animEffect>
                                  </p:childTnLst>
                                </p:cTn>
                              </p:par>
                              <p:par>
                                <p:cTn id="17" presetID="9" presetClass="entr" presetSubtype="0" fill="hold" nodeType="withEffect">
                                  <p:stCondLst>
                                    <p:cond delay="0"/>
                                  </p:stCondLst>
                                  <p:childTnLst>
                                    <p:set>
                                      <p:cBhvr>
                                        <p:cTn id="18" dur="1" fill="hold">
                                          <p:stCondLst>
                                            <p:cond delay="0"/>
                                          </p:stCondLst>
                                        </p:cTn>
                                        <p:tgtEl>
                                          <p:spTgt spid="670725">
                                            <p:bg/>
                                          </p:spTgt>
                                        </p:tgtEl>
                                        <p:attrNameLst>
                                          <p:attrName>style.visibility</p:attrName>
                                        </p:attrNameLst>
                                      </p:cBhvr>
                                      <p:to>
                                        <p:strVal val="visible"/>
                                      </p:to>
                                    </p:set>
                                    <p:animEffect transition="in" filter="dissolve">
                                      <p:cBhvr>
                                        <p:cTn id="19" dur="500"/>
                                        <p:tgtEl>
                                          <p:spTgt spid="670725">
                                            <p:bg/>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670725">
                                            <p:txEl>
                                              <p:pRg st="0" end="0"/>
                                            </p:txEl>
                                          </p:spTgt>
                                        </p:tgtEl>
                                        <p:attrNameLst>
                                          <p:attrName>style.visibility</p:attrName>
                                        </p:attrNameLst>
                                      </p:cBhvr>
                                      <p:to>
                                        <p:strVal val="visible"/>
                                      </p:to>
                                    </p:set>
                                    <p:animEffect transition="in" filter="dissolve">
                                      <p:cBhvr>
                                        <p:cTn id="22" dur="500"/>
                                        <p:tgtEl>
                                          <p:spTgt spid="67072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70724">
                                            <p:txEl>
                                              <p:pRg st="1" end="1"/>
                                            </p:txEl>
                                          </p:spTgt>
                                        </p:tgtEl>
                                        <p:attrNameLst>
                                          <p:attrName>style.visibility</p:attrName>
                                        </p:attrNameLst>
                                      </p:cBhvr>
                                      <p:to>
                                        <p:strVal val="visible"/>
                                      </p:to>
                                    </p:set>
                                    <p:anim calcmode="lin" valueType="num">
                                      <p:cBhvr additive="base">
                                        <p:cTn id="27" dur="500" fill="hold"/>
                                        <p:tgtEl>
                                          <p:spTgt spid="67072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70724">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70725">
                                            <p:txEl>
                                              <p:pRg st="1" end="1"/>
                                            </p:txEl>
                                          </p:spTgt>
                                        </p:tgtEl>
                                        <p:attrNameLst>
                                          <p:attrName>style.visibility</p:attrName>
                                        </p:attrNameLst>
                                      </p:cBhvr>
                                      <p:to>
                                        <p:strVal val="visible"/>
                                      </p:to>
                                    </p:set>
                                    <p:anim calcmode="lin" valueType="num">
                                      <p:cBhvr additive="base">
                                        <p:cTn id="31" dur="500" fill="hold"/>
                                        <p:tgtEl>
                                          <p:spTgt spid="67072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07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70724">
                                            <p:txEl>
                                              <p:pRg st="2" end="2"/>
                                            </p:txEl>
                                          </p:spTgt>
                                        </p:tgtEl>
                                        <p:attrNameLst>
                                          <p:attrName>style.visibility</p:attrName>
                                        </p:attrNameLst>
                                      </p:cBhvr>
                                      <p:to>
                                        <p:strVal val="visible"/>
                                      </p:to>
                                    </p:set>
                                    <p:anim calcmode="lin" valueType="num">
                                      <p:cBhvr additive="base">
                                        <p:cTn id="37" dur="500" fill="hold"/>
                                        <p:tgtEl>
                                          <p:spTgt spid="67072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0724">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70725">
                                            <p:txEl>
                                              <p:pRg st="2" end="2"/>
                                            </p:txEl>
                                          </p:spTgt>
                                        </p:tgtEl>
                                        <p:attrNameLst>
                                          <p:attrName>style.visibility</p:attrName>
                                        </p:attrNameLst>
                                      </p:cBhvr>
                                      <p:to>
                                        <p:strVal val="visible"/>
                                      </p:to>
                                    </p:set>
                                    <p:anim calcmode="lin" valueType="num">
                                      <p:cBhvr additive="base">
                                        <p:cTn id="41" dur="500" fill="hold"/>
                                        <p:tgtEl>
                                          <p:spTgt spid="670725">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707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670724">
                                            <p:txEl>
                                              <p:pRg st="3" end="3"/>
                                            </p:txEl>
                                          </p:spTgt>
                                        </p:tgtEl>
                                        <p:attrNameLst>
                                          <p:attrName>style.visibility</p:attrName>
                                        </p:attrNameLst>
                                      </p:cBhvr>
                                      <p:to>
                                        <p:strVal val="visible"/>
                                      </p:to>
                                    </p:set>
                                    <p:anim calcmode="lin" valueType="num">
                                      <p:cBhvr additive="base">
                                        <p:cTn id="47" dur="500" fill="hold"/>
                                        <p:tgtEl>
                                          <p:spTgt spid="670724">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70724">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70725">
                                            <p:txEl>
                                              <p:pRg st="3" end="3"/>
                                            </p:txEl>
                                          </p:spTgt>
                                        </p:tgtEl>
                                        <p:attrNameLst>
                                          <p:attrName>style.visibility</p:attrName>
                                        </p:attrNameLst>
                                      </p:cBhvr>
                                      <p:to>
                                        <p:strVal val="visible"/>
                                      </p:to>
                                    </p:set>
                                    <p:anim calcmode="lin" valueType="num">
                                      <p:cBhvr additive="base">
                                        <p:cTn id="51" dur="500" fill="hold"/>
                                        <p:tgtEl>
                                          <p:spTgt spid="670725">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707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670728"/>
                                        </p:tgtEl>
                                        <p:attrNameLst>
                                          <p:attrName>style.visibility</p:attrName>
                                        </p:attrNameLst>
                                      </p:cBhvr>
                                      <p:to>
                                        <p:strVal val="visible"/>
                                      </p:to>
                                    </p:set>
                                    <p:anim calcmode="lin" valueType="num">
                                      <p:cBhvr>
                                        <p:cTn id="57" dur="500" fill="hold"/>
                                        <p:tgtEl>
                                          <p:spTgt spid="670728"/>
                                        </p:tgtEl>
                                        <p:attrNameLst>
                                          <p:attrName>ppt_w</p:attrName>
                                        </p:attrNameLst>
                                      </p:cBhvr>
                                      <p:tavLst>
                                        <p:tav tm="0">
                                          <p:val>
                                            <p:fltVal val="0"/>
                                          </p:val>
                                        </p:tav>
                                        <p:tav tm="100000">
                                          <p:val>
                                            <p:strVal val="#ppt_w"/>
                                          </p:val>
                                        </p:tav>
                                      </p:tavLst>
                                    </p:anim>
                                    <p:anim calcmode="lin" valueType="num">
                                      <p:cBhvr>
                                        <p:cTn id="58" dur="500" fill="hold"/>
                                        <p:tgtEl>
                                          <p:spTgt spid="6707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4" grpId="0" uiExpand="1" build="p" animBg="1"/>
      <p:bldP spid="670725" grpId="0" uiExpand="1" build="p" animBg="1"/>
      <p:bldP spid="670727" grpId="0"/>
      <p:bldP spid="670728"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98059" y="3809600"/>
            <a:ext cx="11395881" cy="1463040"/>
          </a:xfrm>
        </p:spPr>
        <p:txBody>
          <a:bodyPr/>
          <a:lstStyle/>
          <a:p>
            <a:pPr algn="r" eaLnBrk="1" hangingPunct="1">
              <a:lnSpc>
                <a:spcPct val="90000"/>
              </a:lnSpc>
              <a:buFont typeface="Wingdings" panose="05000000000000000000" pitchFamily="2" charset="2"/>
              <a:buNone/>
              <a:defRPr/>
            </a:pPr>
            <a:r>
              <a:rPr lang="en-US" altLang="en-US" sz="8000">
                <a:solidFill>
                  <a:srgbClr val="FF3300"/>
                </a:solidFill>
                <a:latin typeface="Matura MT Script Capitals" pitchFamily="66" charset="0"/>
              </a:rPr>
              <a:t>The Elijah Cycle</a:t>
            </a:r>
            <a:endParaRPr lang="en-US" altLang="en-US" sz="8000" dirty="0">
              <a:solidFill>
                <a:srgbClr val="FF3300"/>
              </a:solidFill>
              <a:latin typeface="Matura MT Script Capitals" pitchFamily="66" charset="0"/>
            </a:endParaRP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442872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C73475B7-313F-10F3-A5E3-E809889E6D04}"/>
              </a:ext>
            </a:extLst>
          </p:cNvPr>
          <p:cNvSpPr>
            <a:spLocks noGrp="1" noChangeArrowheads="1"/>
          </p:cNvSpPr>
          <p:nvPr>
            <p:ph type="title"/>
          </p:nvPr>
        </p:nvSpPr>
        <p:spPr>
          <a:xfrm>
            <a:off x="705853" y="609600"/>
            <a:ext cx="10940715" cy="1143000"/>
          </a:xfrm>
        </p:spPr>
        <p:txBody>
          <a:bodyPr/>
          <a:lstStyle/>
          <a:p>
            <a:pPr eaLnBrk="1" hangingPunct="1"/>
            <a:r>
              <a:rPr lang="en-US" altLang="en-US" sz="4000" dirty="0"/>
              <a:t>Elijah is the paradigm and epitome of true prophethood</a:t>
            </a:r>
          </a:p>
        </p:txBody>
      </p:sp>
      <p:sp>
        <p:nvSpPr>
          <p:cNvPr id="234499" name="Rectangle 3">
            <a:extLst>
              <a:ext uri="{FF2B5EF4-FFF2-40B4-BE49-F238E27FC236}">
                <a16:creationId xmlns:a16="http://schemas.microsoft.com/office/drawing/2014/main" id="{D6A34825-22B2-427B-9099-248EE77CEE16}"/>
              </a:ext>
            </a:extLst>
          </p:cNvPr>
          <p:cNvSpPr>
            <a:spLocks noGrp="1" noChangeArrowheads="1"/>
          </p:cNvSpPr>
          <p:nvPr>
            <p:ph type="body" idx="1"/>
          </p:nvPr>
        </p:nvSpPr>
        <p:spPr>
          <a:xfrm>
            <a:off x="705853" y="1828800"/>
            <a:ext cx="11229473" cy="4800600"/>
          </a:xfrm>
        </p:spPr>
        <p:txBody>
          <a:bodyPr/>
          <a:lstStyle/>
          <a:p>
            <a:pPr eaLnBrk="1" hangingPunct="1">
              <a:lnSpc>
                <a:spcPct val="90000"/>
              </a:lnSpc>
              <a:buFont typeface="Wingdings" panose="05000000000000000000" pitchFamily="2" charset="2"/>
              <a:buNone/>
            </a:pPr>
            <a:r>
              <a:rPr lang="en-US" altLang="en-US" sz="2800" b="1" dirty="0"/>
              <a:t>His name, “My God [is] Yah[</a:t>
            </a:r>
            <a:r>
              <a:rPr lang="en-US" altLang="en-US" sz="2800" b="1" dirty="0" err="1"/>
              <a:t>weh</a:t>
            </a:r>
            <a:r>
              <a:rPr lang="en-US" altLang="en-US" sz="2800" b="1" dirty="0"/>
              <a:t>],” stands in sharp contrast to the </a:t>
            </a:r>
            <a:r>
              <a:rPr lang="en-US" altLang="en-US" sz="2800" b="1" dirty="0" err="1"/>
              <a:t>Ba’al</a:t>
            </a:r>
            <a:r>
              <a:rPr lang="en-US" altLang="en-US" sz="2800" b="1" dirty="0"/>
              <a:t> cult.</a:t>
            </a:r>
          </a:p>
          <a:p>
            <a:pPr eaLnBrk="1" hangingPunct="1">
              <a:lnSpc>
                <a:spcPct val="90000"/>
              </a:lnSpc>
            </a:pPr>
            <a:r>
              <a:rPr lang="en-US" altLang="en-US" sz="2400" i="1" dirty="0"/>
              <a:t>Elijah is the voice of Yahweh, the One “before whom I stand” (1 Kg. 17:1; 18:15; cf. Je. 23:18, 22).</a:t>
            </a:r>
          </a:p>
          <a:p>
            <a:pPr eaLnBrk="1" hangingPunct="1">
              <a:lnSpc>
                <a:spcPct val="90000"/>
              </a:lnSpc>
            </a:pPr>
            <a:r>
              <a:rPr lang="en-US" altLang="en-US" sz="2400" i="1" dirty="0"/>
              <a:t>He is unrestricted in time and space, appearing and disappearing mysteriously (1 Kg. 18:12; 2 Kg. 2).</a:t>
            </a:r>
          </a:p>
          <a:p>
            <a:pPr eaLnBrk="1" hangingPunct="1">
              <a:lnSpc>
                <a:spcPct val="90000"/>
              </a:lnSpc>
            </a:pPr>
            <a:r>
              <a:rPr lang="en-US" altLang="en-US" sz="2400" i="1" dirty="0"/>
              <a:t>He is a man of mountains, first Carmel, then Horeb, then an unnamed mountain (1 Kg. 18:19; 19:8; 2 Kg. 1:9).</a:t>
            </a:r>
          </a:p>
          <a:p>
            <a:pPr eaLnBrk="1" hangingPunct="1">
              <a:lnSpc>
                <a:spcPct val="90000"/>
              </a:lnSpc>
            </a:pPr>
            <a:r>
              <a:rPr lang="en-US" altLang="en-US" sz="2400" i="1" dirty="0"/>
              <a:t>He is the moral balance of power against Ahab and Jezebel, who were not just pagans, but killers.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anim calcmode="lin" valueType="num">
                                      <p:cBhvr>
                                        <p:cTn id="7" dur="500" fill="hold"/>
                                        <p:tgtEl>
                                          <p:spTgt spid="2344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44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34499">
                                            <p:txEl>
                                              <p:pRg st="1" end="1"/>
                                            </p:txEl>
                                          </p:spTgt>
                                        </p:tgtEl>
                                        <p:attrNameLst>
                                          <p:attrName>style.visibility</p:attrName>
                                        </p:attrNameLst>
                                      </p:cBhvr>
                                      <p:to>
                                        <p:strVal val="visible"/>
                                      </p:to>
                                    </p:set>
                                    <p:anim calcmode="lin" valueType="num">
                                      <p:cBhvr>
                                        <p:cTn id="13" dur="500" fill="hold"/>
                                        <p:tgtEl>
                                          <p:spTgt spid="2344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344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344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34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34499">
                                            <p:txEl>
                                              <p:pRg st="2" end="2"/>
                                            </p:txEl>
                                          </p:spTgt>
                                        </p:tgtEl>
                                        <p:attrNameLst>
                                          <p:attrName>style.visibility</p:attrName>
                                        </p:attrNameLst>
                                      </p:cBhvr>
                                      <p:to>
                                        <p:strVal val="visible"/>
                                      </p:to>
                                    </p:set>
                                    <p:anim calcmode="lin" valueType="num">
                                      <p:cBhvr>
                                        <p:cTn id="21" dur="500" fill="hold"/>
                                        <p:tgtEl>
                                          <p:spTgt spid="2344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344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344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344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34499">
                                            <p:txEl>
                                              <p:pRg st="3" end="3"/>
                                            </p:txEl>
                                          </p:spTgt>
                                        </p:tgtEl>
                                        <p:attrNameLst>
                                          <p:attrName>style.visibility</p:attrName>
                                        </p:attrNameLst>
                                      </p:cBhvr>
                                      <p:to>
                                        <p:strVal val="visible"/>
                                      </p:to>
                                    </p:set>
                                    <p:anim calcmode="lin" valueType="num">
                                      <p:cBhvr>
                                        <p:cTn id="29" dur="500" fill="hold"/>
                                        <p:tgtEl>
                                          <p:spTgt spid="2344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344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344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344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34499">
                                            <p:txEl>
                                              <p:pRg st="4" end="4"/>
                                            </p:txEl>
                                          </p:spTgt>
                                        </p:tgtEl>
                                        <p:attrNameLst>
                                          <p:attrName>style.visibility</p:attrName>
                                        </p:attrNameLst>
                                      </p:cBhvr>
                                      <p:to>
                                        <p:strVal val="visible"/>
                                      </p:to>
                                    </p:set>
                                    <p:anim calcmode="lin" valueType="num">
                                      <p:cBhvr>
                                        <p:cTn id="37" dur="500" fill="hold"/>
                                        <p:tgtEl>
                                          <p:spTgt spid="23449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3449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3449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344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A465DAC-20F9-EFDD-AF82-9920F7CCAD17}"/>
              </a:ext>
            </a:extLst>
          </p:cNvPr>
          <p:cNvSpPr>
            <a:spLocks noGrp="1" noChangeArrowheads="1"/>
          </p:cNvSpPr>
          <p:nvPr>
            <p:ph type="title"/>
          </p:nvPr>
        </p:nvSpPr>
        <p:spPr/>
        <p:txBody>
          <a:bodyPr/>
          <a:lstStyle/>
          <a:p>
            <a:pPr eaLnBrk="1" hangingPunct="1"/>
            <a:r>
              <a:rPr lang="en-US" altLang="en-US"/>
              <a:t>Elijah’s Attack on the Ba’al Cult</a:t>
            </a:r>
          </a:p>
        </p:txBody>
      </p:sp>
      <p:sp>
        <p:nvSpPr>
          <p:cNvPr id="235525" name="Rectangle 5">
            <a:extLst>
              <a:ext uri="{FF2B5EF4-FFF2-40B4-BE49-F238E27FC236}">
                <a16:creationId xmlns:a16="http://schemas.microsoft.com/office/drawing/2014/main" id="{8B43C173-CBAC-08B3-E5B2-C0ACD7A09946}"/>
              </a:ext>
            </a:extLst>
          </p:cNvPr>
          <p:cNvSpPr>
            <a:spLocks noGrp="1" noChangeArrowheads="1"/>
          </p:cNvSpPr>
          <p:nvPr>
            <p:ph type="body" sz="half" idx="2"/>
          </p:nvPr>
        </p:nvSpPr>
        <p:spPr/>
        <p:txBody>
          <a:bodyPr/>
          <a:lstStyle/>
          <a:p>
            <a:pPr eaLnBrk="1" hangingPunct="1">
              <a:buFont typeface="Wingdings" panose="05000000000000000000" pitchFamily="2" charset="2"/>
              <a:buNone/>
            </a:pPr>
            <a:r>
              <a:rPr lang="en-US" altLang="en-US" sz="2400" dirty="0"/>
              <a:t>Elijah’s announcement of drought was a direct attack upon </a:t>
            </a:r>
            <a:r>
              <a:rPr lang="en-US" altLang="en-US" sz="2400" dirty="0" err="1"/>
              <a:t>Ba’al</a:t>
            </a:r>
            <a:r>
              <a:rPr lang="en-US" altLang="en-US" sz="2400" dirty="0"/>
              <a:t>, the lord of rain &amp; fertility (1 Kg. 17:1).</a:t>
            </a:r>
          </a:p>
          <a:p>
            <a:pPr eaLnBrk="1" hangingPunct="1">
              <a:buFont typeface="Wingdings" panose="05000000000000000000" pitchFamily="2" charset="2"/>
              <a:buNone/>
            </a:pPr>
            <a:r>
              <a:rPr lang="en-US" altLang="en-US" sz="2400" dirty="0"/>
              <a:t>The fundamental question: “Who </a:t>
            </a:r>
            <a:r>
              <a:rPr lang="en-US" altLang="en-US" sz="2400" i="1" dirty="0"/>
              <a:t>really</a:t>
            </a:r>
            <a:r>
              <a:rPr lang="en-US" altLang="en-US" sz="2400" dirty="0"/>
              <a:t> has the power over the skies? Who </a:t>
            </a:r>
            <a:r>
              <a:rPr lang="en-US" altLang="en-US" sz="2400" i="1" dirty="0"/>
              <a:t>really</a:t>
            </a:r>
            <a:r>
              <a:rPr lang="en-US" altLang="en-US" sz="2400" dirty="0"/>
              <a:t> is God?”</a:t>
            </a:r>
          </a:p>
        </p:txBody>
      </p:sp>
      <p:pic>
        <p:nvPicPr>
          <p:cNvPr id="182276" name="Picture 6" descr="OldTestament 005 (Changed)">
            <a:extLst>
              <a:ext uri="{FF2B5EF4-FFF2-40B4-BE49-F238E27FC236}">
                <a16:creationId xmlns:a16="http://schemas.microsoft.com/office/drawing/2014/main" id="{5ADB3D05-C0ED-5062-9FCA-75B6D1745813}"/>
              </a:ext>
            </a:extLst>
          </p:cNvPr>
          <p:cNvPicPr>
            <a:picLocks noGrp="1" noChangeAspect="1" noChangeArrowheads="1"/>
          </p:cNvPicPr>
          <p:nvPr>
            <p:ph sz="half" idx="1"/>
          </p:nvPr>
        </p:nvPicPr>
        <p:blipFill>
          <a:blip r:embed="rId2">
            <a:lum contrast="12000"/>
            <a:extLst>
              <a:ext uri="{28A0092B-C50C-407E-A947-70E740481C1C}">
                <a14:useLocalDpi xmlns:a14="http://schemas.microsoft.com/office/drawing/2010/main" val="0"/>
              </a:ext>
            </a:extLst>
          </a:blip>
          <a:srcRect/>
          <a:stretch>
            <a:fillRect/>
          </a:stretch>
        </p:blipFill>
        <p:spPr>
          <a:xfrm>
            <a:off x="1792289" y="1828800"/>
            <a:ext cx="3951287"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27" name="Text Box 7">
            <a:extLst>
              <a:ext uri="{FF2B5EF4-FFF2-40B4-BE49-F238E27FC236}">
                <a16:creationId xmlns:a16="http://schemas.microsoft.com/office/drawing/2014/main" id="{38B3B106-7262-815E-C1F1-2CD7596970BC}"/>
              </a:ext>
            </a:extLst>
          </p:cNvPr>
          <p:cNvSpPr txBox="1">
            <a:spLocks noChangeArrowheads="1"/>
          </p:cNvSpPr>
          <p:nvPr/>
        </p:nvSpPr>
        <p:spPr bwMode="auto">
          <a:xfrm>
            <a:off x="1752600" y="5410201"/>
            <a:ext cx="3962400" cy="830997"/>
          </a:xfrm>
          <a:prstGeom prst="rect">
            <a:avLst/>
          </a:prstGeom>
          <a:gradFill rotWithShape="1">
            <a:gsLst>
              <a:gs pos="0">
                <a:srgbClr val="B2B2B2">
                  <a:gamma/>
                  <a:tint val="57647"/>
                  <a:invGamma/>
                  <a:alpha val="38000"/>
                </a:srgbClr>
              </a:gs>
              <a:gs pos="50000">
                <a:srgbClr val="B2B2B2">
                  <a:alpha val="48000"/>
                </a:srgbClr>
              </a:gs>
              <a:gs pos="100000">
                <a:srgbClr val="B2B2B2">
                  <a:gamma/>
                  <a:tint val="57647"/>
                  <a:invGamma/>
                  <a:alpha val="38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400" b="1">
                <a:solidFill>
                  <a:srgbClr val="FFFFFF"/>
                </a:solidFill>
                <a:effectLst>
                  <a:outerShdw blurRad="38100" dist="38100" dir="2700000" algn="tl">
                    <a:srgbClr val="000000"/>
                  </a:outerShdw>
                </a:effectLst>
                <a:latin typeface="Eras Demi ITC" pitchFamily="34" charset="0"/>
                <a:cs typeface="Arial" panose="020B0604020202020204" pitchFamily="34" charset="0"/>
              </a:rPr>
              <a:t>Ba’al Hadad (= Lord Thunderer)</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35525">
                                            <p:txEl>
                                              <p:pRg st="0" end="0"/>
                                            </p:txEl>
                                          </p:spTgt>
                                        </p:tgtEl>
                                        <p:attrNameLst>
                                          <p:attrName>style.visibility</p:attrName>
                                        </p:attrNameLst>
                                      </p:cBhvr>
                                      <p:to>
                                        <p:strVal val="visible"/>
                                      </p:to>
                                    </p:set>
                                    <p:anim calcmode="lin" valueType="num">
                                      <p:cBhvr>
                                        <p:cTn id="7" dur="500" fill="hold"/>
                                        <p:tgtEl>
                                          <p:spTgt spid="23552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552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35525">
                                            <p:txEl>
                                              <p:pRg st="1" end="1"/>
                                            </p:txEl>
                                          </p:spTgt>
                                        </p:tgtEl>
                                        <p:attrNameLst>
                                          <p:attrName>style.visibility</p:attrName>
                                        </p:attrNameLst>
                                      </p:cBhvr>
                                      <p:to>
                                        <p:strVal val="visible"/>
                                      </p:to>
                                    </p:set>
                                    <p:anim calcmode="lin" valueType="num">
                                      <p:cBhvr>
                                        <p:cTn id="13" dur="500" fill="hold"/>
                                        <p:tgtEl>
                                          <p:spTgt spid="23552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3552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EC1D8789-B9C1-CCDE-9950-D5C6644F5E63}"/>
              </a:ext>
            </a:extLst>
          </p:cNvPr>
          <p:cNvSpPr>
            <a:spLocks noGrp="1" noChangeArrowheads="1"/>
          </p:cNvSpPr>
          <p:nvPr>
            <p:ph type="title"/>
          </p:nvPr>
        </p:nvSpPr>
        <p:spPr/>
        <p:txBody>
          <a:bodyPr/>
          <a:lstStyle/>
          <a:p>
            <a:pPr eaLnBrk="1" hangingPunct="1"/>
            <a:r>
              <a:rPr lang="en-US" altLang="en-US" dirty="0"/>
              <a:t>Elijah’s Challenge (1 Kg. 18:16-19)</a:t>
            </a:r>
          </a:p>
        </p:txBody>
      </p:sp>
      <p:sp>
        <p:nvSpPr>
          <p:cNvPr id="680963" name="Rectangle 3">
            <a:extLst>
              <a:ext uri="{FF2B5EF4-FFF2-40B4-BE49-F238E27FC236}">
                <a16:creationId xmlns:a16="http://schemas.microsoft.com/office/drawing/2014/main" id="{C580270C-59E7-1356-ACA6-961189F8A01D}"/>
              </a:ext>
            </a:extLst>
          </p:cNvPr>
          <p:cNvSpPr>
            <a:spLocks noGrp="1" noChangeArrowheads="1"/>
          </p:cNvSpPr>
          <p:nvPr>
            <p:ph type="body" idx="1"/>
          </p:nvPr>
        </p:nvSpPr>
        <p:spPr>
          <a:xfrm>
            <a:off x="609599" y="1828800"/>
            <a:ext cx="11325727" cy="4800600"/>
          </a:xfrm>
        </p:spPr>
        <p:txBody>
          <a:bodyPr/>
          <a:lstStyle/>
          <a:p>
            <a:pPr eaLnBrk="1" hangingPunct="1">
              <a:lnSpc>
                <a:spcPct val="90000"/>
              </a:lnSpc>
              <a:buFont typeface="Wingdings" panose="05000000000000000000" pitchFamily="2" charset="2"/>
              <a:buNone/>
            </a:pPr>
            <a:r>
              <a:rPr lang="en-US" altLang="en-US" sz="2800" b="1" dirty="0"/>
              <a:t>Ahab’s greeting mirrored the conclusion of his wife—the drought was Elijah’s fault!</a:t>
            </a:r>
          </a:p>
          <a:p>
            <a:pPr eaLnBrk="1" hangingPunct="1">
              <a:lnSpc>
                <a:spcPct val="90000"/>
              </a:lnSpc>
            </a:pPr>
            <a:r>
              <a:rPr lang="en-US" altLang="en-US" sz="2400" i="1" dirty="0"/>
              <a:t>Though Ahab called Elijah the “troubler of Israel,” Elijah turned the jibe back on Ahab’s head.</a:t>
            </a:r>
          </a:p>
          <a:p>
            <a:pPr eaLnBrk="1" hangingPunct="1">
              <a:lnSpc>
                <a:spcPct val="90000"/>
              </a:lnSpc>
            </a:pPr>
            <a:r>
              <a:rPr lang="en-US" altLang="en-US" sz="2400" i="1" dirty="0"/>
              <a:t>Elijah challenged Ahab to a divine duel—Elijah would confront 450 prophets of </a:t>
            </a:r>
            <a:r>
              <a:rPr lang="en-US" altLang="en-US" sz="2400" i="1" dirty="0" err="1"/>
              <a:t>Ba’al</a:t>
            </a:r>
            <a:r>
              <a:rPr lang="en-US" altLang="en-US" sz="2400" i="1" dirty="0"/>
              <a:t> and 400 prophets of Asherah at Mt. Carmel on the border between Israel and Phoenicia.</a:t>
            </a:r>
          </a:p>
          <a:p>
            <a:pPr eaLnBrk="1" hangingPunct="1">
              <a:lnSpc>
                <a:spcPct val="90000"/>
              </a:lnSpc>
            </a:pPr>
            <a:r>
              <a:rPr lang="en-US" altLang="en-US" sz="2400" i="1" dirty="0"/>
              <a:t>That Elijah chose this mountain was nothing less than an “in your face” gauntlet dropped before Jezebel’s deity!</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80963">
                                            <p:txEl>
                                              <p:pRg st="0" end="0"/>
                                            </p:txEl>
                                          </p:spTgt>
                                        </p:tgtEl>
                                        <p:attrNameLst>
                                          <p:attrName>style.visibility</p:attrName>
                                        </p:attrNameLst>
                                      </p:cBhvr>
                                      <p:to>
                                        <p:strVal val="visible"/>
                                      </p:to>
                                    </p:set>
                                    <p:anim calcmode="lin" valueType="num">
                                      <p:cBhvr>
                                        <p:cTn id="7" dur="500" fill="hold"/>
                                        <p:tgtEl>
                                          <p:spTgt spid="6809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09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80963">
                                            <p:txEl>
                                              <p:pRg st="1" end="1"/>
                                            </p:txEl>
                                          </p:spTgt>
                                        </p:tgtEl>
                                        <p:attrNameLst>
                                          <p:attrName>style.visibility</p:attrName>
                                        </p:attrNameLst>
                                      </p:cBhvr>
                                      <p:to>
                                        <p:strVal val="visible"/>
                                      </p:to>
                                    </p:set>
                                    <p:anim calcmode="lin" valueType="num">
                                      <p:cBhvr additive="base">
                                        <p:cTn id="13" dur="500" fill="hold"/>
                                        <p:tgtEl>
                                          <p:spTgt spid="68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80963">
                                            <p:txEl>
                                              <p:pRg st="2" end="2"/>
                                            </p:txEl>
                                          </p:spTgt>
                                        </p:tgtEl>
                                        <p:attrNameLst>
                                          <p:attrName>style.visibility</p:attrName>
                                        </p:attrNameLst>
                                      </p:cBhvr>
                                      <p:to>
                                        <p:strVal val="visible"/>
                                      </p:to>
                                    </p:set>
                                    <p:anim calcmode="lin" valueType="num">
                                      <p:cBhvr additive="base">
                                        <p:cTn id="19" dur="500" fill="hold"/>
                                        <p:tgtEl>
                                          <p:spTgt spid="68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80963">
                                            <p:txEl>
                                              <p:pRg st="3" end="3"/>
                                            </p:txEl>
                                          </p:spTgt>
                                        </p:tgtEl>
                                        <p:attrNameLst>
                                          <p:attrName>style.visibility</p:attrName>
                                        </p:attrNameLst>
                                      </p:cBhvr>
                                      <p:to>
                                        <p:strVal val="visible"/>
                                      </p:to>
                                    </p:set>
                                    <p:anim calcmode="lin" valueType="num">
                                      <p:cBhvr additive="base">
                                        <p:cTn id="25" dur="500" fill="hold"/>
                                        <p:tgtEl>
                                          <p:spTgt spid="68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A3CCF1D4-1121-CEBA-68DA-4A3269E5458F}"/>
              </a:ext>
            </a:extLst>
          </p:cNvPr>
          <p:cNvSpPr>
            <a:spLocks noGrp="1" noChangeArrowheads="1"/>
          </p:cNvSpPr>
          <p:nvPr>
            <p:ph type="title"/>
          </p:nvPr>
        </p:nvSpPr>
        <p:spPr>
          <a:xfrm>
            <a:off x="1676400" y="152400"/>
            <a:ext cx="8763000" cy="762000"/>
          </a:xfrm>
        </p:spPr>
        <p:txBody>
          <a:bodyPr/>
          <a:lstStyle/>
          <a:p>
            <a:pPr eaLnBrk="1" hangingPunct="1"/>
            <a:r>
              <a:rPr lang="en-US" altLang="en-US"/>
              <a:t>Mt. Carmel</a:t>
            </a:r>
          </a:p>
        </p:txBody>
      </p:sp>
      <p:pic>
        <p:nvPicPr>
          <p:cNvPr id="191491" name="Picture 7" descr="HBS01">
            <a:extLst>
              <a:ext uri="{FF2B5EF4-FFF2-40B4-BE49-F238E27FC236}">
                <a16:creationId xmlns:a16="http://schemas.microsoft.com/office/drawing/2014/main" id="{374B4D4D-60A0-8C89-D129-BED14DEAD0F4}"/>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1524001" y="914400"/>
            <a:ext cx="3292475" cy="5943600"/>
          </a:xfrm>
        </p:spPr>
      </p:pic>
      <p:sp>
        <p:nvSpPr>
          <p:cNvPr id="191492" name="Text Box 8">
            <a:extLst>
              <a:ext uri="{FF2B5EF4-FFF2-40B4-BE49-F238E27FC236}">
                <a16:creationId xmlns:a16="http://schemas.microsoft.com/office/drawing/2014/main" id="{8E706BD7-67C0-1A05-2B5A-D0CB283C5EBA}"/>
              </a:ext>
            </a:extLst>
          </p:cNvPr>
          <p:cNvSpPr txBox="1">
            <a:spLocks noChangeArrowheads="1"/>
          </p:cNvSpPr>
          <p:nvPr/>
        </p:nvSpPr>
        <p:spPr bwMode="auto">
          <a:xfrm>
            <a:off x="1524000" y="1905000"/>
            <a:ext cx="2819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r" fontAlgn="base">
              <a:spcBef>
                <a:spcPct val="50000"/>
              </a:spcBef>
              <a:spcAft>
                <a:spcPct val="0"/>
              </a:spcAft>
            </a:pPr>
            <a:r>
              <a:rPr lang="en-US" altLang="en-US" sz="2400" b="1">
                <a:solidFill>
                  <a:srgbClr val="FFFF99"/>
                </a:solidFill>
                <a:latin typeface="Eras Demi ITC" panose="020B0805030504020804" pitchFamily="34" charset="0"/>
              </a:rPr>
              <a:t>Satellite photo of Israel (taken from the Challenger Space Shuttle, 1984)</a:t>
            </a:r>
          </a:p>
        </p:txBody>
      </p:sp>
      <p:sp>
        <p:nvSpPr>
          <p:cNvPr id="191493" name="Oval 9">
            <a:extLst>
              <a:ext uri="{FF2B5EF4-FFF2-40B4-BE49-F238E27FC236}">
                <a16:creationId xmlns:a16="http://schemas.microsoft.com/office/drawing/2014/main" id="{292F392F-089F-8B14-D1EC-206EB132ED8E}"/>
              </a:ext>
            </a:extLst>
          </p:cNvPr>
          <p:cNvSpPr>
            <a:spLocks noChangeArrowheads="1"/>
          </p:cNvSpPr>
          <p:nvPr/>
        </p:nvSpPr>
        <p:spPr bwMode="auto">
          <a:xfrm>
            <a:off x="2209800" y="3657600"/>
            <a:ext cx="228600" cy="228600"/>
          </a:xfrm>
          <a:prstGeom prst="ellipse">
            <a:avLst/>
          </a:prstGeom>
          <a:gradFill rotWithShape="1">
            <a:gsLst>
              <a:gs pos="0">
                <a:srgbClr val="B2B2B2">
                  <a:alpha val="0"/>
                </a:srgbClr>
              </a:gs>
              <a:gs pos="50000">
                <a:srgbClr val="B8B8B8">
                  <a:alpha val="0"/>
                </a:srgbClr>
              </a:gs>
              <a:gs pos="100000">
                <a:srgbClr val="B2B2B2">
                  <a:alpha val="0"/>
                </a:srgbClr>
              </a:gs>
            </a:gsLst>
            <a:lin ang="5400000" scaled="1"/>
          </a:gra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91494" name="Text Box 10">
            <a:extLst>
              <a:ext uri="{FF2B5EF4-FFF2-40B4-BE49-F238E27FC236}">
                <a16:creationId xmlns:a16="http://schemas.microsoft.com/office/drawing/2014/main" id="{DCB707D3-ED03-6A41-A8FE-D0BC17FDC88D}"/>
              </a:ext>
            </a:extLst>
          </p:cNvPr>
          <p:cNvSpPr txBox="1">
            <a:spLocks noChangeArrowheads="1"/>
          </p:cNvSpPr>
          <p:nvPr/>
        </p:nvSpPr>
        <p:spPr bwMode="auto">
          <a:xfrm>
            <a:off x="1676400" y="4191000"/>
            <a:ext cx="1676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2400" b="1">
                <a:solidFill>
                  <a:srgbClr val="FFFF99"/>
                </a:solidFill>
                <a:latin typeface="Eras Demi ITC" panose="020B0805030504020804" pitchFamily="34" charset="0"/>
              </a:rPr>
              <a:t>Mt. Carmel, on the border of Israel and Phoenicia</a:t>
            </a:r>
          </a:p>
        </p:txBody>
      </p:sp>
      <p:pic>
        <p:nvPicPr>
          <p:cNvPr id="238605" name="Picture 13" descr="Mt_Carmel_southern_end_tb_n052500[1]">
            <a:extLst>
              <a:ext uri="{FF2B5EF4-FFF2-40B4-BE49-F238E27FC236}">
                <a16:creationId xmlns:a16="http://schemas.microsoft.com/office/drawing/2014/main" id="{AD01BE2C-D9AC-5BB0-8A45-9879AA25107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953000" y="0"/>
            <a:ext cx="4343400" cy="325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8607" name="Picture 15" descr="Muhraqa_from_south2_tb_n040100[1]">
            <a:extLst>
              <a:ext uri="{FF2B5EF4-FFF2-40B4-BE49-F238E27FC236}">
                <a16:creationId xmlns:a16="http://schemas.microsoft.com/office/drawing/2014/main" id="{565A3B90-77CD-EFBE-E735-94692D518AEC}"/>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t="10001"/>
          <a:stretch>
            <a:fillRect/>
          </a:stretch>
        </p:blipFill>
        <p:spPr>
          <a:xfrm>
            <a:off x="6172200" y="3822700"/>
            <a:ext cx="4495800" cy="303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8608" name="Text Box 16">
            <a:extLst>
              <a:ext uri="{FF2B5EF4-FFF2-40B4-BE49-F238E27FC236}">
                <a16:creationId xmlns:a16="http://schemas.microsoft.com/office/drawing/2014/main" id="{2E9BDC0D-725A-D1B6-443F-9EB205D56F71}"/>
              </a:ext>
            </a:extLst>
          </p:cNvPr>
          <p:cNvSpPr txBox="1">
            <a:spLocks noChangeArrowheads="1"/>
          </p:cNvSpPr>
          <p:nvPr/>
        </p:nvSpPr>
        <p:spPr bwMode="auto">
          <a:xfrm>
            <a:off x="9296400" y="228600"/>
            <a:ext cx="1371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2400" b="1">
                <a:solidFill>
                  <a:srgbClr val="000000"/>
                </a:solidFill>
              </a:rPr>
              <a:t>Southern end of Mt. Carmel (facing north).</a:t>
            </a:r>
          </a:p>
        </p:txBody>
      </p:sp>
      <p:sp>
        <p:nvSpPr>
          <p:cNvPr id="238609" name="Text Box 17">
            <a:extLst>
              <a:ext uri="{FF2B5EF4-FFF2-40B4-BE49-F238E27FC236}">
                <a16:creationId xmlns:a16="http://schemas.microsoft.com/office/drawing/2014/main" id="{61F15557-381A-79DE-F2BE-E65469FF4932}"/>
              </a:ext>
            </a:extLst>
          </p:cNvPr>
          <p:cNvSpPr txBox="1">
            <a:spLocks noChangeArrowheads="1"/>
          </p:cNvSpPr>
          <p:nvPr/>
        </p:nvSpPr>
        <p:spPr bwMode="auto">
          <a:xfrm>
            <a:off x="4876800" y="33528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r" fontAlgn="base">
              <a:spcBef>
                <a:spcPct val="50000"/>
              </a:spcBef>
              <a:spcAft>
                <a:spcPct val="0"/>
              </a:spcAft>
            </a:pPr>
            <a:r>
              <a:rPr lang="en-US" altLang="en-US" sz="2400" b="1">
                <a:solidFill>
                  <a:srgbClr val="000000"/>
                </a:solidFill>
              </a:rPr>
              <a:t>Approximate site of Elijah’s contest</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8605"/>
                                        </p:tgtEl>
                                        <p:attrNameLst>
                                          <p:attrName>style.visibility</p:attrName>
                                        </p:attrNameLst>
                                      </p:cBhvr>
                                      <p:to>
                                        <p:strVal val="visible"/>
                                      </p:to>
                                    </p:set>
                                    <p:animEffect transition="in" filter="dissolve">
                                      <p:cBhvr>
                                        <p:cTn id="7" dur="500"/>
                                        <p:tgtEl>
                                          <p:spTgt spid="238605"/>
                                        </p:tgtEl>
                                      </p:cBhvr>
                                    </p:animEffect>
                                  </p:childTnLst>
                                </p:cTn>
                              </p:par>
                              <p:par>
                                <p:cTn id="8" presetID="9" presetClass="entr" presetSubtype="0" fill="hold" nodeType="withEffect">
                                  <p:stCondLst>
                                    <p:cond delay="0"/>
                                  </p:stCondLst>
                                  <p:childTnLst>
                                    <p:set>
                                      <p:cBhvr>
                                        <p:cTn id="9" dur="1" fill="hold">
                                          <p:stCondLst>
                                            <p:cond delay="0"/>
                                          </p:stCondLst>
                                        </p:cTn>
                                        <p:tgtEl>
                                          <p:spTgt spid="238608">
                                            <p:txEl>
                                              <p:pRg st="0" end="0"/>
                                            </p:txEl>
                                          </p:spTgt>
                                        </p:tgtEl>
                                        <p:attrNameLst>
                                          <p:attrName>style.visibility</p:attrName>
                                        </p:attrNameLst>
                                      </p:cBhvr>
                                      <p:to>
                                        <p:strVal val="visible"/>
                                      </p:to>
                                    </p:set>
                                    <p:animEffect transition="in" filter="dissolve">
                                      <p:cBhvr>
                                        <p:cTn id="10" dur="500"/>
                                        <p:tgtEl>
                                          <p:spTgt spid="23860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38607"/>
                                        </p:tgtEl>
                                        <p:attrNameLst>
                                          <p:attrName>style.visibility</p:attrName>
                                        </p:attrNameLst>
                                      </p:cBhvr>
                                      <p:to>
                                        <p:strVal val="visible"/>
                                      </p:to>
                                    </p:set>
                                    <p:animEffect transition="in" filter="dissolve">
                                      <p:cBhvr>
                                        <p:cTn id="15" dur="500"/>
                                        <p:tgtEl>
                                          <p:spTgt spid="238607"/>
                                        </p:tgtEl>
                                      </p:cBhvr>
                                    </p:animEffect>
                                  </p:childTnLst>
                                </p:cTn>
                              </p:par>
                              <p:par>
                                <p:cTn id="16" presetID="9" presetClass="entr" presetSubtype="0" fill="hold" nodeType="withEffect">
                                  <p:stCondLst>
                                    <p:cond delay="0"/>
                                  </p:stCondLst>
                                  <p:childTnLst>
                                    <p:set>
                                      <p:cBhvr>
                                        <p:cTn id="17" dur="1" fill="hold">
                                          <p:stCondLst>
                                            <p:cond delay="0"/>
                                          </p:stCondLst>
                                        </p:cTn>
                                        <p:tgtEl>
                                          <p:spTgt spid="238609">
                                            <p:txEl>
                                              <p:pRg st="0" end="0"/>
                                            </p:txEl>
                                          </p:spTgt>
                                        </p:tgtEl>
                                        <p:attrNameLst>
                                          <p:attrName>style.visibility</p:attrName>
                                        </p:attrNameLst>
                                      </p:cBhvr>
                                      <p:to>
                                        <p:strVal val="visible"/>
                                      </p:to>
                                    </p:set>
                                    <p:animEffect transition="in" filter="dissolve">
                                      <p:cBhvr>
                                        <p:cTn id="18" dur="500"/>
                                        <p:tgtEl>
                                          <p:spTgt spid="238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FA1BED8F-0DDF-D519-F1D5-9560F980ED5A}"/>
              </a:ext>
            </a:extLst>
          </p:cNvPr>
          <p:cNvSpPr>
            <a:spLocks noGrp="1" noChangeArrowheads="1"/>
          </p:cNvSpPr>
          <p:nvPr>
            <p:ph type="title"/>
          </p:nvPr>
        </p:nvSpPr>
        <p:spPr>
          <a:xfrm>
            <a:off x="433137" y="609600"/>
            <a:ext cx="11373852" cy="1143000"/>
          </a:xfrm>
        </p:spPr>
        <p:txBody>
          <a:bodyPr/>
          <a:lstStyle/>
          <a:p>
            <a:pPr eaLnBrk="1" hangingPunct="1"/>
            <a:r>
              <a:rPr lang="en-US" altLang="en-US" sz="4000" dirty="0"/>
              <a:t>“How long will you hobble on two crutches?” (1 Kg. 18:20-21)</a:t>
            </a:r>
          </a:p>
        </p:txBody>
      </p:sp>
      <p:sp>
        <p:nvSpPr>
          <p:cNvPr id="241667" name="Rectangle 3">
            <a:extLst>
              <a:ext uri="{FF2B5EF4-FFF2-40B4-BE49-F238E27FC236}">
                <a16:creationId xmlns:a16="http://schemas.microsoft.com/office/drawing/2014/main" id="{0DEC9D71-7DDA-D276-A1EE-40D84D098D65}"/>
              </a:ext>
            </a:extLst>
          </p:cNvPr>
          <p:cNvSpPr>
            <a:spLocks noGrp="1" noChangeArrowheads="1"/>
          </p:cNvSpPr>
          <p:nvPr>
            <p:ph type="body" idx="1"/>
          </p:nvPr>
        </p:nvSpPr>
        <p:spPr>
          <a:xfrm>
            <a:off x="770021" y="1752600"/>
            <a:ext cx="10988842" cy="5029200"/>
          </a:xfrm>
        </p:spPr>
        <p:txBody>
          <a:bodyPr/>
          <a:lstStyle/>
          <a:p>
            <a:pPr eaLnBrk="1" hangingPunct="1">
              <a:buFont typeface="Wingdings" panose="05000000000000000000" pitchFamily="2" charset="2"/>
              <a:buNone/>
            </a:pPr>
            <a:r>
              <a:rPr lang="en-US" altLang="en-US" sz="2800" b="1" dirty="0"/>
              <a:t>To invite the respective deities to light the altar fires was especially apt, since </a:t>
            </a:r>
            <a:r>
              <a:rPr lang="en-US" altLang="en-US" sz="2800" b="1" dirty="0" err="1"/>
              <a:t>Ba’al</a:t>
            </a:r>
            <a:r>
              <a:rPr lang="en-US" altLang="en-US" sz="2800" b="1" dirty="0"/>
              <a:t> was purported to be the god of lightning.</a:t>
            </a:r>
          </a:p>
          <a:p>
            <a:pPr eaLnBrk="1" hangingPunct="1"/>
            <a:r>
              <a:rPr lang="en-US" altLang="en-US" sz="2400" i="1" dirty="0"/>
              <a:t>The </a:t>
            </a:r>
            <a:r>
              <a:rPr lang="en-US" altLang="en-US" sz="2400" i="1" dirty="0" err="1"/>
              <a:t>Ba’al</a:t>
            </a:r>
            <a:r>
              <a:rPr lang="en-US" altLang="en-US" sz="2400" i="1" dirty="0"/>
              <a:t> devotees spent the day in orgiastic ritual, including self-mutilation.</a:t>
            </a:r>
          </a:p>
          <a:p>
            <a:pPr eaLnBrk="1" hangingPunct="1"/>
            <a:r>
              <a:rPr lang="en-US" altLang="en-US" sz="2400" i="1" dirty="0"/>
              <a:t>Despite their fanaticism, there was “no voice, no answerer, no attention”.</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anim calcmode="lin" valueType="num">
                                      <p:cBhvr>
                                        <p:cTn id="7" dur="500" fill="hold"/>
                                        <p:tgtEl>
                                          <p:spTgt spid="2416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16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41667">
                                            <p:txEl>
                                              <p:pRg st="1" end="1"/>
                                            </p:txEl>
                                          </p:spTgt>
                                        </p:tgtEl>
                                        <p:attrNameLst>
                                          <p:attrName>style.visibility</p:attrName>
                                        </p:attrNameLst>
                                      </p:cBhvr>
                                      <p:to>
                                        <p:strVal val="visible"/>
                                      </p:to>
                                    </p:set>
                                    <p:anim calcmode="lin" valueType="num">
                                      <p:cBhvr>
                                        <p:cTn id="13" dur="500" fill="hold"/>
                                        <p:tgtEl>
                                          <p:spTgt spid="24166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4166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4166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41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41667">
                                            <p:txEl>
                                              <p:pRg st="2" end="2"/>
                                            </p:txEl>
                                          </p:spTgt>
                                        </p:tgtEl>
                                        <p:attrNameLst>
                                          <p:attrName>style.visibility</p:attrName>
                                        </p:attrNameLst>
                                      </p:cBhvr>
                                      <p:to>
                                        <p:strVal val="visible"/>
                                      </p:to>
                                    </p:set>
                                    <p:anim calcmode="lin" valueType="num">
                                      <p:cBhvr>
                                        <p:cTn id="21" dur="500" fill="hold"/>
                                        <p:tgtEl>
                                          <p:spTgt spid="24166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166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166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16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413697B8-EB28-8937-0C91-A2D122AF06A2}"/>
              </a:ext>
            </a:extLst>
          </p:cNvPr>
          <p:cNvSpPr>
            <a:spLocks noGrp="1" noChangeArrowheads="1"/>
          </p:cNvSpPr>
          <p:nvPr>
            <p:ph type="title"/>
          </p:nvPr>
        </p:nvSpPr>
        <p:spPr/>
        <p:txBody>
          <a:bodyPr/>
          <a:lstStyle/>
          <a:p>
            <a:pPr eaLnBrk="1" hangingPunct="1"/>
            <a:r>
              <a:rPr lang="en-US" altLang="en-US"/>
              <a:t>Elijah’s Taunts (1 Kg. 18:27)</a:t>
            </a:r>
          </a:p>
        </p:txBody>
      </p:sp>
      <p:sp>
        <p:nvSpPr>
          <p:cNvPr id="681987" name="Rectangle 3">
            <a:extLst>
              <a:ext uri="{FF2B5EF4-FFF2-40B4-BE49-F238E27FC236}">
                <a16:creationId xmlns:a16="http://schemas.microsoft.com/office/drawing/2014/main" id="{5C2FF37E-84F0-DE00-B40B-7A1876175291}"/>
              </a:ext>
            </a:extLst>
          </p:cNvPr>
          <p:cNvSpPr>
            <a:spLocks noGrp="1" noChangeArrowheads="1"/>
          </p:cNvSpPr>
          <p:nvPr>
            <p:ph type="body" idx="1"/>
          </p:nvPr>
        </p:nvSpPr>
        <p:spPr>
          <a:xfrm>
            <a:off x="609600" y="1828801"/>
            <a:ext cx="10972800" cy="4892841"/>
          </a:xfrm>
        </p:spPr>
        <p:txBody>
          <a:bodyPr/>
          <a:lstStyle/>
          <a:p>
            <a:pPr eaLnBrk="1" hangingPunct="1">
              <a:buFont typeface="Wingdings" panose="05000000000000000000" pitchFamily="2" charset="2"/>
              <a:buNone/>
            </a:pPr>
            <a:r>
              <a:rPr lang="en-US" altLang="en-US" sz="2800" b="1" dirty="0"/>
              <a:t>In the afternoon, Elijah flung sarcastic jibes at the pagan prophets.</a:t>
            </a:r>
          </a:p>
          <a:p>
            <a:pPr eaLnBrk="1" hangingPunct="1"/>
            <a:r>
              <a:rPr lang="en-US" altLang="en-US" sz="2400" i="1" dirty="0"/>
              <a:t>“Shout louder! Surely he is a god!”</a:t>
            </a:r>
          </a:p>
          <a:p>
            <a:pPr eaLnBrk="1" hangingPunct="1"/>
            <a:r>
              <a:rPr lang="en-US" altLang="en-US" sz="2400" i="1" dirty="0"/>
              <a:t>“Maybe he’s in deep thought!”</a:t>
            </a:r>
          </a:p>
          <a:p>
            <a:pPr eaLnBrk="1" hangingPunct="1"/>
            <a:r>
              <a:rPr lang="en-US" altLang="en-US" sz="2400" i="1" dirty="0"/>
              <a:t>“Perhaps he’s busy!” (a euphemism for relieving himself which is reflected in the Aramaic Targums)</a:t>
            </a:r>
          </a:p>
          <a:p>
            <a:pPr eaLnBrk="1" hangingPunct="1"/>
            <a:r>
              <a:rPr lang="en-US" altLang="en-US" sz="2400" i="1" dirty="0"/>
              <a:t>“Possibly he’s on a journey!”</a:t>
            </a:r>
          </a:p>
          <a:p>
            <a:pPr eaLnBrk="1" hangingPunct="1"/>
            <a:r>
              <a:rPr lang="en-US" altLang="en-US" sz="2400" i="1" dirty="0"/>
              <a:t>“Maybe he’s asleep!”</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 calcmode="lin" valueType="num">
                                      <p:cBhvr>
                                        <p:cTn id="7" dur="500" fill="hold"/>
                                        <p:tgtEl>
                                          <p:spTgt spid="6819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19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81987">
                                            <p:txEl>
                                              <p:pRg st="1" end="1"/>
                                            </p:txEl>
                                          </p:spTgt>
                                        </p:tgtEl>
                                        <p:attrNameLst>
                                          <p:attrName>style.visibility</p:attrName>
                                        </p:attrNameLst>
                                      </p:cBhvr>
                                      <p:to>
                                        <p:strVal val="visible"/>
                                      </p:to>
                                    </p:set>
                                    <p:anim calcmode="lin" valueType="num">
                                      <p:cBhvr additive="base">
                                        <p:cTn id="13" dur="500" fill="hold"/>
                                        <p:tgtEl>
                                          <p:spTgt spid="68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81987">
                                            <p:txEl>
                                              <p:pRg st="2" end="2"/>
                                            </p:txEl>
                                          </p:spTgt>
                                        </p:tgtEl>
                                        <p:attrNameLst>
                                          <p:attrName>style.visibility</p:attrName>
                                        </p:attrNameLst>
                                      </p:cBhvr>
                                      <p:to>
                                        <p:strVal val="visible"/>
                                      </p:to>
                                    </p:set>
                                    <p:anim calcmode="lin" valueType="num">
                                      <p:cBhvr additive="base">
                                        <p:cTn id="19" dur="500" fill="hold"/>
                                        <p:tgtEl>
                                          <p:spTgt spid="68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81987">
                                            <p:txEl>
                                              <p:pRg st="3" end="3"/>
                                            </p:txEl>
                                          </p:spTgt>
                                        </p:tgtEl>
                                        <p:attrNameLst>
                                          <p:attrName>style.visibility</p:attrName>
                                        </p:attrNameLst>
                                      </p:cBhvr>
                                      <p:to>
                                        <p:strVal val="visible"/>
                                      </p:to>
                                    </p:set>
                                    <p:anim calcmode="lin" valueType="num">
                                      <p:cBhvr additive="base">
                                        <p:cTn id="25" dur="500" fill="hold"/>
                                        <p:tgtEl>
                                          <p:spTgt spid="68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81987">
                                            <p:txEl>
                                              <p:pRg st="4" end="4"/>
                                            </p:txEl>
                                          </p:spTgt>
                                        </p:tgtEl>
                                        <p:attrNameLst>
                                          <p:attrName>style.visibility</p:attrName>
                                        </p:attrNameLst>
                                      </p:cBhvr>
                                      <p:to>
                                        <p:strVal val="visible"/>
                                      </p:to>
                                    </p:set>
                                    <p:anim calcmode="lin" valueType="num">
                                      <p:cBhvr additive="base">
                                        <p:cTn id="31" dur="500" fill="hold"/>
                                        <p:tgtEl>
                                          <p:spTgt spid="681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8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81987">
                                            <p:txEl>
                                              <p:pRg st="5" end="5"/>
                                            </p:txEl>
                                          </p:spTgt>
                                        </p:tgtEl>
                                        <p:attrNameLst>
                                          <p:attrName>style.visibility</p:attrName>
                                        </p:attrNameLst>
                                      </p:cBhvr>
                                      <p:to>
                                        <p:strVal val="visible"/>
                                      </p:to>
                                    </p:set>
                                    <p:anim calcmode="lin" valueType="num">
                                      <p:cBhvr additive="base">
                                        <p:cTn id="37" dur="500" fill="hold"/>
                                        <p:tgtEl>
                                          <p:spTgt spid="6819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819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3478AD06-1929-BE9B-D945-D0CD87186CC2}"/>
              </a:ext>
            </a:extLst>
          </p:cNvPr>
          <p:cNvSpPr>
            <a:spLocks noGrp="1" noChangeArrowheads="1"/>
          </p:cNvSpPr>
          <p:nvPr>
            <p:ph type="title"/>
          </p:nvPr>
        </p:nvSpPr>
        <p:spPr/>
        <p:txBody>
          <a:bodyPr/>
          <a:lstStyle/>
          <a:p>
            <a:pPr eaLnBrk="1" hangingPunct="1"/>
            <a:r>
              <a:rPr lang="en-US" altLang="en-US"/>
              <a:t>Elijah’s Offering (18:30-38)</a:t>
            </a:r>
          </a:p>
        </p:txBody>
      </p:sp>
      <p:sp>
        <p:nvSpPr>
          <p:cNvPr id="683011" name="Rectangle 3">
            <a:extLst>
              <a:ext uri="{FF2B5EF4-FFF2-40B4-BE49-F238E27FC236}">
                <a16:creationId xmlns:a16="http://schemas.microsoft.com/office/drawing/2014/main" id="{1E1325C7-15F3-BA86-3459-9B3BC3AD7D1F}"/>
              </a:ext>
            </a:extLst>
          </p:cNvPr>
          <p:cNvSpPr>
            <a:spLocks noGrp="1" noChangeArrowheads="1"/>
          </p:cNvSpPr>
          <p:nvPr>
            <p:ph type="body" idx="1"/>
          </p:nvPr>
        </p:nvSpPr>
        <p:spPr>
          <a:xfrm>
            <a:off x="609600" y="1828801"/>
            <a:ext cx="10972800" cy="5029199"/>
          </a:xfrm>
        </p:spPr>
        <p:txBody>
          <a:bodyPr/>
          <a:lstStyle/>
          <a:p>
            <a:pPr eaLnBrk="1" hangingPunct="1">
              <a:lnSpc>
                <a:spcPct val="90000"/>
              </a:lnSpc>
            </a:pPr>
            <a:r>
              <a:rPr lang="en-US" altLang="en-US" sz="2400" i="1" dirty="0"/>
              <a:t>Elijah’s altar of 12 stones symbolized the unity of the clans, the two nations notwithstanding.</a:t>
            </a:r>
          </a:p>
          <a:p>
            <a:pPr eaLnBrk="1" hangingPunct="1">
              <a:lnSpc>
                <a:spcPct val="90000"/>
              </a:lnSpc>
            </a:pPr>
            <a:r>
              <a:rPr lang="en-US" altLang="en-US" sz="2400" i="1" dirty="0"/>
              <a:t>His act of drenching the altar made the final effect even more dramatic!</a:t>
            </a:r>
          </a:p>
          <a:p>
            <a:pPr eaLnBrk="1" hangingPunct="1">
              <a:lnSpc>
                <a:spcPct val="90000"/>
              </a:lnSpc>
            </a:pPr>
            <a:r>
              <a:rPr lang="en-US" altLang="en-US" sz="2400" i="1" dirty="0"/>
              <a:t>His prayer “at the time of the evening oblation” would link his sacrifice with the Jerusalem temple.</a:t>
            </a:r>
          </a:p>
          <a:p>
            <a:pPr eaLnBrk="1" hangingPunct="1">
              <a:lnSpc>
                <a:spcPct val="90000"/>
              </a:lnSpc>
            </a:pPr>
            <a:r>
              <a:rPr lang="en-US" altLang="en-US" sz="2400" i="1" dirty="0"/>
              <a:t>His short prayer (34 words in Hebrew) brought the lightning (fire) that </a:t>
            </a:r>
            <a:r>
              <a:rPr lang="en-US" altLang="en-US" sz="2400" i="1" dirty="0" err="1"/>
              <a:t>Ba’al</a:t>
            </a:r>
            <a:r>
              <a:rPr lang="en-US" altLang="en-US" sz="2400" i="1" dirty="0"/>
              <a:t> was unable to produce, consuming the sacrifice, the wood, the altar stones, the soil and the water in the trench.</a:t>
            </a:r>
            <a:endParaRPr lang="en-US" altLang="en-US" sz="2400" dirty="0"/>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83011">
                                            <p:txEl>
                                              <p:pRg st="0" end="0"/>
                                            </p:txEl>
                                          </p:spTgt>
                                        </p:tgtEl>
                                        <p:attrNameLst>
                                          <p:attrName>style.visibility</p:attrName>
                                        </p:attrNameLst>
                                      </p:cBhvr>
                                      <p:to>
                                        <p:strVal val="visible"/>
                                      </p:to>
                                    </p:set>
                                    <p:anim calcmode="lin" valueType="num">
                                      <p:cBhvr additive="base">
                                        <p:cTn id="7" dur="500" fill="hold"/>
                                        <p:tgtEl>
                                          <p:spTgt spid="68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83011">
                                            <p:txEl>
                                              <p:pRg st="1" end="1"/>
                                            </p:txEl>
                                          </p:spTgt>
                                        </p:tgtEl>
                                        <p:attrNameLst>
                                          <p:attrName>style.visibility</p:attrName>
                                        </p:attrNameLst>
                                      </p:cBhvr>
                                      <p:to>
                                        <p:strVal val="visible"/>
                                      </p:to>
                                    </p:set>
                                    <p:anim calcmode="lin" valueType="num">
                                      <p:cBhvr additive="base">
                                        <p:cTn id="13" dur="500" fill="hold"/>
                                        <p:tgtEl>
                                          <p:spTgt spid="68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83011">
                                            <p:txEl>
                                              <p:pRg st="2" end="2"/>
                                            </p:txEl>
                                          </p:spTgt>
                                        </p:tgtEl>
                                        <p:attrNameLst>
                                          <p:attrName>style.visibility</p:attrName>
                                        </p:attrNameLst>
                                      </p:cBhvr>
                                      <p:to>
                                        <p:strVal val="visible"/>
                                      </p:to>
                                    </p:set>
                                    <p:anim calcmode="lin" valueType="num">
                                      <p:cBhvr additive="base">
                                        <p:cTn id="19" dur="500" fill="hold"/>
                                        <p:tgtEl>
                                          <p:spTgt spid="68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83011">
                                            <p:txEl>
                                              <p:pRg st="3" end="3"/>
                                            </p:txEl>
                                          </p:spTgt>
                                        </p:tgtEl>
                                        <p:attrNameLst>
                                          <p:attrName>style.visibility</p:attrName>
                                        </p:attrNameLst>
                                      </p:cBhvr>
                                      <p:to>
                                        <p:strVal val="visible"/>
                                      </p:to>
                                    </p:set>
                                    <p:anim calcmode="lin" valueType="num">
                                      <p:cBhvr additive="base">
                                        <p:cTn id="25" dur="500" fill="hold"/>
                                        <p:tgtEl>
                                          <p:spTgt spid="68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4">
            <a:extLst>
              <a:ext uri="{FF2B5EF4-FFF2-40B4-BE49-F238E27FC236}">
                <a16:creationId xmlns:a16="http://schemas.microsoft.com/office/drawing/2014/main" id="{4D97A3D9-D451-E574-6502-012BAF5FE742}"/>
              </a:ext>
            </a:extLst>
          </p:cNvPr>
          <p:cNvSpPr>
            <a:spLocks noGrp="1" noChangeArrowheads="1"/>
          </p:cNvSpPr>
          <p:nvPr>
            <p:ph type="title"/>
          </p:nvPr>
        </p:nvSpPr>
        <p:spPr/>
        <p:txBody>
          <a:bodyPr/>
          <a:lstStyle/>
          <a:p>
            <a:pPr eaLnBrk="1" hangingPunct="1"/>
            <a:r>
              <a:rPr lang="en-US" altLang="en-US" sz="4000"/>
              <a:t>Prayer and Response (1 Kg. 18:37, 39)</a:t>
            </a:r>
          </a:p>
        </p:txBody>
      </p:sp>
      <p:sp>
        <p:nvSpPr>
          <p:cNvPr id="685061" name="Rectangle 5">
            <a:extLst>
              <a:ext uri="{FF2B5EF4-FFF2-40B4-BE49-F238E27FC236}">
                <a16:creationId xmlns:a16="http://schemas.microsoft.com/office/drawing/2014/main" id="{EDF4E33F-D077-0A93-4A5A-06BB5166FC98}"/>
              </a:ext>
            </a:extLst>
          </p:cNvPr>
          <p:cNvSpPr>
            <a:spLocks noGrp="1" noChangeArrowheads="1"/>
          </p:cNvSpPr>
          <p:nvPr>
            <p:ph type="body" sz="half" idx="1"/>
          </p:nvPr>
        </p:nvSpPr>
        <p:spPr>
          <a:xfrm>
            <a:off x="721895" y="1828800"/>
            <a:ext cx="10972800" cy="2422358"/>
          </a:xfrm>
          <a:solidFill>
            <a:srgbClr val="FFCC99"/>
          </a:solidFill>
          <a:ln w="12700">
            <a:solidFill>
              <a:schemeClr val="tx1"/>
            </a:solidFill>
            <a:miter lim="800000"/>
            <a:headEnd/>
            <a:tailEnd/>
          </a:ln>
        </p:spPr>
        <p:txBody>
          <a:bodyPr/>
          <a:lstStyle/>
          <a:p>
            <a:pPr eaLnBrk="1" hangingPunct="1">
              <a:lnSpc>
                <a:spcPct val="80000"/>
              </a:lnSpc>
              <a:buFont typeface="Wingdings" panose="05000000000000000000" pitchFamily="2" charset="2"/>
              <a:buNone/>
            </a:pPr>
            <a:r>
              <a:rPr lang="en-US" altLang="en-US" sz="4400">
                <a:latin typeface="Mistral" panose="03090702030407020403" pitchFamily="66" charset="0"/>
              </a:rPr>
              <a:t>“Answer me, O Yahweh, so these people will know that you, O Yahweh, are God, and that you are turning their hearts back again!”</a:t>
            </a:r>
          </a:p>
        </p:txBody>
      </p:sp>
      <p:sp>
        <p:nvSpPr>
          <p:cNvPr id="685062" name="Rectangle 6">
            <a:extLst>
              <a:ext uri="{FF2B5EF4-FFF2-40B4-BE49-F238E27FC236}">
                <a16:creationId xmlns:a16="http://schemas.microsoft.com/office/drawing/2014/main" id="{60F81739-124F-5826-5969-F685AFCC2DE9}"/>
              </a:ext>
            </a:extLst>
          </p:cNvPr>
          <p:cNvSpPr>
            <a:spLocks noGrp="1" noChangeArrowheads="1"/>
          </p:cNvSpPr>
          <p:nvPr>
            <p:ph type="body" sz="half" idx="2"/>
          </p:nvPr>
        </p:nvSpPr>
        <p:spPr>
          <a:xfrm>
            <a:off x="721895" y="4419600"/>
            <a:ext cx="10972800" cy="2133600"/>
          </a:xfrm>
          <a:solidFill>
            <a:srgbClr val="FF9966"/>
          </a:solidFill>
          <a:ln w="12700">
            <a:solidFill>
              <a:schemeClr val="tx1"/>
            </a:solidFill>
            <a:miter lim="800000"/>
            <a:headEnd/>
            <a:tailEnd/>
          </a:ln>
        </p:spPr>
        <p:txBody>
          <a:bodyPr/>
          <a:lstStyle/>
          <a:p>
            <a:pPr eaLnBrk="1" hangingPunct="1">
              <a:lnSpc>
                <a:spcPct val="80000"/>
              </a:lnSpc>
              <a:buFont typeface="Wingdings" panose="05000000000000000000" pitchFamily="2" charset="2"/>
              <a:buNone/>
            </a:pPr>
            <a:r>
              <a:rPr lang="en-US" altLang="en-US" sz="4400" dirty="0">
                <a:latin typeface="Mistral" panose="03090702030407020403" pitchFamily="66" charset="0"/>
              </a:rPr>
              <a:t>When all the people saw this, they fell prostrate and cried, “Yahweh is God! Yahweh is God!”</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85061">
                                            <p:bg/>
                                          </p:spTgt>
                                        </p:tgtEl>
                                        <p:attrNameLst>
                                          <p:attrName>style.visibility</p:attrName>
                                        </p:attrNameLst>
                                      </p:cBhvr>
                                      <p:to>
                                        <p:strVal val="visible"/>
                                      </p:to>
                                    </p:set>
                                    <p:animEffect transition="in" filter="dissolve">
                                      <p:cBhvr>
                                        <p:cTn id="7" dur="500"/>
                                        <p:tgtEl>
                                          <p:spTgt spid="685061">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85061">
                                            <p:txEl>
                                              <p:pRg st="0" end="0"/>
                                            </p:txEl>
                                          </p:spTgt>
                                        </p:tgtEl>
                                        <p:attrNameLst>
                                          <p:attrName>style.visibility</p:attrName>
                                        </p:attrNameLst>
                                      </p:cBhvr>
                                      <p:to>
                                        <p:strVal val="visible"/>
                                      </p:to>
                                    </p:set>
                                    <p:animEffect transition="in" filter="dissolve">
                                      <p:cBhvr>
                                        <p:cTn id="10" dur="500"/>
                                        <p:tgtEl>
                                          <p:spTgt spid="68506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85062">
                                            <p:bg/>
                                          </p:spTgt>
                                        </p:tgtEl>
                                        <p:attrNameLst>
                                          <p:attrName>style.visibility</p:attrName>
                                        </p:attrNameLst>
                                      </p:cBhvr>
                                      <p:to>
                                        <p:strVal val="visible"/>
                                      </p:to>
                                    </p:set>
                                    <p:animEffect transition="in" filter="dissolve">
                                      <p:cBhvr>
                                        <p:cTn id="15" dur="500"/>
                                        <p:tgtEl>
                                          <p:spTgt spid="685062">
                                            <p:bg/>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685062">
                                            <p:txEl>
                                              <p:pRg st="0" end="0"/>
                                            </p:txEl>
                                          </p:spTgt>
                                        </p:tgtEl>
                                        <p:attrNameLst>
                                          <p:attrName>style.visibility</p:attrName>
                                        </p:attrNameLst>
                                      </p:cBhvr>
                                      <p:to>
                                        <p:strVal val="visible"/>
                                      </p:to>
                                    </p:set>
                                    <p:animEffect transition="in" filter="dissolve">
                                      <p:cBhvr>
                                        <p:cTn id="18" dur="500"/>
                                        <p:tgtEl>
                                          <p:spTgt spid="6850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61" grpId="0" uiExpand="1" build="p" animBg="1"/>
      <p:bldP spid="685062"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6001B"/>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35702AE-77BC-08BB-685C-02D26A038D6F}"/>
              </a:ext>
            </a:extLst>
          </p:cNvPr>
          <p:cNvSpPr>
            <a:spLocks noGrp="1"/>
          </p:cNvSpPr>
          <p:nvPr>
            <p:ph type="title"/>
          </p:nvPr>
        </p:nvSpPr>
        <p:spPr>
          <a:xfrm>
            <a:off x="1752600" y="65314"/>
            <a:ext cx="8229600" cy="1001486"/>
          </a:xfrm>
        </p:spPr>
        <p:txBody>
          <a:bodyPr/>
          <a:lstStyle/>
          <a:p>
            <a:pPr algn="ctr"/>
            <a:r>
              <a:rPr lang="en-US" altLang="en-US" sz="3600" i="1" dirty="0">
                <a:solidFill>
                  <a:srgbClr val="FFFF66"/>
                </a:solidFill>
                <a:effectLst>
                  <a:outerShdw blurRad="38100" dist="38100" dir="2700000" algn="tl">
                    <a:srgbClr val="000000"/>
                  </a:outerShdw>
                </a:effectLst>
                <a:latin typeface="Impact" panose="020B0806030902050204" pitchFamily="34" charset="0"/>
              </a:rPr>
              <a:t>DEVELOPMENT OF LITERACY</a:t>
            </a:r>
          </a:p>
        </p:txBody>
      </p:sp>
      <p:sp>
        <p:nvSpPr>
          <p:cNvPr id="69635" name="Rectangle 3">
            <a:extLst>
              <a:ext uri="{FF2B5EF4-FFF2-40B4-BE49-F238E27FC236}">
                <a16:creationId xmlns:a16="http://schemas.microsoft.com/office/drawing/2014/main" id="{2E0437CE-EB88-BF50-2BEB-A945E543151C}"/>
              </a:ext>
            </a:extLst>
          </p:cNvPr>
          <p:cNvSpPr>
            <a:spLocks noGrp="1"/>
          </p:cNvSpPr>
          <p:nvPr>
            <p:ph type="body" idx="1"/>
          </p:nvPr>
        </p:nvSpPr>
        <p:spPr>
          <a:xfrm>
            <a:off x="606490" y="915954"/>
            <a:ext cx="11280710" cy="5792755"/>
          </a:xfrm>
        </p:spPr>
        <p:txBody>
          <a:bodyPr/>
          <a:lstStyle/>
          <a:p>
            <a:pPr>
              <a:lnSpc>
                <a:spcPct val="90000"/>
              </a:lnSpc>
              <a:buClr>
                <a:srgbClr val="00D2CD"/>
              </a:buClr>
            </a:pPr>
            <a:r>
              <a:rPr lang="en-US" altLang="en-US" dirty="0">
                <a:latin typeface="Franklin Gothic Medium" panose="020B0603020102020204" pitchFamily="34" charset="0"/>
              </a:rPr>
              <a:t>Writing is known from about 3200 BC.</a:t>
            </a:r>
          </a:p>
          <a:p>
            <a:pPr>
              <a:lnSpc>
                <a:spcPct val="90000"/>
              </a:lnSpc>
              <a:buClr>
                <a:srgbClr val="00D2CD"/>
              </a:buClr>
            </a:pPr>
            <a:r>
              <a:rPr lang="en-US" altLang="en-US" dirty="0">
                <a:latin typeface="Franklin Gothic Medium" panose="020B0603020102020204" pitchFamily="34" charset="0"/>
              </a:rPr>
              <a:t>Most early writing was the provenance of specialists  (scribes) supported by the state.</a:t>
            </a:r>
          </a:p>
          <a:p>
            <a:pPr>
              <a:lnSpc>
                <a:spcPct val="90000"/>
              </a:lnSpc>
              <a:buClr>
                <a:srgbClr val="00D2CD"/>
              </a:buClr>
            </a:pPr>
            <a:r>
              <a:rPr lang="en-US" altLang="en-US" dirty="0">
                <a:latin typeface="Franklin Gothic Medium" panose="020B0603020102020204" pitchFamily="34" charset="0"/>
              </a:rPr>
              <a:t>Public written documents were not for general reading but were displays of royal power and authority.</a:t>
            </a:r>
          </a:p>
          <a:p>
            <a:pPr>
              <a:lnSpc>
                <a:spcPct val="90000"/>
              </a:lnSpc>
              <a:buClr>
                <a:srgbClr val="00D2CD"/>
              </a:buClr>
            </a:pPr>
            <a:r>
              <a:rPr lang="en-US" altLang="en-US" dirty="0">
                <a:latin typeface="Franklin Gothic Medium" panose="020B0603020102020204" pitchFamily="34" charset="0"/>
              </a:rPr>
              <a:t>Israelite society was essentially an oral society.</a:t>
            </a:r>
          </a:p>
          <a:p>
            <a:pPr>
              <a:lnSpc>
                <a:spcPct val="90000"/>
              </a:lnSpc>
              <a:buClr>
                <a:srgbClr val="00D2CD"/>
              </a:buClr>
            </a:pPr>
            <a:r>
              <a:rPr lang="en-US" altLang="en-US" dirty="0">
                <a:latin typeface="Franklin Gothic Medium" panose="020B0603020102020204" pitchFamily="34" charset="0"/>
              </a:rPr>
              <a:t>In about the 12</a:t>
            </a:r>
            <a:r>
              <a:rPr lang="en-US" altLang="en-US" baseline="30000" dirty="0">
                <a:latin typeface="Franklin Gothic Medium" panose="020B0603020102020204" pitchFamily="34" charset="0"/>
              </a:rPr>
              <a:t>th</a:t>
            </a:r>
            <a:r>
              <a:rPr lang="en-US" altLang="en-US" dirty="0">
                <a:latin typeface="Franklin Gothic Medium" panose="020B0603020102020204" pitchFamily="34" charset="0"/>
              </a:rPr>
              <a:t> century BC, the Semitic alphabet was standardized to 22 consonants, written horizontally from right to left.</a:t>
            </a:r>
          </a:p>
          <a:p>
            <a:pPr>
              <a:lnSpc>
                <a:spcPct val="90000"/>
              </a:lnSpc>
              <a:buClr>
                <a:srgbClr val="00D2CD"/>
              </a:buClr>
            </a:pPr>
            <a:r>
              <a:rPr lang="en-US" altLang="en-US" dirty="0">
                <a:latin typeface="Franklin Gothic Medium" panose="020B0603020102020204" pitchFamily="34" charset="0"/>
              </a:rPr>
              <a:t>From about the 10</a:t>
            </a:r>
            <a:r>
              <a:rPr lang="en-US" altLang="en-US" baseline="30000" dirty="0">
                <a:latin typeface="Franklin Gothic Medium" panose="020B0603020102020204" pitchFamily="34" charset="0"/>
              </a:rPr>
              <a:t>th</a:t>
            </a:r>
            <a:r>
              <a:rPr lang="en-US" altLang="en-US" dirty="0">
                <a:latin typeface="Franklin Gothic Medium" panose="020B0603020102020204" pitchFamily="34" charset="0"/>
              </a:rPr>
              <a:t> century BC, Hebrew was written in paleo-Hebrew script.</a:t>
            </a:r>
          </a:p>
          <a:p>
            <a:pPr>
              <a:lnSpc>
                <a:spcPct val="90000"/>
              </a:lnSpc>
              <a:buClr>
                <a:srgbClr val="00D2CD"/>
              </a:buClr>
            </a:pPr>
            <a:r>
              <a:rPr lang="en-US" altLang="en-US" dirty="0">
                <a:latin typeface="Franklin Gothic Medium" panose="020B0603020102020204" pitchFamily="34" charset="0"/>
              </a:rPr>
              <a:t>Widespread literacy occurred in about the 8</a:t>
            </a:r>
            <a:r>
              <a:rPr lang="en-US" altLang="en-US" baseline="30000" dirty="0">
                <a:latin typeface="Franklin Gothic Medium" panose="020B0603020102020204" pitchFamily="34" charset="0"/>
              </a:rPr>
              <a:t>th</a:t>
            </a:r>
            <a:r>
              <a:rPr lang="en-US" altLang="en-US" dirty="0">
                <a:latin typeface="Franklin Gothic Medium" panose="020B0603020102020204" pitchFamily="34" charset="0"/>
              </a:rPr>
              <a:t> century BC, due largely to urbanization and Assyrian bureaucracy.</a:t>
            </a:r>
          </a:p>
          <a:p>
            <a:pPr>
              <a:lnSpc>
                <a:spcPct val="90000"/>
              </a:lnSpc>
              <a:buClr>
                <a:srgbClr val="00D2CD"/>
              </a:buClr>
            </a:pPr>
            <a:r>
              <a:rPr lang="en-US" altLang="en-US" dirty="0">
                <a:latin typeface="Franklin Gothic Medium" panose="020B0603020102020204" pitchFamily="34" charset="0"/>
              </a:rPr>
              <a:t>It was during this increase of literacy that the 8</a:t>
            </a:r>
            <a:r>
              <a:rPr lang="en-US" altLang="en-US" baseline="30000" dirty="0">
                <a:latin typeface="Franklin Gothic Medium" panose="020B0603020102020204" pitchFamily="34" charset="0"/>
              </a:rPr>
              <a:t>th</a:t>
            </a:r>
            <a:r>
              <a:rPr lang="en-US" altLang="en-US" dirty="0">
                <a:latin typeface="Franklin Gothic Medium" panose="020B0603020102020204" pitchFamily="34" charset="0"/>
              </a:rPr>
              <a:t> century prophets began recording their oracles in writing.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9635">
                                            <p:txEl>
                                              <p:pRg st="3" end="3"/>
                                            </p:txEl>
                                          </p:spTgt>
                                        </p:tgtEl>
                                        <p:attrNameLst>
                                          <p:attrName>style.visibility</p:attrName>
                                        </p:attrNameLst>
                                      </p:cBhvr>
                                      <p:to>
                                        <p:strVal val="visible"/>
                                      </p:to>
                                    </p:set>
                                    <p:anim calcmode="lin" valueType="num">
                                      <p:cBhvr additive="base">
                                        <p:cTn id="25"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9635">
                                            <p:txEl>
                                              <p:pRg st="4" end="4"/>
                                            </p:txEl>
                                          </p:spTgt>
                                        </p:tgtEl>
                                        <p:attrNameLst>
                                          <p:attrName>style.visibility</p:attrName>
                                        </p:attrNameLst>
                                      </p:cBhvr>
                                      <p:to>
                                        <p:strVal val="visible"/>
                                      </p:to>
                                    </p:set>
                                    <p:anim calcmode="lin" valueType="num">
                                      <p:cBhvr additive="base">
                                        <p:cTn id="31" dur="5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96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9635">
                                            <p:txEl>
                                              <p:pRg st="5" end="5"/>
                                            </p:txEl>
                                          </p:spTgt>
                                        </p:tgtEl>
                                        <p:attrNameLst>
                                          <p:attrName>style.visibility</p:attrName>
                                        </p:attrNameLst>
                                      </p:cBhvr>
                                      <p:to>
                                        <p:strVal val="visible"/>
                                      </p:to>
                                    </p:set>
                                    <p:anim calcmode="lin" valueType="num">
                                      <p:cBhvr additive="base">
                                        <p:cTn id="37" dur="500" fill="hold"/>
                                        <p:tgtEl>
                                          <p:spTgt spid="696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96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9635">
                                            <p:txEl>
                                              <p:pRg st="6" end="6"/>
                                            </p:txEl>
                                          </p:spTgt>
                                        </p:tgtEl>
                                        <p:attrNameLst>
                                          <p:attrName>style.visibility</p:attrName>
                                        </p:attrNameLst>
                                      </p:cBhvr>
                                      <p:to>
                                        <p:strVal val="visible"/>
                                      </p:to>
                                    </p:set>
                                    <p:anim calcmode="lin" valueType="num">
                                      <p:cBhvr additive="base">
                                        <p:cTn id="43" dur="500" fill="hold"/>
                                        <p:tgtEl>
                                          <p:spTgt spid="6963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96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69635">
                                            <p:txEl>
                                              <p:pRg st="7" end="7"/>
                                            </p:txEl>
                                          </p:spTgt>
                                        </p:tgtEl>
                                        <p:attrNameLst>
                                          <p:attrName>style.visibility</p:attrName>
                                        </p:attrNameLst>
                                      </p:cBhvr>
                                      <p:to>
                                        <p:strVal val="visible"/>
                                      </p:to>
                                    </p:set>
                                    <p:anim calcmode="lin" valueType="num">
                                      <p:cBhvr additive="base">
                                        <p:cTn id="49" dur="500" fill="hold"/>
                                        <p:tgtEl>
                                          <p:spTgt spid="6963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96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EB1D07B-210E-0129-5FE7-9F4990EDBD0B}"/>
              </a:ext>
            </a:extLst>
          </p:cNvPr>
          <p:cNvSpPr>
            <a:spLocks noGrp="1" noChangeArrowheads="1"/>
          </p:cNvSpPr>
          <p:nvPr>
            <p:ph type="title"/>
          </p:nvPr>
        </p:nvSpPr>
        <p:spPr/>
        <p:txBody>
          <a:bodyPr/>
          <a:lstStyle/>
          <a:p>
            <a:pPr eaLnBrk="1" hangingPunct="1"/>
            <a:r>
              <a:rPr lang="en-US" altLang="en-US" dirty="0"/>
              <a:t>Yahweh, the True God Who Brings Rain</a:t>
            </a:r>
          </a:p>
        </p:txBody>
      </p:sp>
      <p:sp>
        <p:nvSpPr>
          <p:cNvPr id="684035" name="Rectangle 3">
            <a:extLst>
              <a:ext uri="{FF2B5EF4-FFF2-40B4-BE49-F238E27FC236}">
                <a16:creationId xmlns:a16="http://schemas.microsoft.com/office/drawing/2014/main" id="{AB64BE5E-4ADB-094D-1DE0-E62B39225558}"/>
              </a:ext>
            </a:extLst>
          </p:cNvPr>
          <p:cNvSpPr>
            <a:spLocks noGrp="1" noChangeArrowheads="1"/>
          </p:cNvSpPr>
          <p:nvPr>
            <p:ph type="body" idx="1"/>
          </p:nvPr>
        </p:nvSpPr>
        <p:spPr>
          <a:xfrm>
            <a:off x="609599" y="1828800"/>
            <a:ext cx="11149263" cy="4876800"/>
          </a:xfrm>
        </p:spPr>
        <p:txBody>
          <a:bodyPr/>
          <a:lstStyle/>
          <a:p>
            <a:pPr eaLnBrk="1" hangingPunct="1">
              <a:lnSpc>
                <a:spcPct val="90000"/>
              </a:lnSpc>
              <a:buFont typeface="Wingdings" panose="05000000000000000000" pitchFamily="2" charset="2"/>
              <a:buNone/>
            </a:pPr>
            <a:r>
              <a:rPr lang="en-US" altLang="en-US" sz="2800" b="1" dirty="0"/>
              <a:t>In accord with the Deuteronomic code, the prophets of </a:t>
            </a:r>
            <a:r>
              <a:rPr lang="en-US" altLang="en-US" sz="2800" b="1" dirty="0" err="1"/>
              <a:t>Ba’al</a:t>
            </a:r>
            <a:r>
              <a:rPr lang="en-US" altLang="en-US" sz="2800" b="1" dirty="0"/>
              <a:t> were executed (1 Kg. 18:40; Dt. 13).</a:t>
            </a:r>
          </a:p>
          <a:p>
            <a:pPr eaLnBrk="1" hangingPunct="1">
              <a:lnSpc>
                <a:spcPct val="90000"/>
              </a:lnSpc>
            </a:pPr>
            <a:r>
              <a:rPr lang="en-US" altLang="en-US" sz="2400" i="1" dirty="0"/>
              <a:t>Elijah now announced that rain was coming!</a:t>
            </a:r>
          </a:p>
          <a:p>
            <a:pPr eaLnBrk="1" hangingPunct="1">
              <a:lnSpc>
                <a:spcPct val="90000"/>
              </a:lnSpc>
            </a:pPr>
            <a:r>
              <a:rPr lang="en-US" altLang="en-US" sz="2400" i="1" dirty="0"/>
              <a:t>He sent his servant to look seaward, while he crouched with his head between his knees, presumably in prayer.</a:t>
            </a:r>
          </a:p>
          <a:p>
            <a:pPr eaLnBrk="1" hangingPunct="1">
              <a:lnSpc>
                <a:spcPct val="90000"/>
              </a:lnSpc>
            </a:pPr>
            <a:r>
              <a:rPr lang="en-US" altLang="en-US" sz="2400" i="1" dirty="0"/>
              <a:t>When after seven times the servant finally said he saw a small cloud, Elijah told Ahab to hurry home.</a:t>
            </a:r>
          </a:p>
          <a:p>
            <a:pPr eaLnBrk="1" hangingPunct="1">
              <a:lnSpc>
                <a:spcPct val="90000"/>
              </a:lnSpc>
            </a:pPr>
            <a:r>
              <a:rPr lang="en-US" altLang="en-US" sz="2400" i="1" dirty="0"/>
              <a:t>The prophet, under the power of Yahweh, ran ahead of Ahab’s chariot some 17 miles to Jezreel!</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84035">
                                            <p:txEl>
                                              <p:pRg st="0" end="0"/>
                                            </p:txEl>
                                          </p:spTgt>
                                        </p:tgtEl>
                                        <p:attrNameLst>
                                          <p:attrName>style.visibility</p:attrName>
                                        </p:attrNameLst>
                                      </p:cBhvr>
                                      <p:to>
                                        <p:strVal val="visible"/>
                                      </p:to>
                                    </p:set>
                                    <p:anim calcmode="lin" valueType="num">
                                      <p:cBhvr>
                                        <p:cTn id="7" dur="500" fill="hold"/>
                                        <p:tgtEl>
                                          <p:spTgt spid="684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4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84035">
                                            <p:txEl>
                                              <p:pRg st="1" end="1"/>
                                            </p:txEl>
                                          </p:spTgt>
                                        </p:tgtEl>
                                        <p:attrNameLst>
                                          <p:attrName>style.visibility</p:attrName>
                                        </p:attrNameLst>
                                      </p:cBhvr>
                                      <p:to>
                                        <p:strVal val="visible"/>
                                      </p:to>
                                    </p:set>
                                    <p:anim calcmode="lin" valueType="num">
                                      <p:cBhvr additive="base">
                                        <p:cTn id="13" dur="500" fill="hold"/>
                                        <p:tgtEl>
                                          <p:spTgt spid="68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84035">
                                            <p:txEl>
                                              <p:pRg st="2" end="2"/>
                                            </p:txEl>
                                          </p:spTgt>
                                        </p:tgtEl>
                                        <p:attrNameLst>
                                          <p:attrName>style.visibility</p:attrName>
                                        </p:attrNameLst>
                                      </p:cBhvr>
                                      <p:to>
                                        <p:strVal val="visible"/>
                                      </p:to>
                                    </p:set>
                                    <p:anim calcmode="lin" valueType="num">
                                      <p:cBhvr additive="base">
                                        <p:cTn id="19" dur="500" fill="hold"/>
                                        <p:tgtEl>
                                          <p:spTgt spid="68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84035">
                                            <p:txEl>
                                              <p:pRg st="3" end="3"/>
                                            </p:txEl>
                                          </p:spTgt>
                                        </p:tgtEl>
                                        <p:attrNameLst>
                                          <p:attrName>style.visibility</p:attrName>
                                        </p:attrNameLst>
                                      </p:cBhvr>
                                      <p:to>
                                        <p:strVal val="visible"/>
                                      </p:to>
                                    </p:set>
                                    <p:anim calcmode="lin" valueType="num">
                                      <p:cBhvr additive="base">
                                        <p:cTn id="25" dur="500" fill="hold"/>
                                        <p:tgtEl>
                                          <p:spTgt spid="68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84035">
                                            <p:txEl>
                                              <p:pRg st="4" end="4"/>
                                            </p:txEl>
                                          </p:spTgt>
                                        </p:tgtEl>
                                        <p:attrNameLst>
                                          <p:attrName>style.visibility</p:attrName>
                                        </p:attrNameLst>
                                      </p:cBhvr>
                                      <p:to>
                                        <p:strVal val="visible"/>
                                      </p:to>
                                    </p:set>
                                    <p:anim calcmode="lin" valueType="num">
                                      <p:cBhvr additive="base">
                                        <p:cTn id="31" dur="500" fill="hold"/>
                                        <p:tgtEl>
                                          <p:spTgt spid="684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840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5">
            <a:extLst>
              <a:ext uri="{FF2B5EF4-FFF2-40B4-BE49-F238E27FC236}">
                <a16:creationId xmlns:a16="http://schemas.microsoft.com/office/drawing/2014/main" id="{FB21B447-BA19-7244-BCFC-EBA0BBD254CF}"/>
              </a:ext>
            </a:extLst>
          </p:cNvPr>
          <p:cNvSpPr>
            <a:spLocks noGrp="1" noChangeArrowheads="1"/>
          </p:cNvSpPr>
          <p:nvPr>
            <p:ph type="title"/>
          </p:nvPr>
        </p:nvSpPr>
        <p:spPr>
          <a:xfrm>
            <a:off x="1943100" y="128336"/>
            <a:ext cx="8305800" cy="513347"/>
          </a:xfrm>
        </p:spPr>
        <p:txBody>
          <a:bodyPr/>
          <a:lstStyle/>
          <a:p>
            <a:pPr algn="ctr" eaLnBrk="1" hangingPunct="1"/>
            <a:r>
              <a:rPr lang="en-US" altLang="en-US" sz="2400" dirty="0">
                <a:latin typeface="Arial" panose="020B0604020202020204" pitchFamily="34" charset="0"/>
              </a:rPr>
              <a:t>Looking seaward from the top of Mt. Carmel.</a:t>
            </a:r>
          </a:p>
        </p:txBody>
      </p:sp>
      <p:pic>
        <p:nvPicPr>
          <p:cNvPr id="197635" name="Picture 7" descr="Other, Slide # X-010">
            <a:extLst>
              <a:ext uri="{FF2B5EF4-FFF2-40B4-BE49-F238E27FC236}">
                <a16:creationId xmlns:a16="http://schemas.microsoft.com/office/drawing/2014/main" id="{B60A0F14-002A-BD28-0894-14190289F813}"/>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1283368" y="718553"/>
            <a:ext cx="9625263" cy="61394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EBE0ED3-6B04-5DA5-B3E3-7E047769D484}"/>
              </a:ext>
            </a:extLst>
          </p:cNvPr>
          <p:cNvSpPr>
            <a:spLocks noGrp="1" noChangeArrowheads="1"/>
          </p:cNvSpPr>
          <p:nvPr>
            <p:ph type="title"/>
          </p:nvPr>
        </p:nvSpPr>
        <p:spPr/>
        <p:txBody>
          <a:bodyPr/>
          <a:lstStyle/>
          <a:p>
            <a:pPr eaLnBrk="1" hangingPunct="1"/>
            <a:r>
              <a:rPr lang="en-US" altLang="en-US"/>
              <a:t>The Flight to Mt. Horeb</a:t>
            </a:r>
            <a:r>
              <a:rPr lang="en-US" altLang="en-US" sz="2800"/>
              <a:t> (1 Kg. 19)</a:t>
            </a:r>
            <a:endParaRPr lang="en-US" altLang="en-US"/>
          </a:p>
        </p:txBody>
      </p:sp>
      <p:sp>
        <p:nvSpPr>
          <p:cNvPr id="242691" name="Rectangle 3">
            <a:extLst>
              <a:ext uri="{FF2B5EF4-FFF2-40B4-BE49-F238E27FC236}">
                <a16:creationId xmlns:a16="http://schemas.microsoft.com/office/drawing/2014/main" id="{32E99463-E022-354F-180A-1D7488A28C2B}"/>
              </a:ext>
            </a:extLst>
          </p:cNvPr>
          <p:cNvSpPr>
            <a:spLocks noGrp="1" noChangeArrowheads="1"/>
          </p:cNvSpPr>
          <p:nvPr>
            <p:ph type="body" idx="1"/>
          </p:nvPr>
        </p:nvSpPr>
        <p:spPr>
          <a:xfrm>
            <a:off x="609599" y="1752600"/>
            <a:ext cx="11085095" cy="5105400"/>
          </a:xfrm>
        </p:spPr>
        <p:txBody>
          <a:bodyPr/>
          <a:lstStyle/>
          <a:p>
            <a:pPr eaLnBrk="1" hangingPunct="1">
              <a:lnSpc>
                <a:spcPct val="90000"/>
              </a:lnSpc>
              <a:buFont typeface="Wingdings" panose="05000000000000000000" pitchFamily="2" charset="2"/>
              <a:buNone/>
            </a:pPr>
            <a:r>
              <a:rPr lang="en-US" altLang="en-US" sz="2800" b="1" dirty="0"/>
              <a:t>Though Elijah faced down 850 pagan prophets, he ran for his life from one woman, Jezebel!</a:t>
            </a:r>
          </a:p>
          <a:p>
            <a:pPr eaLnBrk="1" hangingPunct="1">
              <a:lnSpc>
                <a:spcPct val="90000"/>
              </a:lnSpc>
            </a:pPr>
            <a:r>
              <a:rPr lang="en-US" altLang="en-US" sz="2400" i="1" dirty="0"/>
              <a:t>Elijah as so discouraged he sat under a broom tree and prayed to die (but, of course, had he really wanted to die he could simply have stayed home, where Jezebel was trying to kill him).</a:t>
            </a:r>
          </a:p>
          <a:p>
            <a:pPr eaLnBrk="1" hangingPunct="1">
              <a:lnSpc>
                <a:spcPct val="90000"/>
              </a:lnSpc>
            </a:pPr>
            <a:r>
              <a:rPr lang="en-US" altLang="en-US" sz="2400" i="1" dirty="0"/>
              <a:t>At Horeb (an alternative name for Mt. Sinai), the ancient mountain where Moses received the Torah, Elijah sought the roots of his faith: Was the covenant still intact? Would Jezebel win in her mad attempt to expunge the faith of Israel?</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anim calcmode="lin" valueType="num">
                                      <p:cBhvr>
                                        <p:cTn id="7"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26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42691">
                                            <p:txEl>
                                              <p:pRg st="1" end="1"/>
                                            </p:txEl>
                                          </p:spTgt>
                                        </p:tgtEl>
                                        <p:attrNameLst>
                                          <p:attrName>style.visibility</p:attrName>
                                        </p:attrNameLst>
                                      </p:cBhvr>
                                      <p:to>
                                        <p:strVal val="visible"/>
                                      </p:to>
                                    </p:set>
                                    <p:anim calcmode="lin" valueType="num">
                                      <p:cBhvr>
                                        <p:cTn id="13" dur="500" fill="hold"/>
                                        <p:tgtEl>
                                          <p:spTgt spid="24269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4269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4269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426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42691">
                                            <p:txEl>
                                              <p:pRg st="2" end="2"/>
                                            </p:txEl>
                                          </p:spTgt>
                                        </p:tgtEl>
                                        <p:attrNameLst>
                                          <p:attrName>style.visibility</p:attrName>
                                        </p:attrNameLst>
                                      </p:cBhvr>
                                      <p:to>
                                        <p:strVal val="visible"/>
                                      </p:to>
                                    </p:set>
                                    <p:anim calcmode="lin" valueType="num">
                                      <p:cBhvr>
                                        <p:cTn id="21" dur="500" fill="hold"/>
                                        <p:tgtEl>
                                          <p:spTgt spid="2426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26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26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26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6" name="Picture 5" descr="ESN01">
            <a:extLst>
              <a:ext uri="{FF2B5EF4-FFF2-40B4-BE49-F238E27FC236}">
                <a16:creationId xmlns:a16="http://schemas.microsoft.com/office/drawing/2014/main" id="{0E5F515A-8E79-BD03-E586-2AB6E9BCC502}"/>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639" t="1361" b="5664"/>
          <a:stretch>
            <a:fillRect/>
          </a:stretch>
        </p:blipFill>
        <p:spPr>
          <a:xfrm>
            <a:off x="1524000" y="-19050"/>
            <a:ext cx="9144000" cy="6877050"/>
          </a:xfrm>
          <a:noFill/>
          <a:extLst>
            <a:ext uri="{909E8E84-426E-40DD-AFC4-6F175D3DCCD1}">
              <a14:hiddenFill xmlns:a14="http://schemas.microsoft.com/office/drawing/2010/main">
                <a:solidFill>
                  <a:srgbClr val="FFFFFF"/>
                </a:solidFill>
              </a14:hiddenFill>
            </a:ext>
          </a:extLst>
        </p:spPr>
      </p:pic>
      <p:sp>
        <p:nvSpPr>
          <p:cNvPr id="243718" name="Line 6">
            <a:extLst>
              <a:ext uri="{FF2B5EF4-FFF2-40B4-BE49-F238E27FC236}">
                <a16:creationId xmlns:a16="http://schemas.microsoft.com/office/drawing/2014/main" id="{4C390316-5D71-BEC7-28ED-1C976A06CFCD}"/>
              </a:ext>
            </a:extLst>
          </p:cNvPr>
          <p:cNvSpPr>
            <a:spLocks noChangeShapeType="1"/>
          </p:cNvSpPr>
          <p:nvPr/>
        </p:nvSpPr>
        <p:spPr bwMode="auto">
          <a:xfrm flipH="1">
            <a:off x="5181600" y="1219200"/>
            <a:ext cx="3352800" cy="4038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Arial Narrow" panose="020B0606020202030204" pitchFamily="34" charset="0"/>
              <a:cs typeface="Arial" panose="020B0604020202020204" pitchFamily="34" charset="0"/>
            </a:endParaRPr>
          </a:p>
        </p:txBody>
      </p:sp>
      <p:sp>
        <p:nvSpPr>
          <p:cNvPr id="200708" name="Text Box 7">
            <a:extLst>
              <a:ext uri="{FF2B5EF4-FFF2-40B4-BE49-F238E27FC236}">
                <a16:creationId xmlns:a16="http://schemas.microsoft.com/office/drawing/2014/main" id="{A30060EB-513F-CCF9-C770-4735BD223224}"/>
              </a:ext>
            </a:extLst>
          </p:cNvPr>
          <p:cNvSpPr txBox="1">
            <a:spLocks noChangeArrowheads="1"/>
          </p:cNvSpPr>
          <p:nvPr/>
        </p:nvSpPr>
        <p:spPr bwMode="auto">
          <a:xfrm>
            <a:off x="5257800" y="5410201"/>
            <a:ext cx="533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2400">
                <a:solidFill>
                  <a:srgbClr val="FFFFFF"/>
                </a:solidFill>
                <a:latin typeface="Eras Demi ITC" panose="020B0805030504020804" pitchFamily="34" charset="0"/>
              </a:rPr>
              <a:t>Elijah’s flight from Mt. Carmel to Mt. Horeb (approx. 320 miles)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3718"/>
                                        </p:tgtEl>
                                        <p:attrNameLst>
                                          <p:attrName>style.visibility</p:attrName>
                                        </p:attrNameLst>
                                      </p:cBhvr>
                                      <p:to>
                                        <p:strVal val="visible"/>
                                      </p:to>
                                    </p:set>
                                    <p:animEffect transition="in" filter="wipe(up)">
                                      <p:cBhvr>
                                        <p:cTn id="7" dur="1000"/>
                                        <p:tgtEl>
                                          <p:spTgt spid="243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8" name="Rectangle 4">
            <a:extLst>
              <a:ext uri="{FF2B5EF4-FFF2-40B4-BE49-F238E27FC236}">
                <a16:creationId xmlns:a16="http://schemas.microsoft.com/office/drawing/2014/main" id="{B8F3B665-FDCF-F282-83BF-A386366E133E}"/>
              </a:ext>
            </a:extLst>
          </p:cNvPr>
          <p:cNvSpPr>
            <a:spLocks noGrp="1" noChangeArrowheads="1"/>
          </p:cNvSpPr>
          <p:nvPr>
            <p:ph type="title"/>
          </p:nvPr>
        </p:nvSpPr>
        <p:spPr>
          <a:xfrm>
            <a:off x="6477000" y="228600"/>
            <a:ext cx="3886200" cy="1447800"/>
          </a:xfrm>
        </p:spPr>
        <p:txBody>
          <a:bodyPr/>
          <a:lstStyle/>
          <a:p>
            <a:pPr eaLnBrk="1" hangingPunct="1"/>
            <a:r>
              <a:rPr lang="en-US" altLang="en-US" sz="2800">
                <a:latin typeface="Arial Narrow" panose="020B0606020202030204" pitchFamily="34" charset="0"/>
              </a:rPr>
              <a:t>Chapel on the summit of Jebel Musa (6</a:t>
            </a:r>
            <a:r>
              <a:rPr lang="en-US" altLang="en-US" sz="2800" baseline="30000">
                <a:latin typeface="Arial Narrow" panose="020B0606020202030204" pitchFamily="34" charset="0"/>
              </a:rPr>
              <a:t>th</a:t>
            </a:r>
            <a:r>
              <a:rPr lang="en-US" altLang="en-US" sz="2800">
                <a:latin typeface="Arial Narrow" panose="020B0606020202030204" pitchFamily="34" charset="0"/>
              </a:rPr>
              <a:t> century AD)</a:t>
            </a:r>
          </a:p>
        </p:txBody>
      </p:sp>
      <p:sp>
        <p:nvSpPr>
          <p:cNvPr id="247814" name="Rectangle 6">
            <a:extLst>
              <a:ext uri="{FF2B5EF4-FFF2-40B4-BE49-F238E27FC236}">
                <a16:creationId xmlns:a16="http://schemas.microsoft.com/office/drawing/2014/main" id="{F11BF2C5-A44C-CE12-418D-3EA327B1E0C5}"/>
              </a:ext>
            </a:extLst>
          </p:cNvPr>
          <p:cNvSpPr>
            <a:spLocks noGrp="1" noChangeArrowheads="1"/>
          </p:cNvSpPr>
          <p:nvPr>
            <p:ph type="body" sz="half" idx="2"/>
          </p:nvPr>
        </p:nvSpPr>
        <p:spPr/>
        <p:txBody>
          <a:bodyPr/>
          <a:lstStyle/>
          <a:p>
            <a:pPr eaLnBrk="1" hangingPunct="1">
              <a:lnSpc>
                <a:spcPct val="90000"/>
              </a:lnSpc>
            </a:pPr>
            <a:r>
              <a:rPr lang="en-US" altLang="en-US" sz="2400" i="1">
                <a:latin typeface="Arial Narrow" panose="020B0606020202030204" pitchFamily="34" charset="0"/>
              </a:rPr>
              <a:t>A cave near the chapel is traditionally associated with the cave in which Moses was hidden and covered by God’s hand (cf. Ex. 33:22).</a:t>
            </a:r>
          </a:p>
          <a:p>
            <a:pPr eaLnBrk="1" hangingPunct="1">
              <a:lnSpc>
                <a:spcPct val="90000"/>
              </a:lnSpc>
            </a:pPr>
            <a:r>
              <a:rPr lang="en-US" altLang="en-US" sz="2400" i="1">
                <a:latin typeface="Arial Narrow" panose="020B0606020202030204" pitchFamily="34" charset="0"/>
              </a:rPr>
              <a:t>Presumably, it would have been the same cave in which Elijah spent the night (1 Kg. 19:9).</a:t>
            </a:r>
          </a:p>
        </p:txBody>
      </p:sp>
      <p:pic>
        <p:nvPicPr>
          <p:cNvPr id="203780" name="Picture 7" descr="ESN36">
            <a:extLst>
              <a:ext uri="{FF2B5EF4-FFF2-40B4-BE49-F238E27FC236}">
                <a16:creationId xmlns:a16="http://schemas.microsoft.com/office/drawing/2014/main" id="{F2902CE8-5A3F-07FE-1ABB-3A7639B95A4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0"/>
            <a:ext cx="4527550" cy="68580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7814">
                                            <p:txEl>
                                              <p:pRg st="0" end="0"/>
                                            </p:txEl>
                                          </p:spTgt>
                                        </p:tgtEl>
                                        <p:attrNameLst>
                                          <p:attrName>style.visibility</p:attrName>
                                        </p:attrNameLst>
                                      </p:cBhvr>
                                      <p:to>
                                        <p:strVal val="visible"/>
                                      </p:to>
                                    </p:set>
                                    <p:anim calcmode="lin" valueType="num">
                                      <p:cBhvr additive="base">
                                        <p:cTn id="7" dur="500" fill="hold"/>
                                        <p:tgtEl>
                                          <p:spTgt spid="2478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78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7814">
                                            <p:txEl>
                                              <p:pRg st="1" end="1"/>
                                            </p:txEl>
                                          </p:spTgt>
                                        </p:tgtEl>
                                        <p:attrNameLst>
                                          <p:attrName>style.visibility</p:attrName>
                                        </p:attrNameLst>
                                      </p:cBhvr>
                                      <p:to>
                                        <p:strVal val="visible"/>
                                      </p:to>
                                    </p:set>
                                    <p:anim calcmode="lin" valueType="num">
                                      <p:cBhvr additive="base">
                                        <p:cTn id="13" dur="500" fill="hold"/>
                                        <p:tgtEl>
                                          <p:spTgt spid="2478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78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a:extLst>
              <a:ext uri="{FF2B5EF4-FFF2-40B4-BE49-F238E27FC236}">
                <a16:creationId xmlns:a16="http://schemas.microsoft.com/office/drawing/2014/main" id="{20F16B63-34AB-C37B-3FBF-833B4DED2261}"/>
              </a:ext>
            </a:extLst>
          </p:cNvPr>
          <p:cNvSpPr>
            <a:spLocks noGrp="1" noChangeArrowheads="1"/>
          </p:cNvSpPr>
          <p:nvPr>
            <p:ph type="title"/>
          </p:nvPr>
        </p:nvSpPr>
        <p:spPr/>
        <p:txBody>
          <a:bodyPr/>
          <a:lstStyle/>
          <a:p>
            <a:pPr algn="ctr" eaLnBrk="1" hangingPunct="1"/>
            <a:r>
              <a:rPr lang="en-US" altLang="en-US"/>
              <a:t>Moses and Elijah at Horeb</a:t>
            </a:r>
          </a:p>
        </p:txBody>
      </p:sp>
      <p:sp>
        <p:nvSpPr>
          <p:cNvPr id="251909" name="Rectangle 5">
            <a:extLst>
              <a:ext uri="{FF2B5EF4-FFF2-40B4-BE49-F238E27FC236}">
                <a16:creationId xmlns:a16="http://schemas.microsoft.com/office/drawing/2014/main" id="{3C277D80-D1C4-6867-6E2D-E7CE846068DD}"/>
              </a:ext>
            </a:extLst>
          </p:cNvPr>
          <p:cNvSpPr>
            <a:spLocks noGrp="1" noChangeArrowheads="1"/>
          </p:cNvSpPr>
          <p:nvPr>
            <p:ph type="body" sz="half" idx="1"/>
          </p:nvPr>
        </p:nvSpPr>
        <p:spPr>
          <a:xfrm>
            <a:off x="609600" y="1828800"/>
            <a:ext cx="5410200" cy="4800600"/>
          </a:xfrm>
        </p:spPr>
        <p:txBody>
          <a:bodyPr/>
          <a:lstStyle/>
          <a:p>
            <a:pPr eaLnBrk="1" hangingPunct="1">
              <a:lnSpc>
                <a:spcPct val="90000"/>
              </a:lnSpc>
              <a:buFont typeface="Wingdings" panose="05000000000000000000" pitchFamily="2" charset="2"/>
              <a:buNone/>
              <a:defRPr/>
            </a:pPr>
            <a:r>
              <a:rPr lang="en-US" altLang="en-US" sz="2800" b="1" dirty="0">
                <a:solidFill>
                  <a:schemeClr val="folHlink"/>
                </a:solidFill>
                <a:effectLst>
                  <a:outerShdw blurRad="38100" dist="38100" dir="2700000" algn="tl">
                    <a:srgbClr val="000000"/>
                  </a:outerShdw>
                </a:effectLst>
              </a:rPr>
              <a:t>Moses</a:t>
            </a:r>
          </a:p>
          <a:p>
            <a:pPr eaLnBrk="1" hangingPunct="1">
              <a:lnSpc>
                <a:spcPct val="90000"/>
              </a:lnSpc>
              <a:defRPr/>
            </a:pPr>
            <a:r>
              <a:rPr lang="en-US" altLang="en-US" sz="2000" b="1" i="1" dirty="0"/>
              <a:t>40 days on Mt. Horeb</a:t>
            </a:r>
          </a:p>
          <a:p>
            <a:pPr eaLnBrk="1" hangingPunct="1">
              <a:lnSpc>
                <a:spcPct val="90000"/>
              </a:lnSpc>
              <a:defRPr/>
            </a:pPr>
            <a:r>
              <a:rPr lang="en-US" altLang="en-US" sz="2000" b="1" i="1" dirty="0"/>
              <a:t>Sustained with bread &amp; water (Ex. 16:4; 17:5-6)</a:t>
            </a:r>
          </a:p>
          <a:p>
            <a:pPr eaLnBrk="1" hangingPunct="1">
              <a:lnSpc>
                <a:spcPct val="90000"/>
              </a:lnSpc>
              <a:defRPr/>
            </a:pPr>
            <a:r>
              <a:rPr lang="en-US" altLang="en-US" sz="2000" b="1" i="1" dirty="0"/>
              <a:t>Sheltered in a rocky cleft (Ex. 33:22)</a:t>
            </a:r>
          </a:p>
          <a:p>
            <a:pPr eaLnBrk="1" hangingPunct="1">
              <a:lnSpc>
                <a:spcPct val="90000"/>
              </a:lnSpc>
              <a:defRPr/>
            </a:pPr>
            <a:r>
              <a:rPr lang="en-US" altLang="en-US" sz="2000" b="1" i="1" dirty="0"/>
              <a:t>Stood on the rock (Ex. 33:21)</a:t>
            </a:r>
          </a:p>
          <a:p>
            <a:pPr eaLnBrk="1" hangingPunct="1">
              <a:lnSpc>
                <a:spcPct val="90000"/>
              </a:lnSpc>
              <a:defRPr/>
            </a:pPr>
            <a:r>
              <a:rPr lang="en-US" altLang="en-US" sz="2000" b="1" i="1" dirty="0"/>
              <a:t>Cloud, earthquake and fire (Ex. 19:16, 18; Dt. 4:11-12)</a:t>
            </a:r>
          </a:p>
          <a:p>
            <a:pPr eaLnBrk="1" hangingPunct="1">
              <a:lnSpc>
                <a:spcPct val="90000"/>
              </a:lnSpc>
              <a:defRPr/>
            </a:pPr>
            <a:r>
              <a:rPr lang="en-US" altLang="en-US" sz="2000" b="1" i="1" dirty="0"/>
              <a:t>Prevented from seeing God’s face (Ex. 33:20, 22)</a:t>
            </a:r>
          </a:p>
        </p:txBody>
      </p:sp>
      <p:sp>
        <p:nvSpPr>
          <p:cNvPr id="251910" name="Rectangle 6">
            <a:extLst>
              <a:ext uri="{FF2B5EF4-FFF2-40B4-BE49-F238E27FC236}">
                <a16:creationId xmlns:a16="http://schemas.microsoft.com/office/drawing/2014/main" id="{104BF345-705A-0134-F395-D6C15E12B680}"/>
              </a:ext>
            </a:extLst>
          </p:cNvPr>
          <p:cNvSpPr>
            <a:spLocks noGrp="1" noChangeArrowheads="1"/>
          </p:cNvSpPr>
          <p:nvPr>
            <p:ph type="body" sz="half" idx="2"/>
          </p:nvPr>
        </p:nvSpPr>
        <p:spPr>
          <a:xfrm>
            <a:off x="6172199" y="1828800"/>
            <a:ext cx="5508523" cy="4800600"/>
          </a:xfrm>
        </p:spPr>
        <p:txBody>
          <a:bodyPr/>
          <a:lstStyle/>
          <a:p>
            <a:pPr eaLnBrk="1" hangingPunct="1">
              <a:lnSpc>
                <a:spcPct val="90000"/>
              </a:lnSpc>
              <a:buFont typeface="Wingdings" panose="05000000000000000000" pitchFamily="2" charset="2"/>
              <a:buNone/>
              <a:defRPr/>
            </a:pPr>
            <a:r>
              <a:rPr lang="en-US" altLang="en-US" sz="2800" b="1" dirty="0">
                <a:solidFill>
                  <a:schemeClr val="folHlink"/>
                </a:solidFill>
                <a:effectLst>
                  <a:outerShdw blurRad="38100" dist="38100" dir="2700000" algn="tl">
                    <a:srgbClr val="000000"/>
                  </a:outerShdw>
                </a:effectLst>
              </a:rPr>
              <a:t>Elijah</a:t>
            </a:r>
          </a:p>
          <a:p>
            <a:pPr eaLnBrk="1" hangingPunct="1">
              <a:lnSpc>
                <a:spcPct val="90000"/>
              </a:lnSpc>
              <a:defRPr/>
            </a:pPr>
            <a:r>
              <a:rPr lang="en-US" altLang="en-US" sz="2000" b="1" i="1" dirty="0"/>
              <a:t>40 day trip to Mt. Horeb</a:t>
            </a:r>
          </a:p>
          <a:p>
            <a:pPr eaLnBrk="1" hangingPunct="1">
              <a:lnSpc>
                <a:spcPct val="90000"/>
              </a:lnSpc>
              <a:defRPr/>
            </a:pPr>
            <a:r>
              <a:rPr lang="en-US" altLang="en-US" sz="2000" b="1" i="1" dirty="0"/>
              <a:t>Sustained with bread &amp; water (1 Kg. 19:6-8)</a:t>
            </a:r>
          </a:p>
          <a:p>
            <a:pPr eaLnBrk="1" hangingPunct="1">
              <a:lnSpc>
                <a:spcPct val="90000"/>
              </a:lnSpc>
              <a:defRPr/>
            </a:pPr>
            <a:r>
              <a:rPr lang="en-US" altLang="en-US" sz="2000" b="1" i="1" dirty="0"/>
              <a:t>Sheltered in a cave (1 Kg. 19:9)</a:t>
            </a:r>
          </a:p>
          <a:p>
            <a:pPr eaLnBrk="1" hangingPunct="1">
              <a:lnSpc>
                <a:spcPct val="90000"/>
              </a:lnSpc>
              <a:defRPr/>
            </a:pPr>
            <a:r>
              <a:rPr lang="en-US" altLang="en-US" sz="2000" b="1" i="1" dirty="0"/>
              <a:t>Stood at the cave’s mouth (1 Kg. 9:11a, 13)</a:t>
            </a:r>
          </a:p>
          <a:p>
            <a:pPr eaLnBrk="1" hangingPunct="1">
              <a:lnSpc>
                <a:spcPct val="90000"/>
              </a:lnSpc>
              <a:defRPr/>
            </a:pPr>
            <a:r>
              <a:rPr lang="en-US" altLang="en-US" sz="2000" b="1" i="1" dirty="0"/>
              <a:t>Cloud, earthquake and fire (1 Kg. 19:11b-12a)</a:t>
            </a:r>
          </a:p>
          <a:p>
            <a:pPr eaLnBrk="1" hangingPunct="1">
              <a:lnSpc>
                <a:spcPct val="90000"/>
              </a:lnSpc>
              <a:defRPr/>
            </a:pPr>
            <a:r>
              <a:rPr lang="en-US" altLang="en-US" sz="2000" b="1" i="1" dirty="0"/>
              <a:t>Prevented from seeing God’s face (1 Kg. 19:13)</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1909">
                                            <p:txEl>
                                              <p:pRg st="1" end="1"/>
                                            </p:txEl>
                                          </p:spTgt>
                                        </p:tgtEl>
                                        <p:attrNameLst>
                                          <p:attrName>style.visibility</p:attrName>
                                        </p:attrNameLst>
                                      </p:cBhvr>
                                      <p:to>
                                        <p:strVal val="visible"/>
                                      </p:to>
                                    </p:set>
                                    <p:anim calcmode="lin" valueType="num">
                                      <p:cBhvr additive="base">
                                        <p:cTn id="7" dur="500" fill="hold"/>
                                        <p:tgtEl>
                                          <p:spTgt spid="25190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190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1910">
                                            <p:txEl>
                                              <p:pRg st="1" end="1"/>
                                            </p:txEl>
                                          </p:spTgt>
                                        </p:tgtEl>
                                        <p:attrNameLst>
                                          <p:attrName>style.visibility</p:attrName>
                                        </p:attrNameLst>
                                      </p:cBhvr>
                                      <p:to>
                                        <p:strVal val="visible"/>
                                      </p:to>
                                    </p:set>
                                    <p:anim calcmode="lin" valueType="num">
                                      <p:cBhvr additive="base">
                                        <p:cTn id="11" dur="500" fill="hold"/>
                                        <p:tgtEl>
                                          <p:spTgt spid="2519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19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51909">
                                            <p:txEl>
                                              <p:pRg st="2" end="2"/>
                                            </p:txEl>
                                          </p:spTgt>
                                        </p:tgtEl>
                                        <p:attrNameLst>
                                          <p:attrName>style.visibility</p:attrName>
                                        </p:attrNameLst>
                                      </p:cBhvr>
                                      <p:to>
                                        <p:strVal val="visible"/>
                                      </p:to>
                                    </p:set>
                                    <p:anim calcmode="lin" valueType="num">
                                      <p:cBhvr additive="base">
                                        <p:cTn id="17" dur="500" fill="hold"/>
                                        <p:tgtEl>
                                          <p:spTgt spid="25190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190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1910">
                                            <p:txEl>
                                              <p:pRg st="2" end="2"/>
                                            </p:txEl>
                                          </p:spTgt>
                                        </p:tgtEl>
                                        <p:attrNameLst>
                                          <p:attrName>style.visibility</p:attrName>
                                        </p:attrNameLst>
                                      </p:cBhvr>
                                      <p:to>
                                        <p:strVal val="visible"/>
                                      </p:to>
                                    </p:set>
                                    <p:anim calcmode="lin" valueType="num">
                                      <p:cBhvr additive="base">
                                        <p:cTn id="21" dur="500" fill="hold"/>
                                        <p:tgtEl>
                                          <p:spTgt spid="251910">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519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51909">
                                            <p:txEl>
                                              <p:pRg st="3" end="3"/>
                                            </p:txEl>
                                          </p:spTgt>
                                        </p:tgtEl>
                                        <p:attrNameLst>
                                          <p:attrName>style.visibility</p:attrName>
                                        </p:attrNameLst>
                                      </p:cBhvr>
                                      <p:to>
                                        <p:strVal val="visible"/>
                                      </p:to>
                                    </p:set>
                                    <p:anim calcmode="lin" valueType="num">
                                      <p:cBhvr additive="base">
                                        <p:cTn id="27" dur="500" fill="hold"/>
                                        <p:tgtEl>
                                          <p:spTgt spid="25190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1909">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1910">
                                            <p:txEl>
                                              <p:pRg st="3" end="3"/>
                                            </p:txEl>
                                          </p:spTgt>
                                        </p:tgtEl>
                                        <p:attrNameLst>
                                          <p:attrName>style.visibility</p:attrName>
                                        </p:attrNameLst>
                                      </p:cBhvr>
                                      <p:to>
                                        <p:strVal val="visible"/>
                                      </p:to>
                                    </p:set>
                                    <p:anim calcmode="lin" valueType="num">
                                      <p:cBhvr additive="base">
                                        <p:cTn id="31" dur="500" fill="hold"/>
                                        <p:tgtEl>
                                          <p:spTgt spid="25191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19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1909">
                                            <p:txEl>
                                              <p:pRg st="4" end="4"/>
                                            </p:txEl>
                                          </p:spTgt>
                                        </p:tgtEl>
                                        <p:attrNameLst>
                                          <p:attrName>style.visibility</p:attrName>
                                        </p:attrNameLst>
                                      </p:cBhvr>
                                      <p:to>
                                        <p:strVal val="visible"/>
                                      </p:to>
                                    </p:set>
                                    <p:anim calcmode="lin" valueType="num">
                                      <p:cBhvr additive="base">
                                        <p:cTn id="37" dur="500" fill="hold"/>
                                        <p:tgtEl>
                                          <p:spTgt spid="25190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1909">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1910">
                                            <p:txEl>
                                              <p:pRg st="4" end="4"/>
                                            </p:txEl>
                                          </p:spTgt>
                                        </p:tgtEl>
                                        <p:attrNameLst>
                                          <p:attrName>style.visibility</p:attrName>
                                        </p:attrNameLst>
                                      </p:cBhvr>
                                      <p:to>
                                        <p:strVal val="visible"/>
                                      </p:to>
                                    </p:set>
                                    <p:anim calcmode="lin" valueType="num">
                                      <p:cBhvr additive="base">
                                        <p:cTn id="41" dur="500" fill="hold"/>
                                        <p:tgtEl>
                                          <p:spTgt spid="251910">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519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51909">
                                            <p:txEl>
                                              <p:pRg st="5" end="5"/>
                                            </p:txEl>
                                          </p:spTgt>
                                        </p:tgtEl>
                                        <p:attrNameLst>
                                          <p:attrName>style.visibility</p:attrName>
                                        </p:attrNameLst>
                                      </p:cBhvr>
                                      <p:to>
                                        <p:strVal val="visible"/>
                                      </p:to>
                                    </p:set>
                                    <p:anim calcmode="lin" valueType="num">
                                      <p:cBhvr additive="base">
                                        <p:cTn id="47" dur="500" fill="hold"/>
                                        <p:tgtEl>
                                          <p:spTgt spid="251909">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51909">
                                            <p:txEl>
                                              <p:pRg st="5" end="5"/>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1910">
                                            <p:txEl>
                                              <p:pRg st="5" end="5"/>
                                            </p:txEl>
                                          </p:spTgt>
                                        </p:tgtEl>
                                        <p:attrNameLst>
                                          <p:attrName>style.visibility</p:attrName>
                                        </p:attrNameLst>
                                      </p:cBhvr>
                                      <p:to>
                                        <p:strVal val="visible"/>
                                      </p:to>
                                    </p:set>
                                    <p:anim calcmode="lin" valueType="num">
                                      <p:cBhvr additive="base">
                                        <p:cTn id="51" dur="500" fill="hold"/>
                                        <p:tgtEl>
                                          <p:spTgt spid="251910">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519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51909">
                                            <p:txEl>
                                              <p:pRg st="6" end="6"/>
                                            </p:txEl>
                                          </p:spTgt>
                                        </p:tgtEl>
                                        <p:attrNameLst>
                                          <p:attrName>style.visibility</p:attrName>
                                        </p:attrNameLst>
                                      </p:cBhvr>
                                      <p:to>
                                        <p:strVal val="visible"/>
                                      </p:to>
                                    </p:set>
                                    <p:anim calcmode="lin" valueType="num">
                                      <p:cBhvr additive="base">
                                        <p:cTn id="57" dur="500" fill="hold"/>
                                        <p:tgtEl>
                                          <p:spTgt spid="251909">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51909">
                                            <p:txEl>
                                              <p:pRg st="6" end="6"/>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51910">
                                            <p:txEl>
                                              <p:pRg st="6" end="6"/>
                                            </p:txEl>
                                          </p:spTgt>
                                        </p:tgtEl>
                                        <p:attrNameLst>
                                          <p:attrName>style.visibility</p:attrName>
                                        </p:attrNameLst>
                                      </p:cBhvr>
                                      <p:to>
                                        <p:strVal val="visible"/>
                                      </p:to>
                                    </p:set>
                                    <p:anim calcmode="lin" valueType="num">
                                      <p:cBhvr additive="base">
                                        <p:cTn id="61" dur="500" fill="hold"/>
                                        <p:tgtEl>
                                          <p:spTgt spid="251910">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519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96FBCCD6-5FE9-8A39-E56D-0A322F6ADAFB}"/>
              </a:ext>
            </a:extLst>
          </p:cNvPr>
          <p:cNvSpPr>
            <a:spLocks noGrp="1" noChangeArrowheads="1"/>
          </p:cNvSpPr>
          <p:nvPr>
            <p:ph type="title"/>
          </p:nvPr>
        </p:nvSpPr>
        <p:spPr/>
        <p:txBody>
          <a:bodyPr/>
          <a:lstStyle/>
          <a:p>
            <a:pPr eaLnBrk="1" hangingPunct="1"/>
            <a:r>
              <a:rPr lang="en-US" altLang="en-US"/>
              <a:t>“Why are you </a:t>
            </a:r>
            <a:r>
              <a:rPr lang="en-US" altLang="en-US" i="1"/>
              <a:t>here</a:t>
            </a:r>
            <a:r>
              <a:rPr lang="en-US" altLang="en-US"/>
              <a:t>?” </a:t>
            </a:r>
            <a:r>
              <a:rPr lang="en-US" altLang="en-US" sz="2800"/>
              <a:t>(1 Kg. 19:9)</a:t>
            </a:r>
            <a:endParaRPr lang="en-US" altLang="en-US"/>
          </a:p>
        </p:txBody>
      </p:sp>
      <p:sp>
        <p:nvSpPr>
          <p:cNvPr id="205827" name="Rectangle 3">
            <a:extLst>
              <a:ext uri="{FF2B5EF4-FFF2-40B4-BE49-F238E27FC236}">
                <a16:creationId xmlns:a16="http://schemas.microsoft.com/office/drawing/2014/main" id="{F2EE56BD-0B20-4A9D-4C17-0532B153F56A}"/>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en-US" sz="2800" b="1" dirty="0"/>
              <a:t>Yahweh’s question to Elijah and Elijah’s response suggest that the prophet’s deep-seated depression concerned the survival of the covenant faith, which was given to Moses at Mt. Horeb.</a:t>
            </a:r>
          </a:p>
          <a:p>
            <a:pPr eaLnBrk="1" hangingPunct="1">
              <a:lnSpc>
                <a:spcPct val="90000"/>
              </a:lnSpc>
            </a:pPr>
            <a:r>
              <a:rPr lang="en-US" altLang="en-US" sz="2400" i="1" dirty="0"/>
              <a:t>This mountain was the site at the very roots of the covenant faith.</a:t>
            </a:r>
          </a:p>
          <a:p>
            <a:pPr eaLnBrk="1" hangingPunct="1">
              <a:lnSpc>
                <a:spcPct val="90000"/>
              </a:lnSpc>
            </a:pPr>
            <a:r>
              <a:rPr lang="en-US" altLang="en-US" sz="2400" i="1" dirty="0"/>
              <a:t>Would Jezebel succeed in her mad attempt to exterminate the covenant faith of Yahweh?</a:t>
            </a:r>
          </a:p>
        </p:txBody>
      </p:sp>
    </p:spTree>
  </p:cSld>
  <p:clrMapOvr>
    <a:masterClrMapping/>
  </p:clrMapOvr>
  <p:transition spd="med">
    <p:zoom dir="in"/>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056D705-CE4A-1F51-F8B9-84642C1F2B09}"/>
              </a:ext>
            </a:extLst>
          </p:cNvPr>
          <p:cNvSpPr>
            <a:spLocks noGrp="1" noChangeArrowheads="1"/>
          </p:cNvSpPr>
          <p:nvPr>
            <p:ph type="title"/>
          </p:nvPr>
        </p:nvSpPr>
        <p:spPr/>
        <p:txBody>
          <a:bodyPr/>
          <a:lstStyle/>
          <a:p>
            <a:pPr eaLnBrk="1" hangingPunct="1"/>
            <a:r>
              <a:rPr lang="en-US" altLang="en-US"/>
              <a:t>The Remarkable Difference!</a:t>
            </a:r>
          </a:p>
        </p:txBody>
      </p:sp>
      <p:sp>
        <p:nvSpPr>
          <p:cNvPr id="253955" name="Rectangle 3">
            <a:extLst>
              <a:ext uri="{FF2B5EF4-FFF2-40B4-BE49-F238E27FC236}">
                <a16:creationId xmlns:a16="http://schemas.microsoft.com/office/drawing/2014/main" id="{414D57C0-22B8-A9AD-EC2F-E9131C66AA4D}"/>
              </a:ext>
            </a:extLst>
          </p:cNvPr>
          <p:cNvSpPr>
            <a:spLocks noGrp="1" noChangeArrowheads="1"/>
          </p:cNvSpPr>
          <p:nvPr>
            <p:ph type="body" idx="1"/>
          </p:nvPr>
        </p:nvSpPr>
        <p:spPr>
          <a:xfrm>
            <a:off x="609599" y="1828800"/>
            <a:ext cx="11181347" cy="2362200"/>
          </a:xfrm>
        </p:spPr>
        <p:txBody>
          <a:bodyPr/>
          <a:lstStyle/>
          <a:p>
            <a:pPr eaLnBrk="1" hangingPunct="1">
              <a:buFont typeface="Wingdings" panose="05000000000000000000" pitchFamily="2" charset="2"/>
              <a:buNone/>
            </a:pPr>
            <a:r>
              <a:rPr lang="en-US" altLang="en-US" sz="2800" i="1" u="sng" dirty="0"/>
              <a:t>For Moses,</a:t>
            </a:r>
            <a:r>
              <a:rPr lang="en-US" altLang="en-US" sz="2800" i="1" dirty="0"/>
              <a:t> God appeared in the cloud, earthquake and fire (Ex. 19:18; Dt. 4:12; 5:23-24).</a:t>
            </a:r>
          </a:p>
          <a:p>
            <a:pPr eaLnBrk="1" hangingPunct="1">
              <a:buFont typeface="Wingdings" panose="05000000000000000000" pitchFamily="2" charset="2"/>
              <a:buNone/>
            </a:pPr>
            <a:r>
              <a:rPr lang="en-US" altLang="en-US" sz="2800" i="1" u="sng" dirty="0"/>
              <a:t>For Elijah,</a:t>
            </a:r>
            <a:r>
              <a:rPr lang="en-US" altLang="en-US" sz="2800" i="1" dirty="0"/>
              <a:t> God was NOT in the cloud, earthquake and fire (1 Kg. 19:11b-12a). Rather, he was in “the sound of silence” </a:t>
            </a:r>
            <a:r>
              <a:rPr lang="en-US" altLang="en-US" sz="2800" dirty="0"/>
              <a:t>(</a:t>
            </a:r>
            <a:r>
              <a:rPr lang="he-IL" altLang="en-US" sz="2800" dirty="0"/>
              <a:t>קול דממה דקה</a:t>
            </a:r>
            <a:r>
              <a:rPr lang="en-US" altLang="en-US" sz="2800" dirty="0"/>
              <a:t>).</a:t>
            </a:r>
          </a:p>
        </p:txBody>
      </p:sp>
      <p:sp>
        <p:nvSpPr>
          <p:cNvPr id="253956" name="AutoShape 4">
            <a:extLst>
              <a:ext uri="{FF2B5EF4-FFF2-40B4-BE49-F238E27FC236}">
                <a16:creationId xmlns:a16="http://schemas.microsoft.com/office/drawing/2014/main" id="{C8EECB1B-CE43-C0E8-B64D-A7186E9E57D8}"/>
              </a:ext>
            </a:extLst>
          </p:cNvPr>
          <p:cNvSpPr>
            <a:spLocks noChangeArrowheads="1"/>
          </p:cNvSpPr>
          <p:nvPr/>
        </p:nvSpPr>
        <p:spPr bwMode="auto">
          <a:xfrm>
            <a:off x="389021" y="4162926"/>
            <a:ext cx="11401926" cy="2514600"/>
          </a:xfrm>
          <a:prstGeom prst="roundRect">
            <a:avLst>
              <a:gd name="adj" fmla="val 16667"/>
            </a:avLst>
          </a:prstGeom>
          <a:gradFill rotWithShape="1">
            <a:gsLst>
              <a:gs pos="0">
                <a:srgbClr val="89886B"/>
              </a:gs>
              <a:gs pos="50000">
                <a:srgbClr val="B3B28C"/>
              </a:gs>
              <a:gs pos="100000">
                <a:srgbClr val="89886B"/>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253957" name="Text Box 5">
            <a:extLst>
              <a:ext uri="{FF2B5EF4-FFF2-40B4-BE49-F238E27FC236}">
                <a16:creationId xmlns:a16="http://schemas.microsoft.com/office/drawing/2014/main" id="{AAF8613F-F4C3-71C6-2BA8-B01859835304}"/>
              </a:ext>
            </a:extLst>
          </p:cNvPr>
          <p:cNvSpPr txBox="1">
            <a:spLocks noChangeArrowheads="1"/>
          </p:cNvSpPr>
          <p:nvPr/>
        </p:nvSpPr>
        <p:spPr bwMode="auto">
          <a:xfrm>
            <a:off x="753979" y="4303455"/>
            <a:ext cx="1082842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u="sng" dirty="0">
                <a:solidFill>
                  <a:srgbClr val="C00000"/>
                </a:solidFill>
                <a:latin typeface="Impact" panose="020B0806030902050204" pitchFamily="34" charset="0"/>
                <a:cs typeface="Arial" panose="020B0604020202020204" pitchFamily="34" charset="0"/>
              </a:rPr>
              <a:t>This difference underscored the contrast between Yahweh and </a:t>
            </a:r>
            <a:r>
              <a:rPr lang="en-US" altLang="en-US" sz="2800" u="sng" dirty="0" err="1">
                <a:solidFill>
                  <a:srgbClr val="C00000"/>
                </a:solidFill>
                <a:latin typeface="Impact" panose="020B0806030902050204" pitchFamily="34" charset="0"/>
                <a:cs typeface="Arial" panose="020B0604020202020204" pitchFamily="34" charset="0"/>
              </a:rPr>
              <a:t>Ba`al</a:t>
            </a:r>
            <a:r>
              <a:rPr lang="en-US" altLang="en-US" sz="2800" u="sng" dirty="0">
                <a:solidFill>
                  <a:srgbClr val="C00000"/>
                </a:solidFill>
                <a:latin typeface="Impact" panose="020B0806030902050204" pitchFamily="34" charset="0"/>
                <a:cs typeface="Arial" panose="020B0604020202020204" pitchFamily="34" charset="0"/>
              </a:rPr>
              <a:t>.</a:t>
            </a:r>
            <a:r>
              <a:rPr lang="en-US" altLang="en-US" sz="2800" dirty="0">
                <a:solidFill>
                  <a:srgbClr val="C00000"/>
                </a:solidFill>
                <a:latin typeface="Impact" panose="020B0806030902050204" pitchFamily="34" charset="0"/>
                <a:cs typeface="Arial" panose="020B0604020202020204" pitchFamily="34" charset="0"/>
              </a:rPr>
              <a:t>   </a:t>
            </a:r>
            <a:r>
              <a:rPr lang="en-US" altLang="en-US" sz="2800" dirty="0" err="1">
                <a:solidFill>
                  <a:srgbClr val="C00000"/>
                </a:solidFill>
                <a:latin typeface="Impact" panose="020B0806030902050204" pitchFamily="34" charset="0"/>
                <a:cs typeface="Arial" panose="020B0604020202020204" pitchFamily="34" charset="0"/>
              </a:rPr>
              <a:t>Ba`al</a:t>
            </a:r>
            <a:r>
              <a:rPr lang="en-US" altLang="en-US" sz="2800" dirty="0">
                <a:solidFill>
                  <a:srgbClr val="C00000"/>
                </a:solidFill>
                <a:latin typeface="Impact" panose="020B0806030902050204" pitchFamily="34" charset="0"/>
                <a:cs typeface="Arial" panose="020B0604020202020204" pitchFamily="34" charset="0"/>
              </a:rPr>
              <a:t> (Lord Thunder) must never be confused with the mystery of Yahweh, who could speak as the sovereign God even in the sound of silence.</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anim calcmode="lin" valueType="num">
                                      <p:cBhvr>
                                        <p:cTn id="7" dur="500" fill="hold"/>
                                        <p:tgtEl>
                                          <p:spTgt spid="25395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5395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5395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539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53955">
                                            <p:txEl>
                                              <p:pRg st="1" end="1"/>
                                            </p:txEl>
                                          </p:spTgt>
                                        </p:tgtEl>
                                        <p:attrNameLst>
                                          <p:attrName>style.visibility</p:attrName>
                                        </p:attrNameLst>
                                      </p:cBhvr>
                                      <p:to>
                                        <p:strVal val="visible"/>
                                      </p:to>
                                    </p:set>
                                    <p:anim calcmode="lin" valueType="num">
                                      <p:cBhvr>
                                        <p:cTn id="15" dur="500" fill="hold"/>
                                        <p:tgtEl>
                                          <p:spTgt spid="2539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539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539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539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253956"/>
                                        </p:tgtEl>
                                        <p:attrNameLst>
                                          <p:attrName>style.visibility</p:attrName>
                                        </p:attrNameLst>
                                      </p:cBhvr>
                                      <p:to>
                                        <p:strVal val="visible"/>
                                      </p:to>
                                    </p:set>
                                    <p:animEffect transition="in" filter="dissolve">
                                      <p:cBhvr>
                                        <p:cTn id="23" dur="500"/>
                                        <p:tgtEl>
                                          <p:spTgt spid="253956"/>
                                        </p:tgtEl>
                                      </p:cBhvr>
                                    </p:animEffect>
                                  </p:childTnLst>
                                </p:cTn>
                              </p:par>
                              <p:par>
                                <p:cTn id="24" presetID="9" presetClass="entr" presetSubtype="0" fill="hold" nodeType="withEffect">
                                  <p:stCondLst>
                                    <p:cond delay="0"/>
                                  </p:stCondLst>
                                  <p:childTnLst>
                                    <p:set>
                                      <p:cBhvr>
                                        <p:cTn id="25" dur="1" fill="hold">
                                          <p:stCondLst>
                                            <p:cond delay="0"/>
                                          </p:stCondLst>
                                        </p:cTn>
                                        <p:tgtEl>
                                          <p:spTgt spid="253957">
                                            <p:txEl>
                                              <p:pRg st="0" end="0"/>
                                            </p:txEl>
                                          </p:spTgt>
                                        </p:tgtEl>
                                        <p:attrNameLst>
                                          <p:attrName>style.visibility</p:attrName>
                                        </p:attrNameLst>
                                      </p:cBhvr>
                                      <p:to>
                                        <p:strVal val="visible"/>
                                      </p:to>
                                    </p:set>
                                    <p:animEffect transition="in" filter="dissolve">
                                      <p:cBhvr>
                                        <p:cTn id="26" dur="500"/>
                                        <p:tgtEl>
                                          <p:spTgt spid="2539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D3D0366-7B70-BD52-A597-D51D2F24A2BD}"/>
              </a:ext>
            </a:extLst>
          </p:cNvPr>
          <p:cNvSpPr>
            <a:spLocks noGrp="1" noChangeArrowheads="1"/>
          </p:cNvSpPr>
          <p:nvPr>
            <p:ph type="title"/>
          </p:nvPr>
        </p:nvSpPr>
        <p:spPr>
          <a:xfrm>
            <a:off x="593558" y="292769"/>
            <a:ext cx="8686800" cy="1143000"/>
          </a:xfrm>
        </p:spPr>
        <p:txBody>
          <a:bodyPr/>
          <a:lstStyle/>
          <a:p>
            <a:pPr eaLnBrk="1" hangingPunct="1"/>
            <a:r>
              <a:rPr lang="en-US" altLang="en-US" dirty="0"/>
              <a:t>Elijah’s New Commission </a:t>
            </a:r>
            <a:r>
              <a:rPr lang="en-US" altLang="en-US" sz="2800" dirty="0"/>
              <a:t>(1 Kg. 19:15-18)</a:t>
            </a:r>
          </a:p>
        </p:txBody>
      </p:sp>
      <p:sp>
        <p:nvSpPr>
          <p:cNvPr id="254979" name="Rectangle 3">
            <a:extLst>
              <a:ext uri="{FF2B5EF4-FFF2-40B4-BE49-F238E27FC236}">
                <a16:creationId xmlns:a16="http://schemas.microsoft.com/office/drawing/2014/main" id="{AA1CC22E-7953-7C32-72DD-0A05E982CDA9}"/>
              </a:ext>
            </a:extLst>
          </p:cNvPr>
          <p:cNvSpPr>
            <a:spLocks noGrp="1" noChangeArrowheads="1"/>
          </p:cNvSpPr>
          <p:nvPr>
            <p:ph type="body" idx="1"/>
          </p:nvPr>
        </p:nvSpPr>
        <p:spPr>
          <a:xfrm>
            <a:off x="593558" y="1812758"/>
            <a:ext cx="11293642" cy="4892842"/>
          </a:xfrm>
        </p:spPr>
        <p:txBody>
          <a:bodyPr/>
          <a:lstStyle/>
          <a:p>
            <a:pPr eaLnBrk="1" hangingPunct="1">
              <a:lnSpc>
                <a:spcPct val="90000"/>
              </a:lnSpc>
              <a:buFont typeface="Wingdings" panose="05000000000000000000" pitchFamily="2" charset="2"/>
              <a:buNone/>
            </a:pPr>
            <a:r>
              <a:rPr lang="en-US" altLang="en-US" sz="2800" b="1" dirty="0"/>
              <a:t>Elijah’s commission sent him back northward, where he was to…</a:t>
            </a:r>
          </a:p>
          <a:p>
            <a:pPr eaLnBrk="1" hangingPunct="1">
              <a:lnSpc>
                <a:spcPct val="90000"/>
              </a:lnSpc>
            </a:pPr>
            <a:r>
              <a:rPr lang="en-US" altLang="en-US" sz="2400" b="1" i="1" dirty="0"/>
              <a:t>…anoint </a:t>
            </a:r>
            <a:r>
              <a:rPr lang="en-US" altLang="en-US" sz="2400" b="1" i="1" dirty="0" err="1"/>
              <a:t>Hazael</a:t>
            </a:r>
            <a:r>
              <a:rPr lang="en-US" altLang="en-US" sz="2400" b="1" i="1" dirty="0"/>
              <a:t> as the King of Aram</a:t>
            </a:r>
          </a:p>
          <a:p>
            <a:pPr lvl="1" eaLnBrk="1" hangingPunct="1">
              <a:lnSpc>
                <a:spcPct val="90000"/>
              </a:lnSpc>
            </a:pPr>
            <a:r>
              <a:rPr lang="en-US" altLang="en-US" sz="2400" i="1" dirty="0" err="1"/>
              <a:t>Hazael</a:t>
            </a:r>
            <a:r>
              <a:rPr lang="en-US" altLang="en-US" sz="2400" i="1" dirty="0"/>
              <a:t> was to be Yahweh’s instrument of discipline for wayward Israel</a:t>
            </a:r>
          </a:p>
          <a:p>
            <a:pPr lvl="1" eaLnBrk="1" hangingPunct="1">
              <a:lnSpc>
                <a:spcPct val="90000"/>
              </a:lnSpc>
            </a:pPr>
            <a:r>
              <a:rPr lang="en-US" altLang="en-US" sz="2400" i="1" dirty="0"/>
              <a:t>This anointing later would be fulfilled in the office of Elisha (cf. 2 Kg. 8)</a:t>
            </a:r>
          </a:p>
          <a:p>
            <a:pPr eaLnBrk="1" hangingPunct="1">
              <a:lnSpc>
                <a:spcPct val="90000"/>
              </a:lnSpc>
            </a:pPr>
            <a:r>
              <a:rPr lang="en-US" altLang="en-US" sz="2400" b="1" i="1" dirty="0"/>
              <a:t>…anoint Jehu as the King of Israel</a:t>
            </a:r>
          </a:p>
          <a:p>
            <a:pPr lvl="1" eaLnBrk="1" hangingPunct="1">
              <a:lnSpc>
                <a:spcPct val="90000"/>
              </a:lnSpc>
            </a:pPr>
            <a:r>
              <a:rPr lang="en-US" altLang="en-US" sz="2400" i="1" dirty="0"/>
              <a:t>Jehu would exterminate the family of Ahab (cf. 2 Kg. 9-10)</a:t>
            </a:r>
          </a:p>
          <a:p>
            <a:pPr eaLnBrk="1" hangingPunct="1">
              <a:lnSpc>
                <a:spcPct val="90000"/>
              </a:lnSpc>
            </a:pPr>
            <a:r>
              <a:rPr lang="en-US" altLang="en-US" sz="2400" b="1" i="1" dirty="0"/>
              <a:t>…anoint Elisha, his prophetic successor</a:t>
            </a:r>
          </a:p>
          <a:p>
            <a:pPr lvl="1" eaLnBrk="1" hangingPunct="1">
              <a:lnSpc>
                <a:spcPct val="90000"/>
              </a:lnSpc>
            </a:pPr>
            <a:r>
              <a:rPr lang="en-US" altLang="en-US" sz="2400" i="1" dirty="0"/>
              <a:t>Between </a:t>
            </a:r>
            <a:r>
              <a:rPr lang="en-US" altLang="en-US" sz="2400" i="1" dirty="0" err="1"/>
              <a:t>Hazael</a:t>
            </a:r>
            <a:r>
              <a:rPr lang="en-US" altLang="en-US" sz="2400" i="1" dirty="0"/>
              <a:t>, Jehu and Elisha, the family of Ahab and Jezebel would be wiped out completely!</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54979">
                                            <p:txEl>
                                              <p:pRg st="1" end="1"/>
                                            </p:txEl>
                                          </p:spTgt>
                                        </p:tgtEl>
                                        <p:attrNameLst>
                                          <p:attrName>style.visibility</p:attrName>
                                        </p:attrNameLst>
                                      </p:cBhvr>
                                      <p:to>
                                        <p:strVal val="visible"/>
                                      </p:to>
                                    </p:set>
                                    <p:anim calcmode="lin" valueType="num">
                                      <p:cBhvr>
                                        <p:cTn id="7" dur="500" fill="hold"/>
                                        <p:tgtEl>
                                          <p:spTgt spid="2549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549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549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54979">
                                            <p:txEl>
                                              <p:pRg st="1" end="1"/>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254979">
                                            <p:txEl>
                                              <p:pRg st="2" end="2"/>
                                            </p:txEl>
                                          </p:spTgt>
                                        </p:tgtEl>
                                        <p:attrNameLst>
                                          <p:attrName>style.visibility</p:attrName>
                                        </p:attrNameLst>
                                      </p:cBhvr>
                                      <p:to>
                                        <p:strVal val="visible"/>
                                      </p:to>
                                    </p:set>
                                    <p:anim calcmode="lin" valueType="num">
                                      <p:cBhvr>
                                        <p:cTn id="13" dur="500" fill="hold"/>
                                        <p:tgtEl>
                                          <p:spTgt spid="2549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549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549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54979">
                                            <p:txEl>
                                              <p:pRg st="2" end="2"/>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254979">
                                            <p:txEl>
                                              <p:pRg st="3" end="3"/>
                                            </p:txEl>
                                          </p:spTgt>
                                        </p:tgtEl>
                                        <p:attrNameLst>
                                          <p:attrName>style.visibility</p:attrName>
                                        </p:attrNameLst>
                                      </p:cBhvr>
                                      <p:to>
                                        <p:strVal val="visible"/>
                                      </p:to>
                                    </p:set>
                                    <p:anim calcmode="lin" valueType="num">
                                      <p:cBhvr>
                                        <p:cTn id="19" dur="500" fill="hold"/>
                                        <p:tgtEl>
                                          <p:spTgt spid="2549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549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549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549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254979">
                                            <p:txEl>
                                              <p:pRg st="4" end="4"/>
                                            </p:txEl>
                                          </p:spTgt>
                                        </p:tgtEl>
                                        <p:attrNameLst>
                                          <p:attrName>style.visibility</p:attrName>
                                        </p:attrNameLst>
                                      </p:cBhvr>
                                      <p:to>
                                        <p:strVal val="visible"/>
                                      </p:to>
                                    </p:set>
                                    <p:anim calcmode="lin" valueType="num">
                                      <p:cBhvr>
                                        <p:cTn id="27" dur="500" fill="hold"/>
                                        <p:tgtEl>
                                          <p:spTgt spid="25497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5497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5497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54979">
                                            <p:txEl>
                                              <p:pRg st="4" end="4"/>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254979">
                                            <p:txEl>
                                              <p:pRg st="5" end="5"/>
                                            </p:txEl>
                                          </p:spTgt>
                                        </p:tgtEl>
                                        <p:attrNameLst>
                                          <p:attrName>style.visibility</p:attrName>
                                        </p:attrNameLst>
                                      </p:cBhvr>
                                      <p:to>
                                        <p:strVal val="visible"/>
                                      </p:to>
                                    </p:set>
                                    <p:anim calcmode="lin" valueType="num">
                                      <p:cBhvr>
                                        <p:cTn id="33" dur="500" fill="hold"/>
                                        <p:tgtEl>
                                          <p:spTgt spid="25497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5497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5497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5497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254979">
                                            <p:txEl>
                                              <p:pRg st="6" end="6"/>
                                            </p:txEl>
                                          </p:spTgt>
                                        </p:tgtEl>
                                        <p:attrNameLst>
                                          <p:attrName>style.visibility</p:attrName>
                                        </p:attrNameLst>
                                      </p:cBhvr>
                                      <p:to>
                                        <p:strVal val="visible"/>
                                      </p:to>
                                    </p:set>
                                    <p:anim calcmode="lin" valueType="num">
                                      <p:cBhvr>
                                        <p:cTn id="41" dur="500" fill="hold"/>
                                        <p:tgtEl>
                                          <p:spTgt spid="25497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25497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25497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254979">
                                            <p:txEl>
                                              <p:pRg st="6" end="6"/>
                                            </p:txEl>
                                          </p:spTgt>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254979">
                                            <p:txEl>
                                              <p:pRg st="7" end="7"/>
                                            </p:txEl>
                                          </p:spTgt>
                                        </p:tgtEl>
                                        <p:attrNameLst>
                                          <p:attrName>style.visibility</p:attrName>
                                        </p:attrNameLst>
                                      </p:cBhvr>
                                      <p:to>
                                        <p:strVal val="visible"/>
                                      </p:to>
                                    </p:set>
                                    <p:anim calcmode="lin" valueType="num">
                                      <p:cBhvr>
                                        <p:cTn id="47" dur="500" fill="hold"/>
                                        <p:tgtEl>
                                          <p:spTgt spid="254979">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54979">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54979">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5497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BEF965D1-AEE9-3B3B-B4DA-CD24A7EDF6AD}"/>
              </a:ext>
            </a:extLst>
          </p:cNvPr>
          <p:cNvSpPr>
            <a:spLocks noGrp="1" noChangeArrowheads="1"/>
          </p:cNvSpPr>
          <p:nvPr>
            <p:ph type="title"/>
          </p:nvPr>
        </p:nvSpPr>
        <p:spPr/>
        <p:txBody>
          <a:bodyPr/>
          <a:lstStyle/>
          <a:p>
            <a:pPr eaLnBrk="1" hangingPunct="1"/>
            <a:r>
              <a:rPr lang="en-US" altLang="en-US"/>
              <a:t>The Depressed Prophet and God</a:t>
            </a:r>
          </a:p>
        </p:txBody>
      </p:sp>
      <p:sp>
        <p:nvSpPr>
          <p:cNvPr id="699395" name="Rectangle 3">
            <a:extLst>
              <a:ext uri="{FF2B5EF4-FFF2-40B4-BE49-F238E27FC236}">
                <a16:creationId xmlns:a16="http://schemas.microsoft.com/office/drawing/2014/main" id="{5138A8CD-C5E7-7CCF-137D-CCD30A7B74CD}"/>
              </a:ext>
            </a:extLst>
          </p:cNvPr>
          <p:cNvSpPr>
            <a:spLocks noGrp="1" noChangeArrowheads="1"/>
          </p:cNvSpPr>
          <p:nvPr>
            <p:ph type="body" sz="half" idx="1"/>
          </p:nvPr>
        </p:nvSpPr>
        <p:spPr>
          <a:xfrm>
            <a:off x="678426" y="2022476"/>
            <a:ext cx="5272548" cy="4302125"/>
          </a:xfrm>
          <a:solidFill>
            <a:srgbClr val="AFAFC9"/>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b="1" dirty="0">
                <a:latin typeface="Pristina" panose="03060402040406080204" pitchFamily="66" charset="0"/>
              </a:rPr>
              <a:t>“I am the only one left, and now they are trying to kill me, too!”</a:t>
            </a:r>
          </a:p>
          <a:p>
            <a:pPr eaLnBrk="1" hangingPunct="1">
              <a:lnSpc>
                <a:spcPct val="90000"/>
              </a:lnSpc>
              <a:buFont typeface="Wingdings" panose="05000000000000000000" pitchFamily="2" charset="2"/>
              <a:buNone/>
            </a:pPr>
            <a:r>
              <a:rPr lang="en-US" altLang="en-US" sz="2400" dirty="0"/>
              <a:t>			1 Kg. 19:14</a:t>
            </a:r>
          </a:p>
        </p:txBody>
      </p:sp>
      <p:sp>
        <p:nvSpPr>
          <p:cNvPr id="699396" name="Rectangle 4">
            <a:extLst>
              <a:ext uri="{FF2B5EF4-FFF2-40B4-BE49-F238E27FC236}">
                <a16:creationId xmlns:a16="http://schemas.microsoft.com/office/drawing/2014/main" id="{4328295C-60F8-1657-359C-5CDE05218A1E}"/>
              </a:ext>
            </a:extLst>
          </p:cNvPr>
          <p:cNvSpPr>
            <a:spLocks noGrp="1" noChangeArrowheads="1"/>
          </p:cNvSpPr>
          <p:nvPr>
            <p:ph type="body" sz="half" idx="2"/>
          </p:nvPr>
        </p:nvSpPr>
        <p:spPr>
          <a:xfrm>
            <a:off x="6172200" y="2022476"/>
            <a:ext cx="5410200" cy="4302125"/>
          </a:xfrm>
          <a:solidFill>
            <a:srgbClr val="FF9933"/>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b="1" dirty="0">
                <a:latin typeface="Pristina" panose="03060402040406080204" pitchFamily="66" charset="0"/>
              </a:rPr>
              <a:t>“Yet I reserve seven thousand in Israel—all whose knees have not bowed down to </a:t>
            </a:r>
            <a:r>
              <a:rPr lang="en-US" altLang="en-US" b="1" dirty="0" err="1">
                <a:latin typeface="Pristina" panose="03060402040406080204" pitchFamily="66" charset="0"/>
              </a:rPr>
              <a:t>Ba’al</a:t>
            </a:r>
            <a:r>
              <a:rPr lang="en-US" altLang="en-US" b="1" dirty="0">
                <a:latin typeface="Pristina" panose="03060402040406080204" pitchFamily="66" charset="0"/>
              </a:rPr>
              <a:t> and all whose mouths have not kissed him.”</a:t>
            </a:r>
          </a:p>
          <a:p>
            <a:pPr eaLnBrk="1" hangingPunct="1">
              <a:lnSpc>
                <a:spcPct val="90000"/>
              </a:lnSpc>
              <a:buFont typeface="Wingdings" panose="05000000000000000000" pitchFamily="2" charset="2"/>
              <a:buNone/>
            </a:pPr>
            <a:r>
              <a:rPr lang="en-US" altLang="en-US" sz="2400" dirty="0"/>
              <a:t>			1 Kg. 19:18</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699395">
                                            <p:bg/>
                                          </p:spTgt>
                                        </p:tgtEl>
                                        <p:attrNameLst>
                                          <p:attrName>style.visibility</p:attrName>
                                        </p:attrNameLst>
                                      </p:cBhvr>
                                      <p:to>
                                        <p:strVal val="visible"/>
                                      </p:to>
                                    </p:set>
                                    <p:animEffect transition="in" filter="randombar(horizontal)">
                                      <p:cBhvr>
                                        <p:cTn id="7" dur="500"/>
                                        <p:tgtEl>
                                          <p:spTgt spid="699395">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99395">
                                            <p:txEl>
                                              <p:pRg st="0" end="0"/>
                                            </p:txEl>
                                          </p:spTgt>
                                        </p:tgtEl>
                                        <p:attrNameLst>
                                          <p:attrName>style.visibility</p:attrName>
                                        </p:attrNameLst>
                                      </p:cBhvr>
                                      <p:to>
                                        <p:strVal val="visible"/>
                                      </p:to>
                                    </p:set>
                                    <p:animEffect transition="in" filter="randombar(horizontal)">
                                      <p:cBhvr>
                                        <p:cTn id="10" dur="500"/>
                                        <p:tgtEl>
                                          <p:spTgt spid="699395">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699395">
                                            <p:txEl>
                                              <p:pRg st="1" end="1"/>
                                            </p:txEl>
                                          </p:spTgt>
                                        </p:tgtEl>
                                        <p:attrNameLst>
                                          <p:attrName>style.visibility</p:attrName>
                                        </p:attrNameLst>
                                      </p:cBhvr>
                                      <p:to>
                                        <p:strVal val="visible"/>
                                      </p:to>
                                    </p:set>
                                    <p:animEffect transition="in" filter="randombar(horizontal)">
                                      <p:cBhvr>
                                        <p:cTn id="13" dur="500"/>
                                        <p:tgtEl>
                                          <p:spTgt spid="69939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nodeType="clickEffect">
                                  <p:stCondLst>
                                    <p:cond delay="0"/>
                                  </p:stCondLst>
                                  <p:childTnLst>
                                    <p:set>
                                      <p:cBhvr>
                                        <p:cTn id="17" dur="1" fill="hold">
                                          <p:stCondLst>
                                            <p:cond delay="0"/>
                                          </p:stCondLst>
                                        </p:cTn>
                                        <p:tgtEl>
                                          <p:spTgt spid="699396">
                                            <p:bg/>
                                          </p:spTgt>
                                        </p:tgtEl>
                                        <p:attrNameLst>
                                          <p:attrName>style.visibility</p:attrName>
                                        </p:attrNameLst>
                                      </p:cBhvr>
                                      <p:to>
                                        <p:strVal val="visible"/>
                                      </p:to>
                                    </p:set>
                                    <p:animEffect transition="in" filter="randombar(horizontal)">
                                      <p:cBhvr>
                                        <p:cTn id="18" dur="500"/>
                                        <p:tgtEl>
                                          <p:spTgt spid="699396">
                                            <p:bg/>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699396">
                                            <p:txEl>
                                              <p:pRg st="0" end="0"/>
                                            </p:txEl>
                                          </p:spTgt>
                                        </p:tgtEl>
                                        <p:attrNameLst>
                                          <p:attrName>style.visibility</p:attrName>
                                        </p:attrNameLst>
                                      </p:cBhvr>
                                      <p:to>
                                        <p:strVal val="visible"/>
                                      </p:to>
                                    </p:set>
                                    <p:animEffect transition="in" filter="randombar(horizontal)">
                                      <p:cBhvr>
                                        <p:cTn id="21" dur="500"/>
                                        <p:tgtEl>
                                          <p:spTgt spid="69939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699396">
                                            <p:txEl>
                                              <p:pRg st="1" end="1"/>
                                            </p:txEl>
                                          </p:spTgt>
                                        </p:tgtEl>
                                        <p:attrNameLst>
                                          <p:attrName>style.visibility</p:attrName>
                                        </p:attrNameLst>
                                      </p:cBhvr>
                                      <p:to>
                                        <p:strVal val="visible"/>
                                      </p:to>
                                    </p:set>
                                    <p:animEffect transition="in" filter="randombar(horizontal)">
                                      <p:cBhvr>
                                        <p:cTn id="24" dur="500"/>
                                        <p:tgtEl>
                                          <p:spTgt spid="6993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5" grpId="0" uiExpand="1" build="p" animBg="1"/>
      <p:bldP spid="699396"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AAFB20C-1CA4-3BE4-BB77-0E0682B97F49}"/>
              </a:ext>
            </a:extLst>
          </p:cNvPr>
          <p:cNvSpPr>
            <a:spLocks noGrp="1" noChangeArrowheads="1"/>
          </p:cNvSpPr>
          <p:nvPr>
            <p:ph type="title"/>
          </p:nvPr>
        </p:nvSpPr>
        <p:spPr>
          <a:xfrm>
            <a:off x="1981200" y="152400"/>
            <a:ext cx="8229600" cy="706244"/>
          </a:xfrm>
        </p:spPr>
        <p:txBody>
          <a:bodyPr/>
          <a:lstStyle/>
          <a:p>
            <a:pPr eaLnBrk="1" hangingPunct="1"/>
            <a:r>
              <a:rPr lang="en-US" altLang="en-US" sz="3600" b="1" dirty="0">
                <a:solidFill>
                  <a:srgbClr val="C00000"/>
                </a:solidFill>
                <a:effectLst>
                  <a:outerShdw blurRad="38100" dist="38100" dir="2700000" algn="tl">
                    <a:srgbClr val="000000">
                      <a:alpha val="43137"/>
                    </a:srgbClr>
                  </a:outerShdw>
                </a:effectLst>
              </a:rPr>
              <a:t>Archival Sources for 1 &amp; 2 Kings</a:t>
            </a:r>
          </a:p>
        </p:txBody>
      </p:sp>
      <p:sp>
        <p:nvSpPr>
          <p:cNvPr id="568323" name="Rectangle 3">
            <a:extLst>
              <a:ext uri="{FF2B5EF4-FFF2-40B4-BE49-F238E27FC236}">
                <a16:creationId xmlns:a16="http://schemas.microsoft.com/office/drawing/2014/main" id="{480FAB08-2DC2-E969-693B-FC1C4E7ABABF}"/>
              </a:ext>
            </a:extLst>
          </p:cNvPr>
          <p:cNvSpPr>
            <a:spLocks noGrp="1" noChangeArrowheads="1"/>
          </p:cNvSpPr>
          <p:nvPr>
            <p:ph type="body" idx="1"/>
          </p:nvPr>
        </p:nvSpPr>
        <p:spPr>
          <a:xfrm>
            <a:off x="512956" y="1538868"/>
            <a:ext cx="11195824" cy="4785732"/>
          </a:xfrm>
        </p:spPr>
        <p:txBody>
          <a:bodyPr/>
          <a:lstStyle/>
          <a:p>
            <a:pPr eaLnBrk="1" hangingPunct="1">
              <a:lnSpc>
                <a:spcPct val="80000"/>
              </a:lnSpc>
              <a:buFont typeface="Wingdings" panose="05000000000000000000" pitchFamily="2" charset="2"/>
              <a:buNone/>
            </a:pPr>
            <a:r>
              <a:rPr lang="en-US" altLang="en-US" sz="2800" b="1" dirty="0"/>
              <a:t>While the books of 1 &amp; 2 Kings are formally anonymous, they seem to have been composed using pre-existing sources that have not survived, some of which are named:</a:t>
            </a:r>
          </a:p>
          <a:p>
            <a:pPr eaLnBrk="1" hangingPunct="1">
              <a:lnSpc>
                <a:spcPct val="80000"/>
              </a:lnSpc>
            </a:pPr>
            <a:r>
              <a:rPr lang="en-US" altLang="en-US" sz="2400" i="1" dirty="0"/>
              <a:t>Book of the Song (1 Kg. 8:12-13, LXX)</a:t>
            </a:r>
          </a:p>
          <a:p>
            <a:pPr eaLnBrk="1" hangingPunct="1">
              <a:lnSpc>
                <a:spcPct val="80000"/>
              </a:lnSpc>
            </a:pPr>
            <a:r>
              <a:rPr lang="en-US" altLang="en-US" sz="2400" i="1" dirty="0"/>
              <a:t>Book of the Acts of Solomon (1 Kg. 11:41)</a:t>
            </a:r>
          </a:p>
          <a:p>
            <a:pPr eaLnBrk="1" hangingPunct="1">
              <a:lnSpc>
                <a:spcPct val="80000"/>
              </a:lnSpc>
            </a:pPr>
            <a:r>
              <a:rPr lang="en-US" altLang="en-US" sz="2400" i="1" dirty="0"/>
              <a:t>Book of the Annals of the Kings of Israel (mentioned 18 times)</a:t>
            </a:r>
          </a:p>
          <a:p>
            <a:pPr eaLnBrk="1" hangingPunct="1">
              <a:lnSpc>
                <a:spcPct val="80000"/>
              </a:lnSpc>
            </a:pPr>
            <a:r>
              <a:rPr lang="en-US" altLang="en-US" sz="2400" i="1" dirty="0"/>
              <a:t>Book of the Annals of the Kings of Judah (mentioned 15 times)</a:t>
            </a:r>
          </a:p>
          <a:p>
            <a:pPr eaLnBrk="1" hangingPunct="1">
              <a:lnSpc>
                <a:spcPct val="80000"/>
              </a:lnSpc>
            </a:pPr>
            <a:r>
              <a:rPr lang="en-US" altLang="en-US" sz="2400" i="1" dirty="0"/>
              <a:t>See also, Isaiah 36-39, which parallels 2 Kings 18-20</a:t>
            </a:r>
          </a:p>
          <a:p>
            <a:pPr marL="0" indent="0" eaLnBrk="1" hangingPunct="1">
              <a:lnSpc>
                <a:spcPct val="80000"/>
              </a:lnSpc>
              <a:buNone/>
            </a:pPr>
            <a:endParaRPr lang="en-US" altLang="en-US" sz="2400" i="1" dirty="0"/>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568323">
                                            <p:txEl>
                                              <p:pRg st="1" end="1"/>
                                            </p:txEl>
                                          </p:spTgt>
                                        </p:tgtEl>
                                        <p:attrNameLst>
                                          <p:attrName>style.visibility</p:attrName>
                                        </p:attrNameLst>
                                      </p:cBhvr>
                                      <p:to>
                                        <p:strVal val="visible"/>
                                      </p:to>
                                    </p:set>
                                    <p:anim calcmode="lin" valueType="num">
                                      <p:cBhvr>
                                        <p:cTn id="7" dur="500" fill="hold"/>
                                        <p:tgtEl>
                                          <p:spTgt spid="56832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6832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6832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683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568323">
                                            <p:txEl>
                                              <p:pRg st="2" end="2"/>
                                            </p:txEl>
                                          </p:spTgt>
                                        </p:tgtEl>
                                        <p:attrNameLst>
                                          <p:attrName>style.visibility</p:attrName>
                                        </p:attrNameLst>
                                      </p:cBhvr>
                                      <p:to>
                                        <p:strVal val="visible"/>
                                      </p:to>
                                    </p:set>
                                    <p:anim calcmode="lin" valueType="num">
                                      <p:cBhvr>
                                        <p:cTn id="15" dur="500" fill="hold"/>
                                        <p:tgtEl>
                                          <p:spTgt spid="56832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6832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6832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683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68323">
                                            <p:txEl>
                                              <p:pRg st="3" end="3"/>
                                            </p:txEl>
                                          </p:spTgt>
                                        </p:tgtEl>
                                        <p:attrNameLst>
                                          <p:attrName>style.visibility</p:attrName>
                                        </p:attrNameLst>
                                      </p:cBhvr>
                                      <p:to>
                                        <p:strVal val="visible"/>
                                      </p:to>
                                    </p:set>
                                    <p:anim calcmode="lin" valueType="num">
                                      <p:cBhvr>
                                        <p:cTn id="23" dur="500" fill="hold"/>
                                        <p:tgtEl>
                                          <p:spTgt spid="56832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6832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6832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683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568323">
                                            <p:txEl>
                                              <p:pRg st="4" end="4"/>
                                            </p:txEl>
                                          </p:spTgt>
                                        </p:tgtEl>
                                        <p:attrNameLst>
                                          <p:attrName>style.visibility</p:attrName>
                                        </p:attrNameLst>
                                      </p:cBhvr>
                                      <p:to>
                                        <p:strVal val="visible"/>
                                      </p:to>
                                    </p:set>
                                    <p:anim calcmode="lin" valueType="num">
                                      <p:cBhvr>
                                        <p:cTn id="31" dur="500" fill="hold"/>
                                        <p:tgtEl>
                                          <p:spTgt spid="56832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6832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6832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683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568323">
                                            <p:txEl>
                                              <p:pRg st="5" end="5"/>
                                            </p:txEl>
                                          </p:spTgt>
                                        </p:tgtEl>
                                        <p:attrNameLst>
                                          <p:attrName>style.visibility</p:attrName>
                                        </p:attrNameLst>
                                      </p:cBhvr>
                                      <p:to>
                                        <p:strVal val="visible"/>
                                      </p:to>
                                    </p:set>
                                    <p:anim calcmode="lin" valueType="num">
                                      <p:cBhvr>
                                        <p:cTn id="39" dur="500" fill="hold"/>
                                        <p:tgtEl>
                                          <p:spTgt spid="56832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6832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6832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683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B2B2B2"/>
        </a:solidFill>
        <a:effectLst/>
      </p:bgPr>
    </p:bg>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897C825E-A2A2-A4D7-F3F8-40562460F68F}"/>
              </a:ext>
            </a:extLst>
          </p:cNvPr>
          <p:cNvSpPr>
            <a:spLocks noGrp="1" noChangeArrowheads="1"/>
          </p:cNvSpPr>
          <p:nvPr>
            <p:ph type="title"/>
          </p:nvPr>
        </p:nvSpPr>
        <p:spPr>
          <a:xfrm>
            <a:off x="1981200" y="228600"/>
            <a:ext cx="8229600" cy="762000"/>
          </a:xfrm>
        </p:spPr>
        <p:txBody>
          <a:bodyPr/>
          <a:lstStyle/>
          <a:p>
            <a:pPr eaLnBrk="1" hangingPunct="1">
              <a:defRPr/>
            </a:pPr>
            <a:r>
              <a:rPr lang="en-US" altLang="en-US">
                <a:solidFill>
                  <a:srgbClr val="FFFF99"/>
                </a:solidFill>
                <a:effectLst>
                  <a:outerShdw blurRad="38100" dist="38100" dir="2700000" algn="tl">
                    <a:srgbClr val="000000"/>
                  </a:outerShdw>
                </a:effectLst>
                <a:latin typeface="Eras Bold ITC" pitchFamily="34" charset="0"/>
              </a:rPr>
              <a:t>Israelite Property Laws</a:t>
            </a:r>
          </a:p>
        </p:txBody>
      </p:sp>
      <p:sp>
        <p:nvSpPr>
          <p:cNvPr id="262147" name="Rectangle 3">
            <a:extLst>
              <a:ext uri="{FF2B5EF4-FFF2-40B4-BE49-F238E27FC236}">
                <a16:creationId xmlns:a16="http://schemas.microsoft.com/office/drawing/2014/main" id="{2AEDBC3A-0967-FD22-E08A-5FB7530A3DE8}"/>
              </a:ext>
            </a:extLst>
          </p:cNvPr>
          <p:cNvSpPr>
            <a:spLocks noGrp="1" noChangeArrowheads="1"/>
          </p:cNvSpPr>
          <p:nvPr>
            <p:ph type="body" idx="1"/>
          </p:nvPr>
        </p:nvSpPr>
        <p:spPr>
          <a:xfrm>
            <a:off x="206477" y="1066800"/>
            <a:ext cx="11670891" cy="5486400"/>
          </a:xfrm>
        </p:spPr>
        <p:txBody>
          <a:bodyPr/>
          <a:lstStyle/>
          <a:p>
            <a:pPr eaLnBrk="1" hangingPunct="1">
              <a:buFont typeface="Wingdings" panose="05000000000000000000" pitchFamily="2" charset="2"/>
              <a:buNone/>
              <a:defRPr/>
            </a:pPr>
            <a:r>
              <a:rPr lang="en-US" altLang="en-US" sz="2800" b="1" dirty="0">
                <a:solidFill>
                  <a:srgbClr val="007673"/>
                </a:solidFill>
                <a:effectLst>
                  <a:outerShdw blurRad="38100" dist="38100" dir="2700000" algn="tl">
                    <a:srgbClr val="000000"/>
                  </a:outerShdw>
                </a:effectLst>
              </a:rPr>
              <a:t>The land of Israel belonged to Yahweh. The Israelites were his tenants (Lv. 25:23).</a:t>
            </a:r>
          </a:p>
          <a:p>
            <a:pPr eaLnBrk="1" hangingPunct="1">
              <a:defRPr/>
            </a:pPr>
            <a:r>
              <a:rPr lang="en-US" altLang="en-US" sz="2400" i="1" dirty="0">
                <a:latin typeface="Arial Narrow" panose="020B0606020202030204" pitchFamily="34" charset="0"/>
              </a:rPr>
              <a:t>Land inside a walled city could be sold permanently under the proviso that the sale was not final for a year after the original purchase agreement (Lv. 25:29-30).</a:t>
            </a:r>
          </a:p>
          <a:p>
            <a:pPr eaLnBrk="1" hangingPunct="1">
              <a:defRPr/>
            </a:pPr>
            <a:r>
              <a:rPr lang="en-US" altLang="en-US" sz="2400" i="1" dirty="0">
                <a:latin typeface="Arial Narrow" panose="020B0606020202030204" pitchFamily="34" charset="0"/>
              </a:rPr>
              <a:t>Land outside walled cities, i.e., arable land, could NOT be sold permanently (Lv. 25:25-28, 31).</a:t>
            </a:r>
          </a:p>
          <a:p>
            <a:pPr lvl="1" eaLnBrk="1" hangingPunct="1">
              <a:defRPr/>
            </a:pPr>
            <a:r>
              <a:rPr lang="en-US" altLang="en-US" sz="2000" b="1" i="1" dirty="0">
                <a:latin typeface="Arial Narrow" panose="020B0606020202030204" pitchFamily="34" charset="0"/>
              </a:rPr>
              <a:t>It could be leased temporarily on the basis of a land contract.</a:t>
            </a:r>
          </a:p>
          <a:p>
            <a:pPr lvl="1" eaLnBrk="1" hangingPunct="1">
              <a:defRPr/>
            </a:pPr>
            <a:r>
              <a:rPr lang="en-US" altLang="en-US" sz="2000" b="1" i="1" dirty="0">
                <a:latin typeface="Arial Narrow" panose="020B0606020202030204" pitchFamily="34" charset="0"/>
              </a:rPr>
              <a:t>It could be redeemed by the original owner or his family.</a:t>
            </a:r>
          </a:p>
          <a:p>
            <a:pPr lvl="1" eaLnBrk="1" hangingPunct="1">
              <a:defRPr/>
            </a:pPr>
            <a:r>
              <a:rPr lang="en-US" altLang="en-US" sz="2000" b="1" i="1" dirty="0">
                <a:latin typeface="Arial Narrow" panose="020B0606020202030204" pitchFamily="34" charset="0"/>
              </a:rPr>
              <a:t>At the Jubilee, which came every 50 years, the land would revert automatically to the original owner.</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62146"/>
                                        </p:tgtEl>
                                        <p:attrNameLst>
                                          <p:attrName>style.visibility</p:attrName>
                                        </p:attrNameLst>
                                      </p:cBhvr>
                                      <p:to>
                                        <p:strVal val="visible"/>
                                      </p:to>
                                    </p:set>
                                    <p:anim calcmode="lin" valueType="num">
                                      <p:cBhvr>
                                        <p:cTn id="7" dur="500" fill="hold"/>
                                        <p:tgtEl>
                                          <p:spTgt spid="262146"/>
                                        </p:tgtEl>
                                        <p:attrNameLst>
                                          <p:attrName>ppt_w</p:attrName>
                                        </p:attrNameLst>
                                      </p:cBhvr>
                                      <p:tavLst>
                                        <p:tav tm="0">
                                          <p:val>
                                            <p:fltVal val="0"/>
                                          </p:val>
                                        </p:tav>
                                        <p:tav tm="100000">
                                          <p:val>
                                            <p:strVal val="#ppt_w"/>
                                          </p:val>
                                        </p:tav>
                                      </p:tavLst>
                                    </p:anim>
                                    <p:anim calcmode="lin" valueType="num">
                                      <p:cBhvr>
                                        <p:cTn id="8" dur="500" fill="hold"/>
                                        <p:tgtEl>
                                          <p:spTgt spid="26214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62147">
                                            <p:txEl>
                                              <p:pRg st="0" end="0"/>
                                            </p:txEl>
                                          </p:spTgt>
                                        </p:tgtEl>
                                        <p:attrNameLst>
                                          <p:attrName>style.visibility</p:attrName>
                                        </p:attrNameLst>
                                      </p:cBhvr>
                                      <p:to>
                                        <p:strVal val="visible"/>
                                      </p:to>
                                    </p:set>
                                    <p:anim calcmode="lin" valueType="num">
                                      <p:cBhvr additive="base">
                                        <p:cTn id="13" dur="500" fill="hold"/>
                                        <p:tgtEl>
                                          <p:spTgt spid="26214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2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262147">
                                            <p:txEl>
                                              <p:pRg st="1" end="1"/>
                                            </p:txEl>
                                          </p:spTgt>
                                        </p:tgtEl>
                                        <p:attrNameLst>
                                          <p:attrName>style.visibility</p:attrName>
                                        </p:attrNameLst>
                                      </p:cBhvr>
                                      <p:to>
                                        <p:strVal val="visible"/>
                                      </p:to>
                                    </p:set>
                                    <p:anim calcmode="lin" valueType="num">
                                      <p:cBhvr>
                                        <p:cTn id="19" dur="500" fill="hold"/>
                                        <p:tgtEl>
                                          <p:spTgt spid="26214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6214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6214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62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262147">
                                            <p:txEl>
                                              <p:pRg st="2" end="2"/>
                                            </p:txEl>
                                          </p:spTgt>
                                        </p:tgtEl>
                                        <p:attrNameLst>
                                          <p:attrName>style.visibility</p:attrName>
                                        </p:attrNameLst>
                                      </p:cBhvr>
                                      <p:to>
                                        <p:strVal val="visible"/>
                                      </p:to>
                                    </p:set>
                                    <p:anim calcmode="lin" valueType="num">
                                      <p:cBhvr>
                                        <p:cTn id="27" dur="500" fill="hold"/>
                                        <p:tgtEl>
                                          <p:spTgt spid="26214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6214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6214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62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262147">
                                            <p:txEl>
                                              <p:pRg st="3" end="3"/>
                                            </p:txEl>
                                          </p:spTgt>
                                        </p:tgtEl>
                                        <p:attrNameLst>
                                          <p:attrName>style.visibility</p:attrName>
                                        </p:attrNameLst>
                                      </p:cBhvr>
                                      <p:to>
                                        <p:strVal val="visible"/>
                                      </p:to>
                                    </p:set>
                                    <p:anim calcmode="lin" valueType="num">
                                      <p:cBhvr>
                                        <p:cTn id="35" dur="500" fill="hold"/>
                                        <p:tgtEl>
                                          <p:spTgt spid="26214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26214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26214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2621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262147">
                                            <p:txEl>
                                              <p:pRg st="4" end="4"/>
                                            </p:txEl>
                                          </p:spTgt>
                                        </p:tgtEl>
                                        <p:attrNameLst>
                                          <p:attrName>style.visibility</p:attrName>
                                        </p:attrNameLst>
                                      </p:cBhvr>
                                      <p:to>
                                        <p:strVal val="visible"/>
                                      </p:to>
                                    </p:set>
                                    <p:anim calcmode="lin" valueType="num">
                                      <p:cBhvr>
                                        <p:cTn id="43" dur="500" fill="hold"/>
                                        <p:tgtEl>
                                          <p:spTgt spid="26214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26214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26214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262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262147">
                                            <p:txEl>
                                              <p:pRg st="5" end="5"/>
                                            </p:txEl>
                                          </p:spTgt>
                                        </p:tgtEl>
                                        <p:attrNameLst>
                                          <p:attrName>style.visibility</p:attrName>
                                        </p:attrNameLst>
                                      </p:cBhvr>
                                      <p:to>
                                        <p:strVal val="visible"/>
                                      </p:to>
                                    </p:set>
                                    <p:anim calcmode="lin" valueType="num">
                                      <p:cBhvr>
                                        <p:cTn id="51" dur="500" fill="hold"/>
                                        <p:tgtEl>
                                          <p:spTgt spid="26214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6214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6214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621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31E549EF-25BF-B18B-9756-C62BFECCAD30}"/>
              </a:ext>
            </a:extLst>
          </p:cNvPr>
          <p:cNvSpPr>
            <a:spLocks noGrp="1" noChangeArrowheads="1"/>
          </p:cNvSpPr>
          <p:nvPr>
            <p:ph type="title"/>
          </p:nvPr>
        </p:nvSpPr>
        <p:spPr/>
        <p:txBody>
          <a:bodyPr/>
          <a:lstStyle/>
          <a:p>
            <a:pPr eaLnBrk="1" hangingPunct="1"/>
            <a:r>
              <a:rPr lang="en-US" altLang="en-US"/>
              <a:t>The Murder of Naboth </a:t>
            </a:r>
            <a:r>
              <a:rPr lang="en-US" altLang="en-US" sz="2800"/>
              <a:t>(1 Kg. 21)</a:t>
            </a:r>
          </a:p>
        </p:txBody>
      </p:sp>
      <p:sp>
        <p:nvSpPr>
          <p:cNvPr id="706563" name="Rectangle 3">
            <a:extLst>
              <a:ext uri="{FF2B5EF4-FFF2-40B4-BE49-F238E27FC236}">
                <a16:creationId xmlns:a16="http://schemas.microsoft.com/office/drawing/2014/main" id="{52B4DCC8-BC13-451A-93C1-2AA70580AD5C}"/>
              </a:ext>
            </a:extLst>
          </p:cNvPr>
          <p:cNvSpPr>
            <a:spLocks noGrp="1" noChangeArrowheads="1"/>
          </p:cNvSpPr>
          <p:nvPr>
            <p:ph type="body" idx="1"/>
          </p:nvPr>
        </p:nvSpPr>
        <p:spPr>
          <a:xfrm>
            <a:off x="609600" y="1828801"/>
            <a:ext cx="10972800" cy="5029199"/>
          </a:xfrm>
        </p:spPr>
        <p:txBody>
          <a:bodyPr/>
          <a:lstStyle/>
          <a:p>
            <a:pPr eaLnBrk="1" hangingPunct="1">
              <a:buFont typeface="Wingdings" panose="05000000000000000000" pitchFamily="2" charset="2"/>
              <a:buNone/>
            </a:pPr>
            <a:r>
              <a:rPr lang="en-US" altLang="en-US" sz="2800" b="1" dirty="0"/>
              <a:t>Jezreel, the site of Ahab’s winter palace, was also home to Naboth, a vineyard farmer.</a:t>
            </a:r>
          </a:p>
          <a:p>
            <a:pPr eaLnBrk="1" hangingPunct="1"/>
            <a:r>
              <a:rPr lang="en-US" altLang="en-US" sz="2400" i="1" dirty="0"/>
              <a:t>As a Torah-observant Israelite, Naboth refused to sell his vineyard to Ahab.</a:t>
            </a:r>
          </a:p>
          <a:p>
            <a:pPr eaLnBrk="1" hangingPunct="1"/>
            <a:r>
              <a:rPr lang="en-US" altLang="en-US" sz="2400" i="1" dirty="0"/>
              <a:t>Jezebel conspired to have him murdered so that his property could be seized by the crown.</a:t>
            </a:r>
          </a:p>
          <a:p>
            <a:pPr eaLnBrk="1" hangingPunct="1"/>
            <a:r>
              <a:rPr lang="en-US" altLang="en-US" sz="2400" i="1" dirty="0"/>
              <a:t>Elijah pronounced a grim judgment on both Ahab and Jezebel for their Torah violations.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06563">
                                            <p:txEl>
                                              <p:pRg st="0" end="0"/>
                                            </p:txEl>
                                          </p:spTgt>
                                        </p:tgtEl>
                                        <p:attrNameLst>
                                          <p:attrName>style.visibility</p:attrName>
                                        </p:attrNameLst>
                                      </p:cBhvr>
                                      <p:to>
                                        <p:strVal val="visible"/>
                                      </p:to>
                                    </p:set>
                                    <p:anim calcmode="lin" valueType="num">
                                      <p:cBhvr>
                                        <p:cTn id="7" dur="500" fill="hold"/>
                                        <p:tgtEl>
                                          <p:spTgt spid="706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65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06563">
                                            <p:txEl>
                                              <p:pRg st="1" end="1"/>
                                            </p:txEl>
                                          </p:spTgt>
                                        </p:tgtEl>
                                        <p:attrNameLst>
                                          <p:attrName>style.visibility</p:attrName>
                                        </p:attrNameLst>
                                      </p:cBhvr>
                                      <p:to>
                                        <p:strVal val="visible"/>
                                      </p:to>
                                    </p:set>
                                    <p:anim calcmode="lin" valueType="num">
                                      <p:cBhvr>
                                        <p:cTn id="13" dur="500" fill="hold"/>
                                        <p:tgtEl>
                                          <p:spTgt spid="7065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065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065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065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06563">
                                            <p:txEl>
                                              <p:pRg st="2" end="2"/>
                                            </p:txEl>
                                          </p:spTgt>
                                        </p:tgtEl>
                                        <p:attrNameLst>
                                          <p:attrName>style.visibility</p:attrName>
                                        </p:attrNameLst>
                                      </p:cBhvr>
                                      <p:to>
                                        <p:strVal val="visible"/>
                                      </p:to>
                                    </p:set>
                                    <p:anim calcmode="lin" valueType="num">
                                      <p:cBhvr>
                                        <p:cTn id="21" dur="500" fill="hold"/>
                                        <p:tgtEl>
                                          <p:spTgt spid="70656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0656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0656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065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06563">
                                            <p:txEl>
                                              <p:pRg st="3" end="3"/>
                                            </p:txEl>
                                          </p:spTgt>
                                        </p:tgtEl>
                                        <p:attrNameLst>
                                          <p:attrName>style.visibility</p:attrName>
                                        </p:attrNameLst>
                                      </p:cBhvr>
                                      <p:to>
                                        <p:strVal val="visible"/>
                                      </p:to>
                                    </p:set>
                                    <p:anim calcmode="lin" valueType="num">
                                      <p:cBhvr>
                                        <p:cTn id="29" dur="500" fill="hold"/>
                                        <p:tgtEl>
                                          <p:spTgt spid="70656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0656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0656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065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75C6A038-4A26-8B44-AF33-4DA82E8C9A76}"/>
              </a:ext>
            </a:extLst>
          </p:cNvPr>
          <p:cNvSpPr>
            <a:spLocks noGrp="1" noChangeArrowheads="1"/>
          </p:cNvSpPr>
          <p:nvPr>
            <p:ph type="title"/>
          </p:nvPr>
        </p:nvSpPr>
        <p:spPr/>
        <p:txBody>
          <a:bodyPr/>
          <a:lstStyle/>
          <a:p>
            <a:pPr eaLnBrk="1" hangingPunct="1"/>
            <a:r>
              <a:rPr lang="en-US" altLang="en-US"/>
              <a:t>Elijah’s Death Sentence to Ahab</a:t>
            </a:r>
          </a:p>
        </p:txBody>
      </p:sp>
      <p:sp>
        <p:nvSpPr>
          <p:cNvPr id="707587" name="Rectangle 3">
            <a:extLst>
              <a:ext uri="{FF2B5EF4-FFF2-40B4-BE49-F238E27FC236}">
                <a16:creationId xmlns:a16="http://schemas.microsoft.com/office/drawing/2014/main" id="{FB1EEF2E-8BF1-D8F3-761F-F439610F7E21}"/>
              </a:ext>
            </a:extLst>
          </p:cNvPr>
          <p:cNvSpPr>
            <a:spLocks noGrp="1" noChangeArrowheads="1"/>
          </p:cNvSpPr>
          <p:nvPr>
            <p:ph type="body" idx="1"/>
          </p:nvPr>
        </p:nvSpPr>
        <p:spPr>
          <a:xfrm>
            <a:off x="609599" y="1828800"/>
            <a:ext cx="11080955" cy="4724400"/>
          </a:xfrm>
        </p:spPr>
        <p:txBody>
          <a:bodyPr/>
          <a:lstStyle/>
          <a:p>
            <a:pPr eaLnBrk="1" hangingPunct="1">
              <a:buFont typeface="Wingdings" panose="05000000000000000000" pitchFamily="2" charset="2"/>
              <a:buNone/>
            </a:pPr>
            <a:r>
              <a:rPr lang="en-US" altLang="en-US" sz="2800" b="1" dirty="0"/>
              <a:t>Already, an unnamed prophet had sentenced Ahab to death for sparing the king of Aram in holy war (20:41-42).</a:t>
            </a:r>
          </a:p>
          <a:p>
            <a:pPr eaLnBrk="1" hangingPunct="1"/>
            <a:r>
              <a:rPr lang="en-US" altLang="en-US" sz="2400" i="1" dirty="0"/>
              <a:t>Now, because of the Naboth incident, Elijah confronted Ahab with a scorching denunciation and an even more specific death sentence, both for him and his wife as well as his whole family (21:17-24).</a:t>
            </a:r>
          </a:p>
          <a:p>
            <a:pPr eaLnBrk="1" hangingPunct="1"/>
            <a:r>
              <a:rPr lang="en-US" altLang="en-US" sz="2400" i="1" dirty="0"/>
              <a:t>All these death sentences would be carried out in the remaining years of Elijah’s ministry or in the ministry of Elisha, his successor. </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07587">
                                            <p:txEl>
                                              <p:pRg st="0" end="0"/>
                                            </p:txEl>
                                          </p:spTgt>
                                        </p:tgtEl>
                                        <p:attrNameLst>
                                          <p:attrName>style.visibility</p:attrName>
                                        </p:attrNameLst>
                                      </p:cBhvr>
                                      <p:to>
                                        <p:strVal val="visible"/>
                                      </p:to>
                                    </p:set>
                                    <p:anim calcmode="lin" valueType="num">
                                      <p:cBhvr>
                                        <p:cTn id="7" dur="500" fill="hold"/>
                                        <p:tgtEl>
                                          <p:spTgt spid="707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7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07587">
                                            <p:txEl>
                                              <p:pRg st="1" end="1"/>
                                            </p:txEl>
                                          </p:spTgt>
                                        </p:tgtEl>
                                        <p:attrNameLst>
                                          <p:attrName>style.visibility</p:attrName>
                                        </p:attrNameLst>
                                      </p:cBhvr>
                                      <p:to>
                                        <p:strVal val="visible"/>
                                      </p:to>
                                    </p:set>
                                    <p:anim calcmode="lin" valueType="num">
                                      <p:cBhvr additive="base">
                                        <p:cTn id="13" dur="500" fill="hold"/>
                                        <p:tgtEl>
                                          <p:spTgt spid="707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7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07587">
                                            <p:txEl>
                                              <p:pRg st="2" end="2"/>
                                            </p:txEl>
                                          </p:spTgt>
                                        </p:tgtEl>
                                        <p:attrNameLst>
                                          <p:attrName>style.visibility</p:attrName>
                                        </p:attrNameLst>
                                      </p:cBhvr>
                                      <p:to>
                                        <p:strVal val="visible"/>
                                      </p:to>
                                    </p:set>
                                    <p:anim calcmode="lin" valueType="num">
                                      <p:cBhvr additive="base">
                                        <p:cTn id="19" dur="500" fill="hold"/>
                                        <p:tgtEl>
                                          <p:spTgt spid="707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75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708610" name="Rectangle 2">
            <a:extLst>
              <a:ext uri="{FF2B5EF4-FFF2-40B4-BE49-F238E27FC236}">
                <a16:creationId xmlns:a16="http://schemas.microsoft.com/office/drawing/2014/main" id="{1A72357E-6459-B4B3-09CB-02F424A2D35B}"/>
              </a:ext>
            </a:extLst>
          </p:cNvPr>
          <p:cNvSpPr>
            <a:spLocks noGrp="1" noChangeArrowheads="1"/>
          </p:cNvSpPr>
          <p:nvPr>
            <p:ph type="title"/>
          </p:nvPr>
        </p:nvSpPr>
        <p:spPr>
          <a:xfrm>
            <a:off x="2045368" y="228600"/>
            <a:ext cx="8229600" cy="798095"/>
          </a:xfrm>
        </p:spPr>
        <p:txBody>
          <a:bodyPr/>
          <a:lstStyle/>
          <a:p>
            <a:pPr eaLnBrk="1" hangingPunct="1">
              <a:defRPr/>
            </a:pPr>
            <a:r>
              <a:rPr lang="en-US" altLang="en-US" sz="5400" b="1" dirty="0">
                <a:solidFill>
                  <a:srgbClr val="FF3300"/>
                </a:solidFill>
                <a:effectLst>
                  <a:outerShdw blurRad="38100" dist="38100" dir="2700000" algn="tl">
                    <a:srgbClr val="000000"/>
                  </a:outerShdw>
                </a:effectLst>
                <a:latin typeface="Brush Script MT" pitchFamily="66" charset="0"/>
              </a:rPr>
              <a:t>“…like the Amorites…”</a:t>
            </a:r>
            <a:r>
              <a:rPr lang="en-US" altLang="en-US" sz="4000" b="1" dirty="0">
                <a:solidFill>
                  <a:srgbClr val="FF3300"/>
                </a:solidFill>
                <a:effectLst>
                  <a:outerShdw blurRad="38100" dist="38100" dir="2700000" algn="tl">
                    <a:srgbClr val="000000"/>
                  </a:outerShdw>
                </a:effectLst>
                <a:latin typeface="Brush Script MT" pitchFamily="66" charset="0"/>
              </a:rPr>
              <a:t> </a:t>
            </a:r>
            <a:r>
              <a:rPr lang="en-US" altLang="en-US" sz="2400" b="1" dirty="0">
                <a:solidFill>
                  <a:srgbClr val="FF3300"/>
                </a:solidFill>
                <a:effectLst>
                  <a:outerShdw blurRad="38100" dist="38100" dir="2700000" algn="tl">
                    <a:srgbClr val="000000"/>
                  </a:outerShdw>
                </a:effectLst>
                <a:latin typeface="Arial Narrow" panose="020B0606020202030204" pitchFamily="34" charset="0"/>
              </a:rPr>
              <a:t>(2 Kg. 21:26)</a:t>
            </a:r>
          </a:p>
        </p:txBody>
      </p:sp>
      <p:sp>
        <p:nvSpPr>
          <p:cNvPr id="708611" name="Rectangle 3">
            <a:extLst>
              <a:ext uri="{FF2B5EF4-FFF2-40B4-BE49-F238E27FC236}">
                <a16:creationId xmlns:a16="http://schemas.microsoft.com/office/drawing/2014/main" id="{4853A8BF-5066-1565-03B0-0331C83F62E5}"/>
              </a:ext>
            </a:extLst>
          </p:cNvPr>
          <p:cNvSpPr>
            <a:spLocks noGrp="1" noChangeArrowheads="1"/>
          </p:cNvSpPr>
          <p:nvPr>
            <p:ph type="body" idx="1"/>
          </p:nvPr>
        </p:nvSpPr>
        <p:spPr>
          <a:xfrm>
            <a:off x="481262" y="898357"/>
            <a:ext cx="11357811" cy="5410200"/>
          </a:xfrm>
        </p:spPr>
        <p:txBody>
          <a:bodyPr/>
          <a:lstStyle/>
          <a:p>
            <a:pPr eaLnBrk="1" hangingPunct="1">
              <a:lnSpc>
                <a:spcPct val="90000"/>
              </a:lnSpc>
              <a:buFont typeface="Wingdings" panose="05000000000000000000" pitchFamily="2" charset="2"/>
              <a:buNone/>
              <a:defRPr/>
            </a:pPr>
            <a:r>
              <a:rPr lang="en-US" altLang="en-US" sz="2800" b="1" dirty="0">
                <a:solidFill>
                  <a:srgbClr val="DBD600"/>
                </a:solidFill>
                <a:effectLst>
                  <a:outerShdw blurRad="38100" dist="38100" dir="2700000" algn="tl">
                    <a:srgbClr val="000000"/>
                  </a:outerShdw>
                </a:effectLst>
                <a:latin typeface="Arial" panose="020B0604020202020204" pitchFamily="34" charset="0"/>
              </a:rPr>
              <a:t>That Ahab’s behavior was “like the Amorites” recalls the original divine sentence of judgment upon the Amorites and Canaanites</a:t>
            </a:r>
            <a:r>
              <a:rPr lang="en-US" altLang="en-US" sz="2800" b="1" dirty="0">
                <a:solidFill>
                  <a:srgbClr val="DBD600"/>
                </a:solidFill>
                <a:effectLst>
                  <a:outerShdw blurRad="38100" dist="38100" dir="2700000" algn="tl">
                    <a:srgbClr val="000000"/>
                  </a:outerShdw>
                </a:effectLst>
              </a:rPr>
              <a:t> </a:t>
            </a:r>
            <a:r>
              <a:rPr lang="en-US" altLang="en-US" sz="2800" b="1" dirty="0">
                <a:solidFill>
                  <a:srgbClr val="DBD600"/>
                </a:solidFill>
                <a:effectLst>
                  <a:outerShdw blurRad="38100" dist="38100" dir="2700000" algn="tl">
                    <a:srgbClr val="000000"/>
                  </a:outerShdw>
                </a:effectLst>
                <a:latin typeface="Arial Narrow" panose="020B0606020202030204" pitchFamily="34" charset="0"/>
              </a:rPr>
              <a:t>(cf.</a:t>
            </a:r>
            <a:r>
              <a:rPr lang="en-US" altLang="en-US" sz="2800" b="1" dirty="0">
                <a:solidFill>
                  <a:srgbClr val="DBD600"/>
                </a:solidFill>
                <a:effectLst>
                  <a:outerShdw blurRad="38100" dist="38100" dir="2700000" algn="tl">
                    <a:srgbClr val="000000"/>
                  </a:outerShdw>
                </a:effectLst>
              </a:rPr>
              <a:t> </a:t>
            </a:r>
            <a:r>
              <a:rPr lang="en-US" altLang="en-US" sz="2800" b="1" dirty="0">
                <a:solidFill>
                  <a:srgbClr val="DBD600"/>
                </a:solidFill>
                <a:effectLst>
                  <a:outerShdw blurRad="38100" dist="38100" dir="2700000" algn="tl">
                    <a:srgbClr val="000000"/>
                  </a:outerShdw>
                </a:effectLst>
                <a:latin typeface="Arial Narrow" panose="020B0606020202030204" pitchFamily="34" charset="0"/>
              </a:rPr>
              <a:t>Ge. 15:16; Lv. 18:24-27; Lv. 20:22-23; Dt. 7:25-26; 9:5; 12:31; 18:9-12; 20:17-18).</a:t>
            </a:r>
          </a:p>
          <a:p>
            <a:pPr eaLnBrk="1" hangingPunct="1">
              <a:lnSpc>
                <a:spcPct val="90000"/>
              </a:lnSpc>
              <a:defRPr/>
            </a:pPr>
            <a:r>
              <a:rPr lang="en-US" altLang="en-US" sz="2400" i="1" dirty="0">
                <a:solidFill>
                  <a:schemeClr val="bg1"/>
                </a:solidFill>
                <a:effectLst>
                  <a:outerShdw blurRad="38100" dist="38100" dir="2700000" algn="tl">
                    <a:srgbClr val="000000"/>
                  </a:outerShdw>
                </a:effectLst>
                <a:latin typeface="Arial Narrow" panose="020B0606020202030204" pitchFamily="34" charset="0"/>
              </a:rPr>
              <a:t>Ostensibly, two people groups figured in the early history of Israel in the land, the Canaanites and the Amorites, but the Bible uses such terms almost interchangeably (e.g., Ge. 36:2-3).</a:t>
            </a:r>
          </a:p>
          <a:p>
            <a:pPr eaLnBrk="1" hangingPunct="1">
              <a:lnSpc>
                <a:spcPct val="90000"/>
              </a:lnSpc>
              <a:defRPr/>
            </a:pPr>
            <a:r>
              <a:rPr lang="en-US" altLang="en-US" sz="2400" i="1" dirty="0">
                <a:solidFill>
                  <a:schemeClr val="bg1"/>
                </a:solidFill>
                <a:effectLst>
                  <a:outerShdw blurRad="38100" dist="38100" dir="2700000" algn="tl">
                    <a:srgbClr val="000000"/>
                  </a:outerShdw>
                </a:effectLst>
                <a:latin typeface="Arial Narrow" panose="020B0606020202030204" pitchFamily="34" charset="0"/>
              </a:rPr>
              <a:t>The Canaanites established themselves in Canaan by about the end of the 4</a:t>
            </a:r>
            <a:r>
              <a:rPr lang="en-US" altLang="en-US" sz="2400" i="1" baseline="30000" dirty="0">
                <a:solidFill>
                  <a:schemeClr val="bg1"/>
                </a:solidFill>
                <a:effectLst>
                  <a:outerShdw blurRad="38100" dist="38100" dir="2700000" algn="tl">
                    <a:srgbClr val="000000"/>
                  </a:outerShdw>
                </a:effectLst>
                <a:latin typeface="Arial Narrow" panose="020B0606020202030204" pitchFamily="34" charset="0"/>
              </a:rPr>
              <a:t>th</a:t>
            </a:r>
            <a:r>
              <a:rPr lang="en-US" altLang="en-US" sz="2400" i="1" dirty="0">
                <a:solidFill>
                  <a:schemeClr val="bg1"/>
                </a:solidFill>
                <a:effectLst>
                  <a:outerShdw blurRad="38100" dist="38100" dir="2700000" algn="tl">
                    <a:srgbClr val="000000"/>
                  </a:outerShdw>
                </a:effectLst>
                <a:latin typeface="Arial Narrow" panose="020B0606020202030204" pitchFamily="34" charset="0"/>
              </a:rPr>
              <a:t> millennium BC, largely living in the city-states of the plains.</a:t>
            </a:r>
          </a:p>
          <a:p>
            <a:pPr eaLnBrk="1" hangingPunct="1">
              <a:lnSpc>
                <a:spcPct val="90000"/>
              </a:lnSpc>
              <a:defRPr/>
            </a:pPr>
            <a:r>
              <a:rPr lang="en-US" altLang="en-US" sz="2400" i="1" dirty="0">
                <a:solidFill>
                  <a:schemeClr val="bg1"/>
                </a:solidFill>
                <a:effectLst>
                  <a:outerShdw blurRad="38100" dist="38100" dir="2700000" algn="tl">
                    <a:srgbClr val="000000"/>
                  </a:outerShdw>
                </a:effectLst>
                <a:latin typeface="Arial Narrow" panose="020B0606020202030204" pitchFamily="34" charset="0"/>
              </a:rPr>
              <a:t>The Amorites, with roots in Syria, migrated into Canaan also, but lived primarily in the hill country.</a:t>
            </a:r>
          </a:p>
          <a:p>
            <a:pPr eaLnBrk="1" hangingPunct="1">
              <a:lnSpc>
                <a:spcPct val="90000"/>
              </a:lnSpc>
              <a:defRPr/>
            </a:pPr>
            <a:r>
              <a:rPr lang="en-US" altLang="en-US" sz="2400" i="1" dirty="0">
                <a:solidFill>
                  <a:schemeClr val="bg1"/>
                </a:solidFill>
                <a:effectLst>
                  <a:outerShdw blurRad="38100" dist="38100" dir="2700000" algn="tl">
                    <a:srgbClr val="000000"/>
                  </a:outerShdw>
                </a:effectLst>
                <a:latin typeface="Arial Narrow" panose="020B0606020202030204" pitchFamily="34" charset="0"/>
              </a:rPr>
              <a:t>There is little to distinguish between them ethnically, and the two terms are likely to be more of a geographical distinction.</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08611">
                                            <p:txEl>
                                              <p:pRg st="0" end="0"/>
                                            </p:txEl>
                                          </p:spTgt>
                                        </p:tgtEl>
                                        <p:attrNameLst>
                                          <p:attrName>style.visibility</p:attrName>
                                        </p:attrNameLst>
                                      </p:cBhvr>
                                      <p:to>
                                        <p:strVal val="visible"/>
                                      </p:to>
                                    </p:set>
                                    <p:anim calcmode="lin" valueType="num">
                                      <p:cBhvr>
                                        <p:cTn id="7" dur="500" fill="hold"/>
                                        <p:tgtEl>
                                          <p:spTgt spid="708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8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08611">
                                            <p:txEl>
                                              <p:pRg st="1" end="1"/>
                                            </p:txEl>
                                          </p:spTgt>
                                        </p:tgtEl>
                                        <p:attrNameLst>
                                          <p:attrName>style.visibility</p:attrName>
                                        </p:attrNameLst>
                                      </p:cBhvr>
                                      <p:to>
                                        <p:strVal val="visible"/>
                                      </p:to>
                                    </p:set>
                                    <p:anim calcmode="lin" valueType="num">
                                      <p:cBhvr additive="base">
                                        <p:cTn id="13" dur="500" fill="hold"/>
                                        <p:tgtEl>
                                          <p:spTgt spid="70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08611">
                                            <p:txEl>
                                              <p:pRg st="2" end="2"/>
                                            </p:txEl>
                                          </p:spTgt>
                                        </p:tgtEl>
                                        <p:attrNameLst>
                                          <p:attrName>style.visibility</p:attrName>
                                        </p:attrNameLst>
                                      </p:cBhvr>
                                      <p:to>
                                        <p:strVal val="visible"/>
                                      </p:to>
                                    </p:set>
                                    <p:anim calcmode="lin" valueType="num">
                                      <p:cBhvr additive="base">
                                        <p:cTn id="19" dur="500" fill="hold"/>
                                        <p:tgtEl>
                                          <p:spTgt spid="708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08611">
                                            <p:txEl>
                                              <p:pRg st="3" end="3"/>
                                            </p:txEl>
                                          </p:spTgt>
                                        </p:tgtEl>
                                        <p:attrNameLst>
                                          <p:attrName>style.visibility</p:attrName>
                                        </p:attrNameLst>
                                      </p:cBhvr>
                                      <p:to>
                                        <p:strVal val="visible"/>
                                      </p:to>
                                    </p:set>
                                    <p:anim calcmode="lin" valueType="num">
                                      <p:cBhvr additive="base">
                                        <p:cTn id="25" dur="500" fill="hold"/>
                                        <p:tgtEl>
                                          <p:spTgt spid="708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08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08611">
                                            <p:txEl>
                                              <p:pRg st="4" end="4"/>
                                            </p:txEl>
                                          </p:spTgt>
                                        </p:tgtEl>
                                        <p:attrNameLst>
                                          <p:attrName>style.visibility</p:attrName>
                                        </p:attrNameLst>
                                      </p:cBhvr>
                                      <p:to>
                                        <p:strVal val="visible"/>
                                      </p:to>
                                    </p:set>
                                    <p:anim calcmode="lin" valueType="num">
                                      <p:cBhvr additive="base">
                                        <p:cTn id="31" dur="500" fill="hold"/>
                                        <p:tgtEl>
                                          <p:spTgt spid="7086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086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4D201CB8-E2A9-4AA2-F235-5611AA5261C3}"/>
              </a:ext>
            </a:extLst>
          </p:cNvPr>
          <p:cNvSpPr>
            <a:spLocks noGrp="1" noChangeArrowheads="1"/>
          </p:cNvSpPr>
          <p:nvPr>
            <p:ph type="title"/>
          </p:nvPr>
        </p:nvSpPr>
        <p:spPr/>
        <p:txBody>
          <a:bodyPr/>
          <a:lstStyle/>
          <a:p>
            <a:pPr eaLnBrk="1" hangingPunct="1"/>
            <a:r>
              <a:rPr lang="en-US" altLang="en-US" dirty="0"/>
              <a:t>The Prophetic Conflict</a:t>
            </a:r>
          </a:p>
        </p:txBody>
      </p:sp>
      <p:sp>
        <p:nvSpPr>
          <p:cNvPr id="268292" name="Rectangle 4">
            <a:extLst>
              <a:ext uri="{FF2B5EF4-FFF2-40B4-BE49-F238E27FC236}">
                <a16:creationId xmlns:a16="http://schemas.microsoft.com/office/drawing/2014/main" id="{64060585-43C8-8BDB-D5B6-A577EB8FCD67}"/>
              </a:ext>
            </a:extLst>
          </p:cNvPr>
          <p:cNvSpPr>
            <a:spLocks noGrp="1" noChangeArrowheads="1"/>
          </p:cNvSpPr>
          <p:nvPr>
            <p:ph type="body" sz="half" idx="1"/>
          </p:nvPr>
        </p:nvSpPr>
        <p:spPr>
          <a:xfrm>
            <a:off x="721895" y="2971800"/>
            <a:ext cx="5297905" cy="3733800"/>
          </a:xfrm>
          <a:solidFill>
            <a:srgbClr val="D4A77A"/>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sz="2800" b="1" dirty="0"/>
              <a:t>Prophet Against King</a:t>
            </a:r>
          </a:p>
          <a:p>
            <a:pPr eaLnBrk="1" hangingPunct="1">
              <a:lnSpc>
                <a:spcPct val="90000"/>
              </a:lnSpc>
            </a:pPr>
            <a:r>
              <a:rPr lang="en-US" altLang="en-US" sz="2000" b="1" i="1" dirty="0">
                <a:latin typeface="Arial Narrow" panose="020B0606020202030204" pitchFamily="34" charset="0"/>
              </a:rPr>
              <a:t>Samuel vs. Saul</a:t>
            </a:r>
          </a:p>
          <a:p>
            <a:pPr eaLnBrk="1" hangingPunct="1">
              <a:lnSpc>
                <a:spcPct val="90000"/>
              </a:lnSpc>
            </a:pPr>
            <a:r>
              <a:rPr lang="en-US" altLang="en-US" sz="2000" b="1" i="1" dirty="0">
                <a:latin typeface="Arial Narrow" panose="020B0606020202030204" pitchFamily="34" charset="0"/>
              </a:rPr>
              <a:t>Nathan vs. David</a:t>
            </a:r>
          </a:p>
          <a:p>
            <a:pPr eaLnBrk="1" hangingPunct="1">
              <a:lnSpc>
                <a:spcPct val="90000"/>
              </a:lnSpc>
            </a:pPr>
            <a:r>
              <a:rPr lang="en-US" altLang="en-US" sz="2000" b="1" i="1" dirty="0">
                <a:latin typeface="Arial Narrow" panose="020B0606020202030204" pitchFamily="34" charset="0"/>
              </a:rPr>
              <a:t>Gad </a:t>
            </a:r>
            <a:r>
              <a:rPr lang="en-US" altLang="en-US" sz="2000" b="1" i="1" dirty="0" err="1">
                <a:latin typeface="Arial Narrow" panose="020B0606020202030204" pitchFamily="34" charset="0"/>
              </a:rPr>
              <a:t>vs.David</a:t>
            </a:r>
            <a:endParaRPr lang="en-US" altLang="en-US" sz="2000" b="1" i="1" dirty="0">
              <a:latin typeface="Arial Narrow" panose="020B0606020202030204" pitchFamily="34" charset="0"/>
            </a:endParaRPr>
          </a:p>
          <a:p>
            <a:pPr eaLnBrk="1" hangingPunct="1">
              <a:lnSpc>
                <a:spcPct val="90000"/>
              </a:lnSpc>
            </a:pPr>
            <a:r>
              <a:rPr lang="en-US" altLang="en-US" sz="2000" b="1" i="1" dirty="0" err="1">
                <a:latin typeface="Arial Narrow" panose="020B0606020202030204" pitchFamily="34" charset="0"/>
              </a:rPr>
              <a:t>Ahijah</a:t>
            </a:r>
            <a:r>
              <a:rPr lang="en-US" altLang="en-US" sz="2000" b="1" i="1" dirty="0">
                <a:latin typeface="Arial Narrow" panose="020B0606020202030204" pitchFamily="34" charset="0"/>
              </a:rPr>
              <a:t> vs. Jeroboam I</a:t>
            </a:r>
          </a:p>
          <a:p>
            <a:pPr eaLnBrk="1" hangingPunct="1">
              <a:lnSpc>
                <a:spcPct val="90000"/>
              </a:lnSpc>
            </a:pPr>
            <a:r>
              <a:rPr lang="en-US" altLang="en-US" sz="2000" b="1" i="1" dirty="0">
                <a:latin typeface="Arial Narrow" panose="020B0606020202030204" pitchFamily="34" charset="0"/>
              </a:rPr>
              <a:t>Shemaiah vs. Rehoboam</a:t>
            </a:r>
          </a:p>
          <a:p>
            <a:pPr eaLnBrk="1" hangingPunct="1">
              <a:lnSpc>
                <a:spcPct val="90000"/>
              </a:lnSpc>
            </a:pPr>
            <a:r>
              <a:rPr lang="en-US" altLang="en-US" sz="2000" b="1" i="1" dirty="0">
                <a:latin typeface="Arial Narrow" panose="020B0606020202030204" pitchFamily="34" charset="0"/>
              </a:rPr>
              <a:t>Jehu vs. </a:t>
            </a:r>
            <a:r>
              <a:rPr lang="en-US" altLang="en-US" sz="2000" b="1" i="1" dirty="0" err="1">
                <a:latin typeface="Arial Narrow" panose="020B0606020202030204" pitchFamily="34" charset="0"/>
              </a:rPr>
              <a:t>Baasha</a:t>
            </a:r>
            <a:endParaRPr lang="en-US" altLang="en-US" sz="2000" b="1" i="1" dirty="0">
              <a:latin typeface="Arial Narrow" panose="020B0606020202030204" pitchFamily="34" charset="0"/>
            </a:endParaRPr>
          </a:p>
          <a:p>
            <a:pPr eaLnBrk="1" hangingPunct="1">
              <a:lnSpc>
                <a:spcPct val="90000"/>
              </a:lnSpc>
            </a:pPr>
            <a:r>
              <a:rPr lang="en-US" altLang="en-US" sz="2000" b="1" i="1" dirty="0">
                <a:latin typeface="Arial Narrow" panose="020B0606020202030204" pitchFamily="34" charset="0"/>
              </a:rPr>
              <a:t>Elijah vs. Ahab</a:t>
            </a:r>
          </a:p>
        </p:txBody>
      </p:sp>
      <p:sp>
        <p:nvSpPr>
          <p:cNvPr id="268293" name="Rectangle 5">
            <a:extLst>
              <a:ext uri="{FF2B5EF4-FFF2-40B4-BE49-F238E27FC236}">
                <a16:creationId xmlns:a16="http://schemas.microsoft.com/office/drawing/2014/main" id="{50A6E28D-9D17-4065-CCD3-0AD74675B8C3}"/>
              </a:ext>
            </a:extLst>
          </p:cNvPr>
          <p:cNvSpPr>
            <a:spLocks noGrp="1" noChangeArrowheads="1"/>
          </p:cNvSpPr>
          <p:nvPr>
            <p:ph type="body" sz="half" idx="2"/>
          </p:nvPr>
        </p:nvSpPr>
        <p:spPr>
          <a:xfrm>
            <a:off x="6172200" y="2971800"/>
            <a:ext cx="5410198" cy="3733800"/>
          </a:xfrm>
          <a:solidFill>
            <a:srgbClr val="FF99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sz="2800" b="1" dirty="0"/>
              <a:t>Prophet Against Prophet</a:t>
            </a:r>
          </a:p>
          <a:p>
            <a:pPr eaLnBrk="1" hangingPunct="1">
              <a:lnSpc>
                <a:spcPct val="90000"/>
              </a:lnSpc>
            </a:pPr>
            <a:r>
              <a:rPr lang="en-US" altLang="en-US" sz="2000" b="1" i="1" dirty="0">
                <a:latin typeface="Arial Narrow" panose="020B0606020202030204" pitchFamily="34" charset="0"/>
              </a:rPr>
              <a:t>Old prophet vs. the unnamed prophet of Judah</a:t>
            </a:r>
          </a:p>
          <a:p>
            <a:pPr eaLnBrk="1" hangingPunct="1">
              <a:lnSpc>
                <a:spcPct val="90000"/>
              </a:lnSpc>
            </a:pPr>
            <a:r>
              <a:rPr lang="en-US" altLang="en-US" sz="2000" b="1" i="1" dirty="0">
                <a:latin typeface="Arial Narrow" panose="020B0606020202030204" pitchFamily="34" charset="0"/>
              </a:rPr>
              <a:t>Elijah vs. prophets of </a:t>
            </a:r>
            <a:r>
              <a:rPr lang="en-US" altLang="en-US" sz="2000" b="1" i="1" dirty="0" err="1">
                <a:latin typeface="Arial Narrow" panose="020B0606020202030204" pitchFamily="34" charset="0"/>
              </a:rPr>
              <a:t>Ba’al</a:t>
            </a:r>
            <a:endParaRPr lang="en-US" altLang="en-US" sz="2000" b="1" i="1" dirty="0">
              <a:latin typeface="Arial Narrow" panose="020B0606020202030204" pitchFamily="34" charset="0"/>
            </a:endParaRPr>
          </a:p>
          <a:p>
            <a:pPr eaLnBrk="1" hangingPunct="1">
              <a:lnSpc>
                <a:spcPct val="90000"/>
              </a:lnSpc>
            </a:pPr>
            <a:r>
              <a:rPr lang="en-US" altLang="en-US" sz="2000" b="1" i="1" dirty="0">
                <a:latin typeface="Arial Narrow" panose="020B0606020202030204" pitchFamily="34" charset="0"/>
              </a:rPr>
              <a:t>Micaiah vs. Ahab’s court prophets</a:t>
            </a:r>
          </a:p>
          <a:p>
            <a:pPr eaLnBrk="1" hangingPunct="1">
              <a:lnSpc>
                <a:spcPct val="90000"/>
              </a:lnSpc>
            </a:pPr>
            <a:r>
              <a:rPr lang="en-US" altLang="en-US" sz="2000" b="1" i="1" dirty="0">
                <a:latin typeface="Arial Narrow" panose="020B0606020202030204" pitchFamily="34" charset="0"/>
              </a:rPr>
              <a:t>Eventually, Jeremiah and Ezekiel against other prophets</a:t>
            </a:r>
          </a:p>
        </p:txBody>
      </p:sp>
      <p:sp>
        <p:nvSpPr>
          <p:cNvPr id="230405" name="Text Box 6">
            <a:extLst>
              <a:ext uri="{FF2B5EF4-FFF2-40B4-BE49-F238E27FC236}">
                <a16:creationId xmlns:a16="http://schemas.microsoft.com/office/drawing/2014/main" id="{5907985E-82DC-DC74-8F87-489C08BA0F0A}"/>
              </a:ext>
            </a:extLst>
          </p:cNvPr>
          <p:cNvSpPr txBox="1">
            <a:spLocks noChangeArrowheads="1"/>
          </p:cNvSpPr>
          <p:nvPr/>
        </p:nvSpPr>
        <p:spPr bwMode="auto">
          <a:xfrm>
            <a:off x="609599" y="1676401"/>
            <a:ext cx="109727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2400" i="1" dirty="0">
                <a:solidFill>
                  <a:srgbClr val="000000"/>
                </a:solidFill>
                <a:latin typeface="Times New Roman" panose="02020603050405020304" pitchFamily="18" charset="0"/>
              </a:rPr>
              <a:t>As the phenomenon of court prophets grew, the conflict between Yahweh’s true spokesmen and the current king’s prophetic coterie of supporters begins to emerge.</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8292">
                                            <p:bg/>
                                          </p:spTgt>
                                        </p:tgtEl>
                                        <p:attrNameLst>
                                          <p:attrName>style.visibility</p:attrName>
                                        </p:attrNameLst>
                                      </p:cBhvr>
                                      <p:to>
                                        <p:strVal val="visible"/>
                                      </p:to>
                                    </p:set>
                                    <p:animEffect transition="in" filter="dissolve">
                                      <p:cBhvr>
                                        <p:cTn id="7" dur="500"/>
                                        <p:tgtEl>
                                          <p:spTgt spid="268292">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8292">
                                            <p:txEl>
                                              <p:pRg st="0" end="0"/>
                                            </p:txEl>
                                          </p:spTgt>
                                        </p:tgtEl>
                                        <p:attrNameLst>
                                          <p:attrName>style.visibility</p:attrName>
                                        </p:attrNameLst>
                                      </p:cBhvr>
                                      <p:to>
                                        <p:strVal val="visible"/>
                                      </p:to>
                                    </p:set>
                                    <p:animEffect transition="in" filter="dissolve">
                                      <p:cBhvr>
                                        <p:cTn id="10" dur="500"/>
                                        <p:tgtEl>
                                          <p:spTgt spid="268292">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68292">
                                            <p:txEl>
                                              <p:pRg st="1" end="1"/>
                                            </p:txEl>
                                          </p:spTgt>
                                        </p:tgtEl>
                                        <p:attrNameLst>
                                          <p:attrName>style.visibility</p:attrName>
                                        </p:attrNameLst>
                                      </p:cBhvr>
                                      <p:to>
                                        <p:strVal val="visible"/>
                                      </p:to>
                                    </p:set>
                                    <p:animEffect transition="in" filter="dissolve">
                                      <p:cBhvr>
                                        <p:cTn id="13" dur="500"/>
                                        <p:tgtEl>
                                          <p:spTgt spid="268292">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68292">
                                            <p:txEl>
                                              <p:pRg st="2" end="2"/>
                                            </p:txEl>
                                          </p:spTgt>
                                        </p:tgtEl>
                                        <p:attrNameLst>
                                          <p:attrName>style.visibility</p:attrName>
                                        </p:attrNameLst>
                                      </p:cBhvr>
                                      <p:to>
                                        <p:strVal val="visible"/>
                                      </p:to>
                                    </p:set>
                                    <p:animEffect transition="in" filter="dissolve">
                                      <p:cBhvr>
                                        <p:cTn id="16" dur="500"/>
                                        <p:tgtEl>
                                          <p:spTgt spid="268292">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68292">
                                            <p:txEl>
                                              <p:pRg st="3" end="3"/>
                                            </p:txEl>
                                          </p:spTgt>
                                        </p:tgtEl>
                                        <p:attrNameLst>
                                          <p:attrName>style.visibility</p:attrName>
                                        </p:attrNameLst>
                                      </p:cBhvr>
                                      <p:to>
                                        <p:strVal val="visible"/>
                                      </p:to>
                                    </p:set>
                                    <p:animEffect transition="in" filter="dissolve">
                                      <p:cBhvr>
                                        <p:cTn id="19" dur="500"/>
                                        <p:tgtEl>
                                          <p:spTgt spid="268292">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68292">
                                            <p:txEl>
                                              <p:pRg st="4" end="4"/>
                                            </p:txEl>
                                          </p:spTgt>
                                        </p:tgtEl>
                                        <p:attrNameLst>
                                          <p:attrName>style.visibility</p:attrName>
                                        </p:attrNameLst>
                                      </p:cBhvr>
                                      <p:to>
                                        <p:strVal val="visible"/>
                                      </p:to>
                                    </p:set>
                                    <p:animEffect transition="in" filter="dissolve">
                                      <p:cBhvr>
                                        <p:cTn id="22" dur="500"/>
                                        <p:tgtEl>
                                          <p:spTgt spid="268292">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68292">
                                            <p:txEl>
                                              <p:pRg st="5" end="5"/>
                                            </p:txEl>
                                          </p:spTgt>
                                        </p:tgtEl>
                                        <p:attrNameLst>
                                          <p:attrName>style.visibility</p:attrName>
                                        </p:attrNameLst>
                                      </p:cBhvr>
                                      <p:to>
                                        <p:strVal val="visible"/>
                                      </p:to>
                                    </p:set>
                                    <p:animEffect transition="in" filter="dissolve">
                                      <p:cBhvr>
                                        <p:cTn id="25" dur="500"/>
                                        <p:tgtEl>
                                          <p:spTgt spid="268292">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268292">
                                            <p:txEl>
                                              <p:pRg st="6" end="6"/>
                                            </p:txEl>
                                          </p:spTgt>
                                        </p:tgtEl>
                                        <p:attrNameLst>
                                          <p:attrName>style.visibility</p:attrName>
                                        </p:attrNameLst>
                                      </p:cBhvr>
                                      <p:to>
                                        <p:strVal val="visible"/>
                                      </p:to>
                                    </p:set>
                                    <p:animEffect transition="in" filter="dissolve">
                                      <p:cBhvr>
                                        <p:cTn id="28" dur="500"/>
                                        <p:tgtEl>
                                          <p:spTgt spid="268292">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268292">
                                            <p:txEl>
                                              <p:pRg st="7" end="7"/>
                                            </p:txEl>
                                          </p:spTgt>
                                        </p:tgtEl>
                                        <p:attrNameLst>
                                          <p:attrName>style.visibility</p:attrName>
                                        </p:attrNameLst>
                                      </p:cBhvr>
                                      <p:to>
                                        <p:strVal val="visible"/>
                                      </p:to>
                                    </p:set>
                                    <p:animEffect transition="in" filter="dissolve">
                                      <p:cBhvr>
                                        <p:cTn id="31" dur="500"/>
                                        <p:tgtEl>
                                          <p:spTgt spid="268292">
                                            <p:txEl>
                                              <p:pRg st="7" end="7"/>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268293">
                                            <p:bg/>
                                          </p:spTgt>
                                        </p:tgtEl>
                                        <p:attrNameLst>
                                          <p:attrName>style.visibility</p:attrName>
                                        </p:attrNameLst>
                                      </p:cBhvr>
                                      <p:to>
                                        <p:strVal val="visible"/>
                                      </p:to>
                                    </p:set>
                                    <p:animEffect transition="in" filter="dissolve">
                                      <p:cBhvr>
                                        <p:cTn id="36" dur="500"/>
                                        <p:tgtEl>
                                          <p:spTgt spid="268293">
                                            <p:bg/>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268293">
                                            <p:txEl>
                                              <p:pRg st="0" end="0"/>
                                            </p:txEl>
                                          </p:spTgt>
                                        </p:tgtEl>
                                        <p:attrNameLst>
                                          <p:attrName>style.visibility</p:attrName>
                                        </p:attrNameLst>
                                      </p:cBhvr>
                                      <p:to>
                                        <p:strVal val="visible"/>
                                      </p:to>
                                    </p:set>
                                    <p:animEffect transition="in" filter="dissolve">
                                      <p:cBhvr>
                                        <p:cTn id="39" dur="500"/>
                                        <p:tgtEl>
                                          <p:spTgt spid="26829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268293">
                                            <p:txEl>
                                              <p:pRg st="1" end="1"/>
                                            </p:txEl>
                                          </p:spTgt>
                                        </p:tgtEl>
                                        <p:attrNameLst>
                                          <p:attrName>style.visibility</p:attrName>
                                        </p:attrNameLst>
                                      </p:cBhvr>
                                      <p:to>
                                        <p:strVal val="visible"/>
                                      </p:to>
                                    </p:set>
                                    <p:animEffect transition="in" filter="dissolve">
                                      <p:cBhvr>
                                        <p:cTn id="42" dur="500"/>
                                        <p:tgtEl>
                                          <p:spTgt spid="26829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268293">
                                            <p:txEl>
                                              <p:pRg st="2" end="2"/>
                                            </p:txEl>
                                          </p:spTgt>
                                        </p:tgtEl>
                                        <p:attrNameLst>
                                          <p:attrName>style.visibility</p:attrName>
                                        </p:attrNameLst>
                                      </p:cBhvr>
                                      <p:to>
                                        <p:strVal val="visible"/>
                                      </p:to>
                                    </p:set>
                                    <p:animEffect transition="in" filter="dissolve">
                                      <p:cBhvr>
                                        <p:cTn id="45" dur="500"/>
                                        <p:tgtEl>
                                          <p:spTgt spid="268293">
                                            <p:txEl>
                                              <p:pRg st="2" end="2"/>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268293">
                                            <p:txEl>
                                              <p:pRg st="3" end="3"/>
                                            </p:txEl>
                                          </p:spTgt>
                                        </p:tgtEl>
                                        <p:attrNameLst>
                                          <p:attrName>style.visibility</p:attrName>
                                        </p:attrNameLst>
                                      </p:cBhvr>
                                      <p:to>
                                        <p:strVal val="visible"/>
                                      </p:to>
                                    </p:set>
                                    <p:animEffect transition="in" filter="dissolve">
                                      <p:cBhvr>
                                        <p:cTn id="48" dur="500"/>
                                        <p:tgtEl>
                                          <p:spTgt spid="268293">
                                            <p:txEl>
                                              <p:pRg st="3" end="3"/>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268293">
                                            <p:txEl>
                                              <p:pRg st="4" end="4"/>
                                            </p:txEl>
                                          </p:spTgt>
                                        </p:tgtEl>
                                        <p:attrNameLst>
                                          <p:attrName>style.visibility</p:attrName>
                                        </p:attrNameLst>
                                      </p:cBhvr>
                                      <p:to>
                                        <p:strVal val="visible"/>
                                      </p:to>
                                    </p:set>
                                    <p:animEffect transition="in" filter="dissolve">
                                      <p:cBhvr>
                                        <p:cTn id="51" dur="500"/>
                                        <p:tgtEl>
                                          <p:spTgt spid="2682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uiExpand="1" build="p" animBg="1"/>
      <p:bldP spid="268293" grpId="0" uiExpand="1" build="p"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C198849-C12D-9A94-259C-FC65D6F53DC7}"/>
              </a:ext>
            </a:extLst>
          </p:cNvPr>
          <p:cNvSpPr>
            <a:spLocks noGrp="1" noChangeArrowheads="1"/>
          </p:cNvSpPr>
          <p:nvPr>
            <p:ph type="body" sz="half" idx="2"/>
          </p:nvPr>
        </p:nvSpPr>
        <p:spPr>
          <a:xfrm>
            <a:off x="6705599" y="498476"/>
            <a:ext cx="4845049" cy="5978525"/>
          </a:xfrm>
        </p:spPr>
        <p:txBody>
          <a:bodyPr/>
          <a:lstStyle/>
          <a:p>
            <a:pPr eaLnBrk="1" hangingPunct="1">
              <a:buFont typeface="Wingdings" panose="05000000000000000000" pitchFamily="2" charset="2"/>
              <a:buNone/>
            </a:pPr>
            <a:r>
              <a:rPr lang="en-US" altLang="en-US" sz="2400" dirty="0">
                <a:latin typeface="Arial" panose="020B0604020202020204" pitchFamily="34" charset="0"/>
              </a:rPr>
              <a:t>Ahab was buried in Samaria (22:37), somewhere near here, the excavated remains of the Samaria palace (Harvard University).</a:t>
            </a:r>
          </a:p>
          <a:p>
            <a:pPr eaLnBrk="1" hangingPunct="1">
              <a:buFont typeface="Wingdings" panose="05000000000000000000" pitchFamily="2" charset="2"/>
              <a:buNone/>
            </a:pPr>
            <a:r>
              <a:rPr lang="en-US" altLang="en-US" sz="2400" dirty="0">
                <a:latin typeface="Arial" panose="020B0604020202020204" pitchFamily="34" charset="0"/>
              </a:rPr>
              <a:t>Norma Franklin from Tel Aviv University believes she may have found the actual tomb of Ahab, but her case has been disputed by other scholars.</a:t>
            </a:r>
          </a:p>
        </p:txBody>
      </p:sp>
      <p:pic>
        <p:nvPicPr>
          <p:cNvPr id="237571" name="Picture 3" descr="Ezion 007">
            <a:extLst>
              <a:ext uri="{FF2B5EF4-FFF2-40B4-BE49-F238E27FC236}">
                <a16:creationId xmlns:a16="http://schemas.microsoft.com/office/drawing/2014/main" id="{328C7FE5-0EA0-18D5-71A4-E70989098E1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0"/>
            <a:ext cx="48450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98059" y="3809600"/>
            <a:ext cx="11395881" cy="1463040"/>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From Elijah to the Exile of Israel</a:t>
            </a: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320063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A1E436D3-13CC-76C9-7F4C-92C4D863663B}"/>
              </a:ext>
            </a:extLst>
          </p:cNvPr>
          <p:cNvSpPr>
            <a:spLocks noGrp="1" noChangeArrowheads="1"/>
          </p:cNvSpPr>
          <p:nvPr>
            <p:ph type="title"/>
          </p:nvPr>
        </p:nvSpPr>
        <p:spPr/>
        <p:txBody>
          <a:bodyPr/>
          <a:lstStyle/>
          <a:p>
            <a:pPr eaLnBrk="1" hangingPunct="1"/>
            <a:r>
              <a:rPr lang="en-US" altLang="en-US"/>
              <a:t>Family Names and Family Ties</a:t>
            </a:r>
          </a:p>
        </p:txBody>
      </p:sp>
      <p:sp>
        <p:nvSpPr>
          <p:cNvPr id="307204" name="Rectangle 4">
            <a:extLst>
              <a:ext uri="{FF2B5EF4-FFF2-40B4-BE49-F238E27FC236}">
                <a16:creationId xmlns:a16="http://schemas.microsoft.com/office/drawing/2014/main" id="{D6AA310D-E2E3-0D70-A829-B7901CAB40DF}"/>
              </a:ext>
            </a:extLst>
          </p:cNvPr>
          <p:cNvSpPr>
            <a:spLocks noGrp="1" noChangeArrowheads="1"/>
          </p:cNvSpPr>
          <p:nvPr>
            <p:ph type="body" sz="half" idx="1"/>
          </p:nvPr>
        </p:nvSpPr>
        <p:spPr>
          <a:xfrm>
            <a:off x="609600" y="1828800"/>
            <a:ext cx="5410200" cy="3429000"/>
          </a:xfrm>
          <a:solidFill>
            <a:srgbClr val="D5A97D"/>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dirty="0">
                <a:latin typeface="Agency FB" panose="020B0503020202020204" pitchFamily="34" charset="0"/>
              </a:rPr>
              <a:t>Ahab’s Family (Israel)</a:t>
            </a:r>
          </a:p>
          <a:p>
            <a:pPr eaLnBrk="1" hangingPunct="1"/>
            <a:r>
              <a:rPr lang="en-US" altLang="en-US" sz="2000" dirty="0">
                <a:latin typeface="Arial Narrow" panose="020B0606020202030204" pitchFamily="34" charset="0"/>
              </a:rPr>
              <a:t>Ahaziah ben Ahab</a:t>
            </a:r>
          </a:p>
          <a:p>
            <a:pPr eaLnBrk="1" hangingPunct="1"/>
            <a:r>
              <a:rPr lang="en-US" altLang="en-US" sz="2000" dirty="0" err="1">
                <a:latin typeface="Arial Narrow" panose="020B0606020202030204" pitchFamily="34" charset="0"/>
              </a:rPr>
              <a:t>Jehoram</a:t>
            </a:r>
            <a:r>
              <a:rPr lang="en-US" altLang="en-US" sz="2000" dirty="0">
                <a:latin typeface="Arial Narrow" panose="020B0606020202030204" pitchFamily="34" charset="0"/>
              </a:rPr>
              <a:t> ben Ahab</a:t>
            </a:r>
          </a:p>
          <a:p>
            <a:pPr lvl="1" eaLnBrk="1" hangingPunct="1"/>
            <a:r>
              <a:rPr lang="en-US" altLang="en-US" sz="2000" i="1" dirty="0">
                <a:latin typeface="Arial Narrow" panose="020B0606020202030204" pitchFamily="34" charset="0"/>
              </a:rPr>
              <a:t>Translated </a:t>
            </a:r>
            <a:r>
              <a:rPr lang="en-US" altLang="en-US" sz="2000" i="1" dirty="0" err="1">
                <a:latin typeface="Arial Narrow" panose="020B0606020202030204" pitchFamily="34" charset="0"/>
              </a:rPr>
              <a:t>Joram</a:t>
            </a:r>
            <a:r>
              <a:rPr lang="en-US" altLang="en-US" sz="2000" i="1" dirty="0">
                <a:latin typeface="Arial Narrow" panose="020B0606020202030204" pitchFamily="34" charset="0"/>
              </a:rPr>
              <a:t> (NIV, NAB, CEV)</a:t>
            </a:r>
          </a:p>
          <a:p>
            <a:pPr lvl="1" eaLnBrk="1" hangingPunct="1"/>
            <a:r>
              <a:rPr lang="en-US" altLang="en-US" sz="2000" i="1" dirty="0">
                <a:latin typeface="Arial Narrow" panose="020B0606020202030204" pitchFamily="34" charset="0"/>
              </a:rPr>
              <a:t>Translated </a:t>
            </a:r>
            <a:r>
              <a:rPr lang="en-US" altLang="en-US" sz="2000" i="1" dirty="0" err="1">
                <a:latin typeface="Arial Narrow" panose="020B0606020202030204" pitchFamily="34" charset="0"/>
              </a:rPr>
              <a:t>Jehoram</a:t>
            </a:r>
            <a:r>
              <a:rPr lang="en-US" altLang="en-US" sz="2000" i="1" dirty="0">
                <a:latin typeface="Arial Narrow" panose="020B0606020202030204" pitchFamily="34" charset="0"/>
              </a:rPr>
              <a:t> (RSV, NRSV, KJV, ESV, NASB)</a:t>
            </a:r>
          </a:p>
        </p:txBody>
      </p:sp>
      <p:sp>
        <p:nvSpPr>
          <p:cNvPr id="307205" name="Rectangle 5">
            <a:extLst>
              <a:ext uri="{FF2B5EF4-FFF2-40B4-BE49-F238E27FC236}">
                <a16:creationId xmlns:a16="http://schemas.microsoft.com/office/drawing/2014/main" id="{3703A356-A750-AE5E-DB4B-88A1DF1174D1}"/>
              </a:ext>
            </a:extLst>
          </p:cNvPr>
          <p:cNvSpPr>
            <a:spLocks noGrp="1" noChangeArrowheads="1"/>
          </p:cNvSpPr>
          <p:nvPr>
            <p:ph type="body" sz="half" idx="2"/>
          </p:nvPr>
        </p:nvSpPr>
        <p:spPr>
          <a:xfrm>
            <a:off x="6095999" y="1828800"/>
            <a:ext cx="5646821" cy="3429000"/>
          </a:xfrm>
          <a:solidFill>
            <a:srgbClr val="B3B28C"/>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dirty="0">
                <a:latin typeface="Agency FB" panose="020B0503020202020204" pitchFamily="34" charset="0"/>
              </a:rPr>
              <a:t>Jehoshaphat’s Family (Judah)</a:t>
            </a:r>
          </a:p>
          <a:p>
            <a:pPr eaLnBrk="1" hangingPunct="1"/>
            <a:r>
              <a:rPr lang="en-US" altLang="en-US" sz="2000" dirty="0" err="1">
                <a:latin typeface="Arial Narrow" panose="020B0606020202030204" pitchFamily="34" charset="0"/>
              </a:rPr>
              <a:t>Jehoram</a:t>
            </a:r>
            <a:r>
              <a:rPr lang="en-US" altLang="en-US" sz="2000" dirty="0">
                <a:latin typeface="Arial Narrow" panose="020B0606020202030204" pitchFamily="34" charset="0"/>
              </a:rPr>
              <a:t> ben Jehoshaphat</a:t>
            </a:r>
          </a:p>
          <a:p>
            <a:pPr lvl="1" eaLnBrk="1" hangingPunct="1"/>
            <a:r>
              <a:rPr lang="en-US" altLang="en-US" sz="2000" i="1" dirty="0">
                <a:latin typeface="Arial Narrow" panose="020B0606020202030204" pitchFamily="34" charset="0"/>
              </a:rPr>
              <a:t>Translated </a:t>
            </a:r>
            <a:r>
              <a:rPr lang="en-US" altLang="en-US" sz="2000" i="1" dirty="0" err="1">
                <a:latin typeface="Arial Narrow" panose="020B0606020202030204" pitchFamily="34" charset="0"/>
              </a:rPr>
              <a:t>Jehoram</a:t>
            </a:r>
            <a:r>
              <a:rPr lang="en-US" altLang="en-US" sz="2000" i="1" dirty="0">
                <a:latin typeface="Arial Narrow" panose="020B0606020202030204" pitchFamily="34" charset="0"/>
              </a:rPr>
              <a:t> (NIV, NAB, CEV, RSV, NRSV, KJV, ESV, NASB)</a:t>
            </a:r>
          </a:p>
          <a:p>
            <a:pPr eaLnBrk="1" hangingPunct="1"/>
            <a:r>
              <a:rPr lang="en-US" altLang="en-US" sz="2000" dirty="0">
                <a:latin typeface="Arial Narrow" panose="020B0606020202030204" pitchFamily="34" charset="0"/>
              </a:rPr>
              <a:t>Ahaziah ben </a:t>
            </a:r>
            <a:r>
              <a:rPr lang="en-US" altLang="en-US" sz="2000" dirty="0" err="1">
                <a:latin typeface="Arial Narrow" panose="020B0606020202030204" pitchFamily="34" charset="0"/>
              </a:rPr>
              <a:t>Jehoram</a:t>
            </a:r>
            <a:endParaRPr lang="en-US" altLang="en-US" sz="2000" dirty="0">
              <a:latin typeface="Arial Narrow" panose="020B0606020202030204" pitchFamily="34" charset="0"/>
            </a:endParaRPr>
          </a:p>
        </p:txBody>
      </p:sp>
      <p:sp>
        <p:nvSpPr>
          <p:cNvPr id="307206" name="Text Box 6">
            <a:extLst>
              <a:ext uri="{FF2B5EF4-FFF2-40B4-BE49-F238E27FC236}">
                <a16:creationId xmlns:a16="http://schemas.microsoft.com/office/drawing/2014/main" id="{86411441-1696-6973-CB90-C6B530D2CCC7}"/>
              </a:ext>
            </a:extLst>
          </p:cNvPr>
          <p:cNvSpPr txBox="1">
            <a:spLocks noChangeArrowheads="1"/>
          </p:cNvSpPr>
          <p:nvPr/>
        </p:nvSpPr>
        <p:spPr bwMode="auto">
          <a:xfrm>
            <a:off x="465221" y="5334001"/>
            <a:ext cx="114059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dirty="0">
                <a:solidFill>
                  <a:srgbClr val="000000"/>
                </a:solidFill>
                <a:latin typeface="Arial Narrow" panose="020B0606020202030204" pitchFamily="34" charset="0"/>
              </a:rPr>
              <a:t>The marriage of Ahab’s daughter, Athaliah, to Jehoshaphat’s son, </a:t>
            </a:r>
            <a:r>
              <a:rPr lang="en-US" altLang="en-US" sz="2000" b="1" dirty="0" err="1">
                <a:solidFill>
                  <a:srgbClr val="000000"/>
                </a:solidFill>
                <a:latin typeface="Arial Narrow" panose="020B0606020202030204" pitchFamily="34" charset="0"/>
              </a:rPr>
              <a:t>Jehoram</a:t>
            </a:r>
            <a:r>
              <a:rPr lang="en-US" altLang="en-US" sz="2000" b="1" dirty="0">
                <a:solidFill>
                  <a:srgbClr val="000000"/>
                </a:solidFill>
                <a:latin typeface="Arial Narrow" panose="020B0606020202030204" pitchFamily="34" charset="0"/>
              </a:rPr>
              <a:t>, established a firm link between the </a:t>
            </a:r>
            <a:r>
              <a:rPr lang="en-US" altLang="en-US" sz="2000" b="1" dirty="0" err="1">
                <a:solidFill>
                  <a:srgbClr val="000000"/>
                </a:solidFill>
                <a:latin typeface="Arial Narrow" panose="020B0606020202030204" pitchFamily="34" charset="0"/>
              </a:rPr>
              <a:t>Omrides</a:t>
            </a:r>
            <a:r>
              <a:rPr lang="en-US" altLang="en-US" sz="2000" b="1" dirty="0">
                <a:solidFill>
                  <a:srgbClr val="000000"/>
                </a:solidFill>
                <a:latin typeface="Arial Narrow" panose="020B0606020202030204" pitchFamily="34" charset="0"/>
              </a:rPr>
              <a:t> and the Davidic family—and also became the avenue for the </a:t>
            </a:r>
            <a:r>
              <a:rPr lang="en-US" altLang="en-US" sz="2000" b="1" dirty="0" err="1">
                <a:solidFill>
                  <a:srgbClr val="000000"/>
                </a:solidFill>
                <a:latin typeface="Arial Narrow" panose="020B0606020202030204" pitchFamily="34" charset="0"/>
              </a:rPr>
              <a:t>Ba’al</a:t>
            </a:r>
            <a:r>
              <a:rPr lang="en-US" altLang="en-US" sz="2000" b="1" dirty="0">
                <a:solidFill>
                  <a:srgbClr val="000000"/>
                </a:solidFill>
                <a:latin typeface="Arial Narrow" panose="020B0606020202030204" pitchFamily="34" charset="0"/>
              </a:rPr>
              <a:t> cult to infiltrate Judah (cf. 2 Kg. 8:18).</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07204">
                                            <p:bg/>
                                          </p:spTgt>
                                        </p:tgtEl>
                                        <p:attrNameLst>
                                          <p:attrName>style.visibility</p:attrName>
                                        </p:attrNameLst>
                                      </p:cBhvr>
                                      <p:to>
                                        <p:strVal val="visible"/>
                                      </p:to>
                                    </p:set>
                                    <p:animEffect transition="in" filter="dissolve">
                                      <p:cBhvr>
                                        <p:cTn id="7" dur="500"/>
                                        <p:tgtEl>
                                          <p:spTgt spid="307204">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07204">
                                            <p:txEl>
                                              <p:pRg st="0" end="0"/>
                                            </p:txEl>
                                          </p:spTgt>
                                        </p:tgtEl>
                                        <p:attrNameLst>
                                          <p:attrName>style.visibility</p:attrName>
                                        </p:attrNameLst>
                                      </p:cBhvr>
                                      <p:to>
                                        <p:strVal val="visible"/>
                                      </p:to>
                                    </p:set>
                                    <p:animEffect transition="in" filter="dissolve">
                                      <p:cBhvr>
                                        <p:cTn id="10" dur="500"/>
                                        <p:tgtEl>
                                          <p:spTgt spid="30720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07205">
                                            <p:bg/>
                                          </p:spTgt>
                                        </p:tgtEl>
                                        <p:attrNameLst>
                                          <p:attrName>style.visibility</p:attrName>
                                        </p:attrNameLst>
                                      </p:cBhvr>
                                      <p:to>
                                        <p:strVal val="visible"/>
                                      </p:to>
                                    </p:set>
                                    <p:animEffect transition="in" filter="dissolve">
                                      <p:cBhvr>
                                        <p:cTn id="13" dur="500"/>
                                        <p:tgtEl>
                                          <p:spTgt spid="307205">
                                            <p:bg/>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07205">
                                            <p:txEl>
                                              <p:pRg st="0" end="0"/>
                                            </p:txEl>
                                          </p:spTgt>
                                        </p:tgtEl>
                                        <p:attrNameLst>
                                          <p:attrName>style.visibility</p:attrName>
                                        </p:attrNameLst>
                                      </p:cBhvr>
                                      <p:to>
                                        <p:strVal val="visible"/>
                                      </p:to>
                                    </p:set>
                                    <p:animEffect transition="in" filter="dissolve">
                                      <p:cBhvr>
                                        <p:cTn id="16" dur="500"/>
                                        <p:tgtEl>
                                          <p:spTgt spid="30720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07204">
                                            <p:txEl>
                                              <p:pRg st="1" end="1"/>
                                            </p:txEl>
                                          </p:spTgt>
                                        </p:tgtEl>
                                        <p:attrNameLst>
                                          <p:attrName>style.visibility</p:attrName>
                                        </p:attrNameLst>
                                      </p:cBhvr>
                                      <p:to>
                                        <p:strVal val="visible"/>
                                      </p:to>
                                    </p:set>
                                    <p:anim calcmode="lin" valueType="num">
                                      <p:cBhvr additive="base">
                                        <p:cTn id="21" dur="500" fill="hold"/>
                                        <p:tgtEl>
                                          <p:spTgt spid="30720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2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07204">
                                            <p:txEl>
                                              <p:pRg st="2" end="2"/>
                                            </p:txEl>
                                          </p:spTgt>
                                        </p:tgtEl>
                                        <p:attrNameLst>
                                          <p:attrName>style.visibility</p:attrName>
                                        </p:attrNameLst>
                                      </p:cBhvr>
                                      <p:to>
                                        <p:strVal val="visible"/>
                                      </p:to>
                                    </p:set>
                                    <p:anim calcmode="lin" valueType="num">
                                      <p:cBhvr additive="base">
                                        <p:cTn id="27" dur="500" fill="hold"/>
                                        <p:tgtEl>
                                          <p:spTgt spid="30720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7204">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7204">
                                            <p:txEl>
                                              <p:pRg st="3" end="3"/>
                                            </p:txEl>
                                          </p:spTgt>
                                        </p:tgtEl>
                                        <p:attrNameLst>
                                          <p:attrName>style.visibility</p:attrName>
                                        </p:attrNameLst>
                                      </p:cBhvr>
                                      <p:to>
                                        <p:strVal val="visible"/>
                                      </p:to>
                                    </p:set>
                                    <p:anim calcmode="lin" valueType="num">
                                      <p:cBhvr additive="base">
                                        <p:cTn id="31" dur="500" fill="hold"/>
                                        <p:tgtEl>
                                          <p:spTgt spid="30720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04">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7204">
                                            <p:txEl>
                                              <p:pRg st="4" end="4"/>
                                            </p:txEl>
                                          </p:spTgt>
                                        </p:tgtEl>
                                        <p:attrNameLst>
                                          <p:attrName>style.visibility</p:attrName>
                                        </p:attrNameLst>
                                      </p:cBhvr>
                                      <p:to>
                                        <p:strVal val="visible"/>
                                      </p:to>
                                    </p:set>
                                    <p:anim calcmode="lin" valueType="num">
                                      <p:cBhvr additive="base">
                                        <p:cTn id="35" dur="500" fill="hold"/>
                                        <p:tgtEl>
                                          <p:spTgt spid="30720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20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07205">
                                            <p:txEl>
                                              <p:pRg st="1" end="1"/>
                                            </p:txEl>
                                          </p:spTgt>
                                        </p:tgtEl>
                                        <p:attrNameLst>
                                          <p:attrName>style.visibility</p:attrName>
                                        </p:attrNameLst>
                                      </p:cBhvr>
                                      <p:to>
                                        <p:strVal val="visible"/>
                                      </p:to>
                                    </p:set>
                                    <p:anim calcmode="lin" valueType="num">
                                      <p:cBhvr additive="base">
                                        <p:cTn id="41" dur="500" fill="hold"/>
                                        <p:tgtEl>
                                          <p:spTgt spid="307205">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07205">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7205">
                                            <p:txEl>
                                              <p:pRg st="2" end="2"/>
                                            </p:txEl>
                                          </p:spTgt>
                                        </p:tgtEl>
                                        <p:attrNameLst>
                                          <p:attrName>style.visibility</p:attrName>
                                        </p:attrNameLst>
                                      </p:cBhvr>
                                      <p:to>
                                        <p:strVal val="visible"/>
                                      </p:to>
                                    </p:set>
                                    <p:anim calcmode="lin" valueType="num">
                                      <p:cBhvr additive="base">
                                        <p:cTn id="45" dur="500" fill="hold"/>
                                        <p:tgtEl>
                                          <p:spTgt spid="307205">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720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307205">
                                            <p:txEl>
                                              <p:pRg st="3" end="3"/>
                                            </p:txEl>
                                          </p:spTgt>
                                        </p:tgtEl>
                                        <p:attrNameLst>
                                          <p:attrName>style.visibility</p:attrName>
                                        </p:attrNameLst>
                                      </p:cBhvr>
                                      <p:to>
                                        <p:strVal val="visible"/>
                                      </p:to>
                                    </p:set>
                                    <p:anim calcmode="lin" valueType="num">
                                      <p:cBhvr additive="base">
                                        <p:cTn id="51" dur="500" fill="hold"/>
                                        <p:tgtEl>
                                          <p:spTgt spid="307205">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072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307206"/>
                                        </p:tgtEl>
                                        <p:attrNameLst>
                                          <p:attrName>style.visibility</p:attrName>
                                        </p:attrNameLst>
                                      </p:cBhvr>
                                      <p:to>
                                        <p:strVal val="visible"/>
                                      </p:to>
                                    </p:set>
                                    <p:anim calcmode="lin" valueType="num">
                                      <p:cBhvr>
                                        <p:cTn id="57" dur="500" fill="hold"/>
                                        <p:tgtEl>
                                          <p:spTgt spid="307206"/>
                                        </p:tgtEl>
                                        <p:attrNameLst>
                                          <p:attrName>ppt_w</p:attrName>
                                        </p:attrNameLst>
                                      </p:cBhvr>
                                      <p:tavLst>
                                        <p:tav tm="0">
                                          <p:val>
                                            <p:fltVal val="0"/>
                                          </p:val>
                                        </p:tav>
                                        <p:tav tm="100000">
                                          <p:val>
                                            <p:strVal val="#ppt_w"/>
                                          </p:val>
                                        </p:tav>
                                      </p:tavLst>
                                    </p:anim>
                                    <p:anim calcmode="lin" valueType="num">
                                      <p:cBhvr>
                                        <p:cTn id="58" dur="500" fill="hold"/>
                                        <p:tgtEl>
                                          <p:spTgt spid="3072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uiExpand="1" build="p" animBg="1"/>
      <p:bldP spid="307205" grpId="0" uiExpand="1" build="p" animBg="1"/>
      <p:bldP spid="307206" grpId="0"/>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C5C4A7"/>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1E9CF92-3489-D3D8-F2AD-81389AC2882D}"/>
              </a:ext>
            </a:extLst>
          </p:cNvPr>
          <p:cNvSpPr>
            <a:spLocks noGrp="1" noChangeArrowheads="1"/>
          </p:cNvSpPr>
          <p:nvPr>
            <p:ph type="title"/>
          </p:nvPr>
        </p:nvSpPr>
        <p:spPr>
          <a:xfrm>
            <a:off x="609600" y="252411"/>
            <a:ext cx="10972800" cy="949326"/>
          </a:xfrm>
        </p:spPr>
        <p:txBody>
          <a:bodyPr/>
          <a:lstStyle/>
          <a:p>
            <a:pPr algn="ctr" eaLnBrk="1" hangingPunct="1"/>
            <a:r>
              <a:rPr lang="en-US" altLang="en-US" dirty="0">
                <a:latin typeface="Impact" panose="020B0806030902050204" pitchFamily="34" charset="0"/>
              </a:rPr>
              <a:t>Yahweh and the Davidic Covenant</a:t>
            </a:r>
          </a:p>
        </p:txBody>
      </p:sp>
      <p:sp>
        <p:nvSpPr>
          <p:cNvPr id="636931" name="Rectangle 3">
            <a:extLst>
              <a:ext uri="{FF2B5EF4-FFF2-40B4-BE49-F238E27FC236}">
                <a16:creationId xmlns:a16="http://schemas.microsoft.com/office/drawing/2014/main" id="{F83358A9-B534-E6E8-E0DD-AD8C6DD0361D}"/>
              </a:ext>
            </a:extLst>
          </p:cNvPr>
          <p:cNvSpPr>
            <a:spLocks noGrp="1" noChangeArrowheads="1"/>
          </p:cNvSpPr>
          <p:nvPr>
            <p:ph type="body" idx="1"/>
          </p:nvPr>
        </p:nvSpPr>
        <p:spPr>
          <a:xfrm>
            <a:off x="609600" y="1277937"/>
            <a:ext cx="10972800" cy="4302125"/>
          </a:xfrm>
        </p:spPr>
        <p:txBody>
          <a:bodyPr/>
          <a:lstStyle/>
          <a:p>
            <a:pPr eaLnBrk="1" hangingPunct="1">
              <a:lnSpc>
                <a:spcPct val="90000"/>
              </a:lnSpc>
              <a:buFont typeface="Wingdings" panose="05000000000000000000" pitchFamily="2" charset="2"/>
              <a:buNone/>
              <a:defRPr/>
            </a:pPr>
            <a:r>
              <a:rPr lang="en-US" altLang="en-US" sz="3600" dirty="0">
                <a:solidFill>
                  <a:srgbClr val="CC0000"/>
                </a:solidFill>
                <a:latin typeface="Mistral" panose="03090702030407020403" pitchFamily="66" charset="0"/>
              </a:rPr>
              <a:t>“Nevertheless, for the sake of his servant David, Yahweh was not willing to destroy Judah. He had promised to maintain a lamp for David and his descendants forever.”</a:t>
            </a:r>
            <a:r>
              <a:rPr lang="en-US" altLang="en-US" sz="3600" dirty="0">
                <a:latin typeface="Mistral" panose="03090702030407020403" pitchFamily="66" charset="0"/>
              </a:rPr>
              <a:t> </a:t>
            </a:r>
            <a:r>
              <a:rPr lang="en-US" altLang="en-US" sz="2400" dirty="0">
                <a:solidFill>
                  <a:srgbClr val="CC0000"/>
                </a:solidFill>
                <a:latin typeface="Arial Narrow" panose="020B0606020202030204" pitchFamily="34" charset="0"/>
              </a:rPr>
              <a:t>(2 Kg. 8:19)</a:t>
            </a:r>
          </a:p>
          <a:p>
            <a:pPr eaLnBrk="1" hangingPunct="1">
              <a:lnSpc>
                <a:spcPct val="90000"/>
              </a:lnSpc>
              <a:defRPr/>
            </a:pPr>
            <a:r>
              <a:rPr lang="en-US" altLang="en-US" sz="2400" dirty="0">
                <a:latin typeface="Tahoma" panose="020B0604030504040204" pitchFamily="34" charset="0"/>
              </a:rPr>
              <a:t>In spite of Athaliah’s influence for bad, Yahweh had not yet given up on Judah.</a:t>
            </a:r>
          </a:p>
          <a:p>
            <a:pPr eaLnBrk="1" hangingPunct="1">
              <a:lnSpc>
                <a:spcPct val="90000"/>
              </a:lnSpc>
              <a:defRPr/>
            </a:pPr>
            <a:r>
              <a:rPr lang="en-US" altLang="en-US" sz="2400" dirty="0">
                <a:latin typeface="Tahoma" panose="020B0604030504040204" pitchFamily="34" charset="0"/>
              </a:rPr>
              <a:t>Only time would tell whether his divine longsuffering would yield a turn of heart in the south.</a:t>
            </a:r>
          </a:p>
        </p:txBody>
      </p:sp>
    </p:spTree>
  </p:cSld>
  <p:clrMapOvr>
    <a:masterClrMapping/>
  </p:clrMapOvr>
  <p:transition spd="med">
    <p:zoom dir="in"/>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6FD85E-BE6B-31D0-5B0A-AA34A0F44F82}"/>
              </a:ext>
            </a:extLst>
          </p:cNvPr>
          <p:cNvSpPr>
            <a:spLocks noGrp="1" noChangeArrowheads="1"/>
          </p:cNvSpPr>
          <p:nvPr>
            <p:ph type="title"/>
          </p:nvPr>
        </p:nvSpPr>
        <p:spPr/>
        <p:txBody>
          <a:bodyPr/>
          <a:lstStyle/>
          <a:p>
            <a:pPr eaLnBrk="1" hangingPunct="1"/>
            <a:r>
              <a:rPr lang="en-US" altLang="en-US"/>
              <a:t>The Anointing of Jehu </a:t>
            </a:r>
            <a:r>
              <a:rPr lang="en-US" altLang="en-US" sz="3200"/>
              <a:t>(2 Kg. 9:1-13)</a:t>
            </a:r>
          </a:p>
        </p:txBody>
      </p:sp>
      <p:sp>
        <p:nvSpPr>
          <p:cNvPr id="309251" name="Rectangle 3">
            <a:extLst>
              <a:ext uri="{FF2B5EF4-FFF2-40B4-BE49-F238E27FC236}">
                <a16:creationId xmlns:a16="http://schemas.microsoft.com/office/drawing/2014/main" id="{E6AD5856-736C-414F-5371-79A10401AE6E}"/>
              </a:ext>
            </a:extLst>
          </p:cNvPr>
          <p:cNvSpPr>
            <a:spLocks noGrp="1" noChangeArrowheads="1"/>
          </p:cNvSpPr>
          <p:nvPr>
            <p:ph type="body" idx="1"/>
          </p:nvPr>
        </p:nvSpPr>
        <p:spPr>
          <a:xfrm>
            <a:off x="609599" y="1828800"/>
            <a:ext cx="10972799" cy="4800600"/>
          </a:xfrm>
        </p:spPr>
        <p:txBody>
          <a:bodyPr/>
          <a:lstStyle/>
          <a:p>
            <a:pPr eaLnBrk="1" hangingPunct="1">
              <a:lnSpc>
                <a:spcPct val="90000"/>
              </a:lnSpc>
              <a:buFont typeface="Wingdings" panose="05000000000000000000" pitchFamily="2" charset="2"/>
              <a:buNone/>
            </a:pPr>
            <a:r>
              <a:rPr lang="en-US" altLang="en-US" sz="2800" b="1" dirty="0"/>
              <a:t>Though Ahab was now dead, his family still remained in power despite Elijah’s prediction of the </a:t>
            </a:r>
            <a:r>
              <a:rPr lang="en-US" altLang="en-US" sz="2800" b="1" dirty="0" err="1"/>
              <a:t>Omride</a:t>
            </a:r>
            <a:r>
              <a:rPr lang="en-US" altLang="en-US" sz="2800" b="1" dirty="0"/>
              <a:t> downfall.</a:t>
            </a:r>
          </a:p>
          <a:p>
            <a:pPr eaLnBrk="1" hangingPunct="1">
              <a:lnSpc>
                <a:spcPct val="90000"/>
              </a:lnSpc>
            </a:pPr>
            <a:r>
              <a:rPr lang="en-US" altLang="en-US" sz="2400" i="1" dirty="0"/>
              <a:t>Jezebel, the queen mother, and </a:t>
            </a:r>
            <a:r>
              <a:rPr lang="en-US" altLang="en-US" sz="2400" i="1" dirty="0" err="1"/>
              <a:t>Jehoram</a:t>
            </a:r>
            <a:r>
              <a:rPr lang="en-US" altLang="en-US" sz="2400" i="1" dirty="0"/>
              <a:t>, her son, ruled in the north.</a:t>
            </a:r>
          </a:p>
          <a:p>
            <a:pPr eaLnBrk="1" hangingPunct="1">
              <a:lnSpc>
                <a:spcPct val="90000"/>
              </a:lnSpc>
            </a:pPr>
            <a:r>
              <a:rPr lang="en-US" altLang="en-US" sz="2400" i="1" dirty="0"/>
              <a:t>Athaliah, Jezebel’s daughter, who had married into the Davidic dynasty of Judah, extended </a:t>
            </a:r>
            <a:r>
              <a:rPr lang="en-US" altLang="en-US" sz="2400" i="1" dirty="0" err="1"/>
              <a:t>Omride</a:t>
            </a:r>
            <a:r>
              <a:rPr lang="en-US" altLang="en-US" sz="2400" i="1" dirty="0"/>
              <a:t> influence into the south.</a:t>
            </a:r>
          </a:p>
          <a:p>
            <a:pPr eaLnBrk="1" hangingPunct="1">
              <a:lnSpc>
                <a:spcPct val="90000"/>
              </a:lnSpc>
            </a:pPr>
            <a:r>
              <a:rPr lang="en-US" altLang="en-US" sz="2400" i="1" dirty="0"/>
              <a:t>Divine judgment upon the </a:t>
            </a:r>
            <a:r>
              <a:rPr lang="en-US" altLang="en-US" sz="2400" i="1" dirty="0" err="1"/>
              <a:t>Omride</a:t>
            </a:r>
            <a:r>
              <a:rPr lang="en-US" altLang="en-US" sz="2400" i="1" dirty="0"/>
              <a:t> family began with the anointing of Jehu, who was commissioned to exterminate Ahab’s family.</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09251">
                                            <p:txEl>
                                              <p:pRg st="1" end="1"/>
                                            </p:txEl>
                                          </p:spTgt>
                                        </p:tgtEl>
                                        <p:attrNameLst>
                                          <p:attrName>style.visibility</p:attrName>
                                        </p:attrNameLst>
                                      </p:cBhvr>
                                      <p:to>
                                        <p:strVal val="visible"/>
                                      </p:to>
                                    </p:set>
                                    <p:anim calcmode="lin" valueType="num">
                                      <p:cBhvr>
                                        <p:cTn id="13" dur="500" fill="hold"/>
                                        <p:tgtEl>
                                          <p:spTgt spid="3092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92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92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9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09251">
                                            <p:txEl>
                                              <p:pRg st="2" end="2"/>
                                            </p:txEl>
                                          </p:spTgt>
                                        </p:tgtEl>
                                        <p:attrNameLst>
                                          <p:attrName>style.visibility</p:attrName>
                                        </p:attrNameLst>
                                      </p:cBhvr>
                                      <p:to>
                                        <p:strVal val="visible"/>
                                      </p:to>
                                    </p:set>
                                    <p:anim calcmode="lin" valueType="num">
                                      <p:cBhvr>
                                        <p:cTn id="21" dur="500" fill="hold"/>
                                        <p:tgtEl>
                                          <p:spTgt spid="3092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092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092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09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09251">
                                            <p:txEl>
                                              <p:pRg st="3" end="3"/>
                                            </p:txEl>
                                          </p:spTgt>
                                        </p:tgtEl>
                                        <p:attrNameLst>
                                          <p:attrName>style.visibility</p:attrName>
                                        </p:attrNameLst>
                                      </p:cBhvr>
                                      <p:to>
                                        <p:strVal val="visible"/>
                                      </p:to>
                                    </p:set>
                                    <p:anim calcmode="lin" valueType="num">
                                      <p:cBhvr>
                                        <p:cTn id="29" dur="500" fill="hold"/>
                                        <p:tgtEl>
                                          <p:spTgt spid="3092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092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092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092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AAFB20C-1CA4-3BE4-BB77-0E0682B97F49}"/>
              </a:ext>
            </a:extLst>
          </p:cNvPr>
          <p:cNvSpPr>
            <a:spLocks noGrp="1" noChangeArrowheads="1"/>
          </p:cNvSpPr>
          <p:nvPr>
            <p:ph type="title"/>
          </p:nvPr>
        </p:nvSpPr>
        <p:spPr>
          <a:xfrm>
            <a:off x="1996068" y="152400"/>
            <a:ext cx="8229600" cy="527824"/>
          </a:xfrm>
        </p:spPr>
        <p:txBody>
          <a:bodyPr/>
          <a:lstStyle/>
          <a:p>
            <a:pPr eaLnBrk="1" hangingPunct="1"/>
            <a:r>
              <a:rPr lang="en-US" altLang="en-US" sz="3600" b="1" dirty="0">
                <a:solidFill>
                  <a:srgbClr val="C00000"/>
                </a:solidFill>
                <a:effectLst>
                  <a:outerShdw blurRad="38100" dist="38100" dir="2700000" algn="tl">
                    <a:srgbClr val="000000">
                      <a:alpha val="43137"/>
                    </a:srgbClr>
                  </a:outerShdw>
                </a:effectLst>
              </a:rPr>
              <a:t>Archival Sources for 1 &amp; 2 Chronicles</a:t>
            </a:r>
          </a:p>
        </p:txBody>
      </p:sp>
      <p:sp>
        <p:nvSpPr>
          <p:cNvPr id="568323" name="Rectangle 3">
            <a:extLst>
              <a:ext uri="{FF2B5EF4-FFF2-40B4-BE49-F238E27FC236}">
                <a16:creationId xmlns:a16="http://schemas.microsoft.com/office/drawing/2014/main" id="{480FAB08-2DC2-E969-693B-FC1C4E7ABABF}"/>
              </a:ext>
            </a:extLst>
          </p:cNvPr>
          <p:cNvSpPr>
            <a:spLocks noGrp="1" noChangeArrowheads="1"/>
          </p:cNvSpPr>
          <p:nvPr>
            <p:ph type="body" idx="1"/>
          </p:nvPr>
        </p:nvSpPr>
        <p:spPr>
          <a:xfrm>
            <a:off x="512956" y="858644"/>
            <a:ext cx="11195824" cy="5846956"/>
          </a:xfrm>
        </p:spPr>
        <p:txBody>
          <a:bodyPr/>
          <a:lstStyle/>
          <a:p>
            <a:pPr marL="342900" lvl="0" indent="-342900">
              <a:lnSpc>
                <a:spcPct val="85000"/>
              </a:lnSpc>
              <a:buClr>
                <a:srgbClr val="CC00CC"/>
              </a:buClr>
              <a:buNone/>
            </a:pPr>
            <a:r>
              <a:rPr lang="en-US" altLang="en-US" sz="2800" dirty="0">
                <a:solidFill>
                  <a:srgbClr val="000000"/>
                </a:solidFill>
                <a:latin typeface="Times New Roman" panose="02020603050405020304" pitchFamily="18" charset="0"/>
                <a:cs typeface="Times New Roman" panose="02020603050405020304" pitchFamily="18" charset="0"/>
              </a:rPr>
              <a:t>The primary sources appear to have been 1 &amp; 2 Samuel and 1 &amp; 2 Kings.</a:t>
            </a:r>
          </a:p>
          <a:p>
            <a:pPr marL="0" lvl="0" indent="0">
              <a:lnSpc>
                <a:spcPct val="85000"/>
              </a:lnSpc>
              <a:buClr>
                <a:srgbClr val="CC00CC"/>
              </a:buClr>
              <a:buNone/>
            </a:pPr>
            <a:r>
              <a:rPr lang="en-US" altLang="en-US" sz="2800" dirty="0">
                <a:solidFill>
                  <a:srgbClr val="000000"/>
                </a:solidFill>
                <a:latin typeface="Times New Roman" panose="02020603050405020304" pitchFamily="18" charset="0"/>
                <a:cs typeface="Times New Roman" panose="02020603050405020304" pitchFamily="18" charset="0"/>
              </a:rPr>
              <a:t>These sources were supplemented with other literary traditions, including:</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Tribal genealogical records (1 Chr. 4:33b; 5:17; 7:40; 9:1, 22; 2 Chr. 12:15)</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Records of David and his associates (1 Chr. 23:27; 35:4, 15)</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Archives of the Kings of Israel and Judah (2 Chr. 16:11; 24:27;  25:26; 28:26; 32:32b; 27:7; 33:18; 35:27; 36:8)</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Records of Samuel, Nathan and Gad (cf. 1 Chr. 29:29-30; Chr. 9:29a)</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Oracles of </a:t>
            </a:r>
            <a:r>
              <a:rPr lang="en-US" altLang="en-US" sz="2400" i="1" dirty="0" err="1">
                <a:solidFill>
                  <a:srgbClr val="000000"/>
                </a:solidFill>
                <a:latin typeface="Times New Roman" panose="02020603050405020304" pitchFamily="18" charset="0"/>
                <a:cs typeface="Times New Roman" panose="02020603050405020304" pitchFamily="18" charset="0"/>
              </a:rPr>
              <a:t>Ahijah</a:t>
            </a:r>
            <a:r>
              <a:rPr lang="en-US" altLang="en-US" sz="2400" i="1" dirty="0">
                <a:solidFill>
                  <a:srgbClr val="000000"/>
                </a:solidFill>
                <a:latin typeface="Times New Roman" panose="02020603050405020304" pitchFamily="18" charset="0"/>
                <a:cs typeface="Times New Roman" panose="02020603050405020304" pitchFamily="18" charset="0"/>
              </a:rPr>
              <a:t> and </a:t>
            </a:r>
            <a:r>
              <a:rPr lang="en-US" altLang="en-US" sz="2400" i="1" dirty="0" err="1">
                <a:solidFill>
                  <a:srgbClr val="000000"/>
                </a:solidFill>
                <a:latin typeface="Times New Roman" panose="02020603050405020304" pitchFamily="18" charset="0"/>
                <a:cs typeface="Times New Roman" panose="02020603050405020304" pitchFamily="18" charset="0"/>
              </a:rPr>
              <a:t>Iddo</a:t>
            </a:r>
            <a:r>
              <a:rPr lang="en-US" altLang="en-US" sz="2400" i="1" dirty="0">
                <a:solidFill>
                  <a:srgbClr val="000000"/>
                </a:solidFill>
                <a:latin typeface="Times New Roman" panose="02020603050405020304" pitchFamily="18" charset="0"/>
                <a:cs typeface="Times New Roman" panose="02020603050405020304" pitchFamily="18" charset="0"/>
              </a:rPr>
              <a:t> (2 Chr. 9:29b; 12:15b; 13:22)</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Records of Shemaiah (2 Chr. 12:15a)</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Annals of Jehu (2 Chr. 20:34)</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Letter of Elijah (2 Chr. 21:12ff.)</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Records of Isaiah (2 Chr. 26:22; 32:32)</a:t>
            </a:r>
          </a:p>
          <a:p>
            <a:pPr marL="742950" lvl="1" indent="-285750">
              <a:lnSpc>
                <a:spcPct val="95000"/>
              </a:lnSpc>
              <a:spcBef>
                <a:spcPct val="0"/>
              </a:spcBef>
              <a:buClrTx/>
              <a:buSzTx/>
              <a:buFontTx/>
              <a:buChar char="–"/>
            </a:pPr>
            <a:r>
              <a:rPr lang="en-US" altLang="en-US" sz="2400" i="1" dirty="0">
                <a:solidFill>
                  <a:srgbClr val="000000"/>
                </a:solidFill>
                <a:latin typeface="Times New Roman" panose="02020603050405020304" pitchFamily="18" charset="0"/>
                <a:cs typeface="Times New Roman" panose="02020603050405020304" pitchFamily="18" charset="0"/>
              </a:rPr>
              <a:t>Records of the seers (2 Chr. 33:19)</a:t>
            </a:r>
            <a:endParaRPr lang="en-US" altLang="en-US" sz="2400" i="1" dirty="0"/>
          </a:p>
        </p:txBody>
      </p:sp>
    </p:spTree>
    <p:extLst>
      <p:ext uri="{BB962C8B-B14F-4D97-AF65-F5344CB8AC3E}">
        <p14:creationId xmlns:p14="http://schemas.microsoft.com/office/powerpoint/2010/main" val="251191603"/>
      </p:ext>
    </p:extLst>
  </p:cSld>
  <p:clrMapOvr>
    <a:masterClrMapping/>
  </p:clrMapOvr>
  <p:transition spd="med">
    <p:zoom dir="in"/>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8C057D2-D934-027E-1DFC-8D61B25A51AB}"/>
              </a:ext>
            </a:extLst>
          </p:cNvPr>
          <p:cNvSpPr>
            <a:spLocks noGrp="1" noChangeArrowheads="1"/>
          </p:cNvSpPr>
          <p:nvPr>
            <p:ph type="title"/>
          </p:nvPr>
        </p:nvSpPr>
        <p:spPr>
          <a:xfrm>
            <a:off x="1752600" y="76200"/>
            <a:ext cx="8229600" cy="762000"/>
          </a:xfrm>
        </p:spPr>
        <p:txBody>
          <a:bodyPr/>
          <a:lstStyle/>
          <a:p>
            <a:pPr eaLnBrk="1" hangingPunct="1"/>
            <a:r>
              <a:rPr lang="en-US" altLang="en-US">
                <a:latin typeface="Impact" panose="020B0806030902050204" pitchFamily="34" charset="0"/>
              </a:rPr>
              <a:t>Jehu’s Anointing</a:t>
            </a:r>
            <a:r>
              <a:rPr lang="en-US" altLang="en-US"/>
              <a:t> </a:t>
            </a:r>
            <a:r>
              <a:rPr lang="en-US" altLang="en-US" sz="2800">
                <a:latin typeface="Tahoma" panose="020B0604030504040204" pitchFamily="34" charset="0"/>
              </a:rPr>
              <a:t>(9:1-6)</a:t>
            </a:r>
          </a:p>
        </p:txBody>
      </p:sp>
      <p:pic>
        <p:nvPicPr>
          <p:cNvPr id="75779" name="Picture 3" descr="Horn-shaped-flask(2)[1]">
            <a:extLst>
              <a:ext uri="{FF2B5EF4-FFF2-40B4-BE49-F238E27FC236}">
                <a16:creationId xmlns:a16="http://schemas.microsoft.com/office/drawing/2014/main" id="{CB1A1152-6FE3-6100-8F00-F058AA7FF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9788"/>
            <a:ext cx="9144000"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8418CB32-D3CD-BBBC-CCFE-31A47C13E61B}"/>
              </a:ext>
            </a:extLst>
          </p:cNvPr>
          <p:cNvSpPr txBox="1">
            <a:spLocks noChangeArrowheads="1"/>
          </p:cNvSpPr>
          <p:nvPr/>
        </p:nvSpPr>
        <p:spPr bwMode="auto">
          <a:xfrm>
            <a:off x="1752600" y="914400"/>
            <a:ext cx="56388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r>
              <a:rPr lang="en-US" altLang="en-US" sz="2000" dirty="0">
                <a:solidFill>
                  <a:srgbClr val="000000"/>
                </a:solidFill>
                <a:latin typeface="Arial Narrow" panose="020B0606020202030204" pitchFamily="34" charset="0"/>
              </a:rPr>
              <a:t>The anointing of Jehu by Elisha’s colleague may have been with an implement similar to this horn excavated at Megiddo (northern Israel) from the 15th century BC. This horn of elephant ivory has gold bands and originally was used for perfume. The people of Israel, of course, used such horns for anointing oil. High priests were anointed for office, and kings were anointed to rule.</a:t>
            </a:r>
          </a:p>
        </p:txBody>
      </p:sp>
      <p:sp>
        <p:nvSpPr>
          <p:cNvPr id="75781" name="Text Box 5">
            <a:extLst>
              <a:ext uri="{FF2B5EF4-FFF2-40B4-BE49-F238E27FC236}">
                <a16:creationId xmlns:a16="http://schemas.microsoft.com/office/drawing/2014/main" id="{1477D0DE-9486-2633-C92D-D5AD261685AE}"/>
              </a:ext>
            </a:extLst>
          </p:cNvPr>
          <p:cNvSpPr txBox="1">
            <a:spLocks noChangeArrowheads="1"/>
          </p:cNvSpPr>
          <p:nvPr/>
        </p:nvSpPr>
        <p:spPr bwMode="auto">
          <a:xfrm>
            <a:off x="6934200" y="4648200"/>
            <a:ext cx="3581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dirty="0">
                <a:solidFill>
                  <a:srgbClr val="000000"/>
                </a:solidFill>
                <a:latin typeface="Arial Narrow" panose="020B0606020202030204" pitchFamily="34" charset="0"/>
              </a:rPr>
              <a:t>Anointing with oil symbolized consecration for service. The anointing oil was composed according to a special recipe (cf. Ex. 30:22ff.).</a:t>
            </a:r>
          </a:p>
        </p:txBody>
      </p:sp>
    </p:spTree>
  </p:cSld>
  <p:clrMapOvr>
    <a:masterClrMapping/>
  </p:clrMapOvr>
  <p:transition spd="med">
    <p:zoom dir="in"/>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8D6874B-CA87-E96F-800E-29917C93E5AF}"/>
              </a:ext>
            </a:extLst>
          </p:cNvPr>
          <p:cNvSpPr>
            <a:spLocks noGrp="1" noChangeArrowheads="1"/>
          </p:cNvSpPr>
          <p:nvPr>
            <p:ph type="title"/>
          </p:nvPr>
        </p:nvSpPr>
        <p:spPr/>
        <p:txBody>
          <a:bodyPr/>
          <a:lstStyle/>
          <a:p>
            <a:pPr eaLnBrk="1" hangingPunct="1"/>
            <a:r>
              <a:rPr lang="en-US" altLang="en-US"/>
              <a:t>Jehu’s Purge </a:t>
            </a:r>
            <a:r>
              <a:rPr lang="en-US" altLang="en-US" sz="2800"/>
              <a:t>(2 Kg. 9:14-29)</a:t>
            </a:r>
          </a:p>
        </p:txBody>
      </p:sp>
      <p:sp>
        <p:nvSpPr>
          <p:cNvPr id="310275" name="Rectangle 3">
            <a:extLst>
              <a:ext uri="{FF2B5EF4-FFF2-40B4-BE49-F238E27FC236}">
                <a16:creationId xmlns:a16="http://schemas.microsoft.com/office/drawing/2014/main" id="{B99AAA9C-76B0-78E0-9618-D299BA39D857}"/>
              </a:ext>
            </a:extLst>
          </p:cNvPr>
          <p:cNvSpPr>
            <a:spLocks noGrp="1" noChangeArrowheads="1"/>
          </p:cNvSpPr>
          <p:nvPr>
            <p:ph type="body" idx="1"/>
          </p:nvPr>
        </p:nvSpPr>
        <p:spPr>
          <a:xfrm>
            <a:off x="753979" y="1752600"/>
            <a:ext cx="11085095" cy="5105400"/>
          </a:xfrm>
        </p:spPr>
        <p:txBody>
          <a:bodyPr/>
          <a:lstStyle/>
          <a:p>
            <a:pPr eaLnBrk="1" hangingPunct="1">
              <a:lnSpc>
                <a:spcPct val="85000"/>
              </a:lnSpc>
              <a:buFont typeface="Wingdings" panose="05000000000000000000" pitchFamily="2" charset="2"/>
              <a:buNone/>
            </a:pPr>
            <a:r>
              <a:rPr lang="en-US" altLang="en-US" sz="2800" b="1" dirty="0"/>
              <a:t>Jehu, an Israelite officer, began the purge by executing both </a:t>
            </a:r>
            <a:r>
              <a:rPr lang="en-US" altLang="en-US" sz="2800" b="1" dirty="0" err="1"/>
              <a:t>Jehoram</a:t>
            </a:r>
            <a:r>
              <a:rPr lang="en-US" altLang="en-US" sz="2800" b="1" dirty="0"/>
              <a:t> of Israel and Ahaziah of Judah at the vineyard that once belonged to Naboth in Jezreel.</a:t>
            </a:r>
          </a:p>
          <a:p>
            <a:pPr eaLnBrk="1" hangingPunct="1">
              <a:lnSpc>
                <a:spcPct val="85000"/>
              </a:lnSpc>
            </a:pPr>
            <a:r>
              <a:rPr lang="en-US" altLang="en-US" sz="2400" i="1" dirty="0"/>
              <a:t>Riding to Jezreel, where </a:t>
            </a:r>
            <a:r>
              <a:rPr lang="en-US" altLang="en-US" sz="2400" i="1" dirty="0" err="1"/>
              <a:t>Jehoram</a:t>
            </a:r>
            <a:r>
              <a:rPr lang="en-US" altLang="en-US" sz="2400" i="1" dirty="0"/>
              <a:t> of Israel was resting after being wounded in combat, Jehu shot him through the heart.</a:t>
            </a:r>
          </a:p>
          <a:p>
            <a:pPr eaLnBrk="1" hangingPunct="1">
              <a:lnSpc>
                <a:spcPct val="85000"/>
              </a:lnSpc>
            </a:pPr>
            <a:r>
              <a:rPr lang="en-US" altLang="en-US" sz="2400" i="1" dirty="0"/>
              <a:t>They dumped his corpse in Naboth’s field where Jehu once had heard Elijah pronounce the death sentence upon Ahab’s family (cf. 1 Kg. 21:17-19).</a:t>
            </a:r>
          </a:p>
          <a:p>
            <a:pPr eaLnBrk="1" hangingPunct="1">
              <a:lnSpc>
                <a:spcPct val="85000"/>
              </a:lnSpc>
            </a:pPr>
            <a:r>
              <a:rPr lang="en-US" altLang="en-US" sz="2400" i="1" dirty="0"/>
              <a:t>Ahaziah of Judah, who was visiting the wounded Israelite king, was assassinated also.</a:t>
            </a:r>
            <a:endParaRPr lang="en-US" altLang="en-US" sz="2400" b="1" dirty="0"/>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 calcmode="lin" valueType="num">
                                      <p:cBhvr>
                                        <p:cTn id="7" dur="500" fill="hold"/>
                                        <p:tgtEl>
                                          <p:spTgt spid="3102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02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0275">
                                            <p:txEl>
                                              <p:pRg st="1" end="1"/>
                                            </p:txEl>
                                          </p:spTgt>
                                        </p:tgtEl>
                                        <p:attrNameLst>
                                          <p:attrName>style.visibility</p:attrName>
                                        </p:attrNameLst>
                                      </p:cBhvr>
                                      <p:to>
                                        <p:strVal val="visible"/>
                                      </p:to>
                                    </p:set>
                                    <p:anim calcmode="lin" valueType="num">
                                      <p:cBhvr additive="base">
                                        <p:cTn id="13" dur="500" fill="hold"/>
                                        <p:tgtEl>
                                          <p:spTgt spid="310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0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0275">
                                            <p:txEl>
                                              <p:pRg st="2" end="2"/>
                                            </p:txEl>
                                          </p:spTgt>
                                        </p:tgtEl>
                                        <p:attrNameLst>
                                          <p:attrName>style.visibility</p:attrName>
                                        </p:attrNameLst>
                                      </p:cBhvr>
                                      <p:to>
                                        <p:strVal val="visible"/>
                                      </p:to>
                                    </p:set>
                                    <p:anim calcmode="lin" valueType="num">
                                      <p:cBhvr additive="base">
                                        <p:cTn id="19" dur="500" fill="hold"/>
                                        <p:tgtEl>
                                          <p:spTgt spid="310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0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10275">
                                            <p:txEl>
                                              <p:pRg st="3" end="3"/>
                                            </p:txEl>
                                          </p:spTgt>
                                        </p:tgtEl>
                                        <p:attrNameLst>
                                          <p:attrName>style.visibility</p:attrName>
                                        </p:attrNameLst>
                                      </p:cBhvr>
                                      <p:to>
                                        <p:strVal val="visible"/>
                                      </p:to>
                                    </p:set>
                                    <p:anim calcmode="lin" valueType="num">
                                      <p:cBhvr additive="base">
                                        <p:cTn id="25" dur="500" fill="hold"/>
                                        <p:tgtEl>
                                          <p:spTgt spid="3102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02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04E8F563-F5CB-EFFD-D97C-BEA0D9D0528D}"/>
              </a:ext>
            </a:extLst>
          </p:cNvPr>
          <p:cNvSpPr>
            <a:spLocks noGrp="1" noChangeArrowheads="1"/>
          </p:cNvSpPr>
          <p:nvPr>
            <p:ph type="title"/>
          </p:nvPr>
        </p:nvSpPr>
        <p:spPr>
          <a:xfrm>
            <a:off x="729206" y="192505"/>
            <a:ext cx="4495800" cy="762000"/>
          </a:xfrm>
        </p:spPr>
        <p:txBody>
          <a:bodyPr/>
          <a:lstStyle/>
          <a:p>
            <a:pPr algn="ctr" eaLnBrk="1" hangingPunct="1"/>
            <a:r>
              <a:rPr lang="en-US" altLang="en-US" sz="4000">
                <a:latin typeface="Tahoma" panose="020B0604030504040204" pitchFamily="34" charset="0"/>
              </a:rPr>
              <a:t>Tel Dan Inscription</a:t>
            </a:r>
          </a:p>
        </p:txBody>
      </p:sp>
      <p:sp>
        <p:nvSpPr>
          <p:cNvPr id="77827" name="Rectangle 6">
            <a:extLst>
              <a:ext uri="{FF2B5EF4-FFF2-40B4-BE49-F238E27FC236}">
                <a16:creationId xmlns:a16="http://schemas.microsoft.com/office/drawing/2014/main" id="{A2CE5D2D-71D0-77AB-9F1D-0BBF5BCD2C74}"/>
              </a:ext>
            </a:extLst>
          </p:cNvPr>
          <p:cNvSpPr>
            <a:spLocks noGrp="1" noChangeArrowheads="1"/>
          </p:cNvSpPr>
          <p:nvPr>
            <p:ph type="body" sz="half" idx="2"/>
          </p:nvPr>
        </p:nvSpPr>
        <p:spPr>
          <a:xfrm>
            <a:off x="5643311" y="753979"/>
            <a:ext cx="6388267" cy="5799221"/>
          </a:xfrm>
        </p:spPr>
        <p:txBody>
          <a:bodyPr/>
          <a:lstStyle/>
          <a:p>
            <a:pPr eaLnBrk="1" hangingPunct="1">
              <a:lnSpc>
                <a:spcPct val="90000"/>
              </a:lnSpc>
              <a:buFont typeface="Wingdings" panose="05000000000000000000" pitchFamily="2" charset="2"/>
              <a:buNone/>
            </a:pPr>
            <a:r>
              <a:rPr lang="en-US" altLang="en-US" sz="2400" dirty="0">
                <a:latin typeface="Arial Narrow" panose="020B0606020202030204" pitchFamily="34" charset="0"/>
              </a:rPr>
              <a:t>	The Tel Dan inscription mentions both the kings executed by Jehu: “[</a:t>
            </a:r>
            <a:r>
              <a:rPr lang="en-US" altLang="en-US" sz="2400" dirty="0" err="1">
                <a:latin typeface="Arial Narrow" panose="020B0606020202030204" pitchFamily="34" charset="0"/>
              </a:rPr>
              <a:t>Jeho</a:t>
            </a:r>
            <a:r>
              <a:rPr lang="en-US" altLang="en-US" sz="2400" dirty="0">
                <a:latin typeface="Arial Narrow" panose="020B0606020202030204" pitchFamily="34" charset="0"/>
              </a:rPr>
              <a:t>]ram, son of [Ahab] king of Israel,” and “[Ahaz]</a:t>
            </a:r>
            <a:r>
              <a:rPr lang="en-US" altLang="en-US" sz="2400" dirty="0" err="1">
                <a:latin typeface="Arial Narrow" panose="020B0606020202030204" pitchFamily="34" charset="0"/>
              </a:rPr>
              <a:t>iah</a:t>
            </a:r>
            <a:r>
              <a:rPr lang="en-US" altLang="en-US" sz="2400" dirty="0">
                <a:latin typeface="Arial Narrow" panose="020B0606020202030204" pitchFamily="34" charset="0"/>
              </a:rPr>
              <a:t> son of [</a:t>
            </a:r>
            <a:r>
              <a:rPr lang="en-US" altLang="en-US" sz="2400" dirty="0" err="1">
                <a:latin typeface="Arial Narrow" panose="020B0606020202030204" pitchFamily="34" charset="0"/>
              </a:rPr>
              <a:t>Jehoram</a:t>
            </a:r>
            <a:r>
              <a:rPr lang="en-US" altLang="en-US" sz="2400" dirty="0">
                <a:latin typeface="Arial Narrow" panose="020B0606020202030204" pitchFamily="34" charset="0"/>
              </a:rPr>
              <a:t> ki]ng of the house of David”. Though the text is fragmented, scholars speculate that it may have alluded to the death of one or both of these kings (cf. 2 Kg. 8:28-29; 9:24, 27).</a:t>
            </a:r>
          </a:p>
        </p:txBody>
      </p:sp>
      <p:pic>
        <p:nvPicPr>
          <p:cNvPr id="77828" name="Picture 7" descr="AIS134">
            <a:extLst>
              <a:ext uri="{FF2B5EF4-FFF2-40B4-BE49-F238E27FC236}">
                <a16:creationId xmlns:a16="http://schemas.microsoft.com/office/drawing/2014/main" id="{68E22F1B-2EFB-D631-750B-C8C024FADD7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0900" y="1066800"/>
            <a:ext cx="5332412" cy="54864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E63ACE4-A2A2-3AED-F785-25E030AF3272}"/>
              </a:ext>
            </a:extLst>
          </p:cNvPr>
          <p:cNvSpPr>
            <a:spLocks noGrp="1" noChangeArrowheads="1"/>
          </p:cNvSpPr>
          <p:nvPr>
            <p:ph type="title"/>
          </p:nvPr>
        </p:nvSpPr>
        <p:spPr/>
        <p:txBody>
          <a:bodyPr/>
          <a:lstStyle/>
          <a:p>
            <a:pPr eaLnBrk="1" hangingPunct="1"/>
            <a:r>
              <a:rPr lang="en-US" altLang="en-US"/>
              <a:t>The Purge Continues </a:t>
            </a:r>
            <a:r>
              <a:rPr lang="en-US" altLang="en-US" sz="3200"/>
              <a:t>(9:30—10:27)</a:t>
            </a:r>
          </a:p>
        </p:txBody>
      </p:sp>
      <p:sp>
        <p:nvSpPr>
          <p:cNvPr id="641027" name="Rectangle 3">
            <a:extLst>
              <a:ext uri="{FF2B5EF4-FFF2-40B4-BE49-F238E27FC236}">
                <a16:creationId xmlns:a16="http://schemas.microsoft.com/office/drawing/2014/main" id="{94D03273-3975-A1B4-FB4B-57E88DB16856}"/>
              </a:ext>
            </a:extLst>
          </p:cNvPr>
          <p:cNvSpPr>
            <a:spLocks noGrp="1" noChangeArrowheads="1"/>
          </p:cNvSpPr>
          <p:nvPr>
            <p:ph type="body" idx="1"/>
          </p:nvPr>
        </p:nvSpPr>
        <p:spPr>
          <a:xfrm>
            <a:off x="609599" y="1828800"/>
            <a:ext cx="10972799" cy="4724400"/>
          </a:xfrm>
        </p:spPr>
        <p:txBody>
          <a:bodyPr/>
          <a:lstStyle/>
          <a:p>
            <a:pPr eaLnBrk="1" hangingPunct="1">
              <a:lnSpc>
                <a:spcPct val="80000"/>
              </a:lnSpc>
              <a:buFont typeface="Wingdings" panose="05000000000000000000" pitchFamily="2" charset="2"/>
              <a:buNone/>
            </a:pPr>
            <a:r>
              <a:rPr lang="en-US" altLang="en-US" sz="2800" b="1" dirty="0"/>
              <a:t>Jehu’s zeal in exterminating Ahab’s family continued unabated.</a:t>
            </a:r>
          </a:p>
          <a:p>
            <a:pPr eaLnBrk="1" hangingPunct="1">
              <a:lnSpc>
                <a:spcPct val="80000"/>
              </a:lnSpc>
            </a:pPr>
            <a:r>
              <a:rPr lang="en-US" altLang="en-US" sz="2400" i="1" dirty="0"/>
              <a:t>In Jezreel, he rode down Jezebel in the street, and as Elijah had predicted, the dogs ate her (2 Kg. 9:30-37; cf. 1 Kg. 21:23).</a:t>
            </a:r>
          </a:p>
          <a:p>
            <a:pPr eaLnBrk="1" hangingPunct="1">
              <a:lnSpc>
                <a:spcPct val="80000"/>
              </a:lnSpc>
            </a:pPr>
            <a:r>
              <a:rPr lang="en-US" altLang="en-US" sz="2400" i="1" dirty="0"/>
              <a:t>In Samaria, the capital, Jehu executed the entire royal family with a severed head count (2 Kg. 10:1-11, 15-17).</a:t>
            </a:r>
          </a:p>
          <a:p>
            <a:pPr eaLnBrk="1" hangingPunct="1">
              <a:lnSpc>
                <a:spcPct val="80000"/>
              </a:lnSpc>
            </a:pPr>
            <a:r>
              <a:rPr lang="en-US" altLang="en-US" sz="2400" i="1" dirty="0"/>
              <a:t>He also executed Ahaziah’s relatives from Judah (2 Kg. 10:12-14).</a:t>
            </a:r>
          </a:p>
          <a:p>
            <a:pPr eaLnBrk="1" hangingPunct="1">
              <a:lnSpc>
                <a:spcPct val="80000"/>
              </a:lnSpc>
            </a:pPr>
            <a:r>
              <a:rPr lang="en-US" altLang="en-US" sz="2400" i="1" dirty="0"/>
              <a:t>Finally, he executed the entire company of </a:t>
            </a:r>
            <a:r>
              <a:rPr lang="en-US" altLang="en-US" sz="2400" i="1" dirty="0" err="1"/>
              <a:t>Ba’al</a:t>
            </a:r>
            <a:r>
              <a:rPr lang="en-US" altLang="en-US" sz="2400" i="1" dirty="0"/>
              <a:t> ministers (2 Kg. 10:18-27).</a:t>
            </a:r>
            <a:endParaRPr lang="en-US" altLang="en-US" sz="2400" dirty="0"/>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41027">
                                            <p:txEl>
                                              <p:pRg st="0" end="0"/>
                                            </p:txEl>
                                          </p:spTgt>
                                        </p:tgtEl>
                                        <p:attrNameLst>
                                          <p:attrName>style.visibility</p:attrName>
                                        </p:attrNameLst>
                                      </p:cBhvr>
                                      <p:to>
                                        <p:strVal val="visible"/>
                                      </p:to>
                                    </p:set>
                                    <p:anim calcmode="lin" valueType="num">
                                      <p:cBhvr>
                                        <p:cTn id="7" dur="500" fill="hold"/>
                                        <p:tgtEl>
                                          <p:spTgt spid="64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41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41027">
                                            <p:txEl>
                                              <p:pRg st="1" end="1"/>
                                            </p:txEl>
                                          </p:spTgt>
                                        </p:tgtEl>
                                        <p:attrNameLst>
                                          <p:attrName>style.visibility</p:attrName>
                                        </p:attrNameLst>
                                      </p:cBhvr>
                                      <p:to>
                                        <p:strVal val="visible"/>
                                      </p:to>
                                    </p:set>
                                    <p:anim calcmode="lin" valueType="num">
                                      <p:cBhvr additive="base">
                                        <p:cTn id="13" dur="500" fill="hold"/>
                                        <p:tgtEl>
                                          <p:spTgt spid="6410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10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41027">
                                            <p:txEl>
                                              <p:pRg st="2" end="2"/>
                                            </p:txEl>
                                          </p:spTgt>
                                        </p:tgtEl>
                                        <p:attrNameLst>
                                          <p:attrName>style.visibility</p:attrName>
                                        </p:attrNameLst>
                                      </p:cBhvr>
                                      <p:to>
                                        <p:strVal val="visible"/>
                                      </p:to>
                                    </p:set>
                                    <p:anim calcmode="lin" valueType="num">
                                      <p:cBhvr additive="base">
                                        <p:cTn id="19" dur="500" fill="hold"/>
                                        <p:tgtEl>
                                          <p:spTgt spid="6410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10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41027">
                                            <p:txEl>
                                              <p:pRg st="3" end="3"/>
                                            </p:txEl>
                                          </p:spTgt>
                                        </p:tgtEl>
                                        <p:attrNameLst>
                                          <p:attrName>style.visibility</p:attrName>
                                        </p:attrNameLst>
                                      </p:cBhvr>
                                      <p:to>
                                        <p:strVal val="visible"/>
                                      </p:to>
                                    </p:set>
                                    <p:anim calcmode="lin" valueType="num">
                                      <p:cBhvr additive="base">
                                        <p:cTn id="25" dur="500" fill="hold"/>
                                        <p:tgtEl>
                                          <p:spTgt spid="6410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10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41027">
                                            <p:txEl>
                                              <p:pRg st="4" end="4"/>
                                            </p:txEl>
                                          </p:spTgt>
                                        </p:tgtEl>
                                        <p:attrNameLst>
                                          <p:attrName>style.visibility</p:attrName>
                                        </p:attrNameLst>
                                      </p:cBhvr>
                                      <p:to>
                                        <p:strVal val="visible"/>
                                      </p:to>
                                    </p:set>
                                    <p:anim calcmode="lin" valueType="num">
                                      <p:cBhvr additive="base">
                                        <p:cTn id="31" dur="500" fill="hold"/>
                                        <p:tgtEl>
                                          <p:spTgt spid="6410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10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7" descr="Assyrian Slide # AI-25i">
            <a:extLst>
              <a:ext uri="{FF2B5EF4-FFF2-40B4-BE49-F238E27FC236}">
                <a16:creationId xmlns:a16="http://schemas.microsoft.com/office/drawing/2014/main" id="{C6A8F2A2-0259-96F6-10D5-92F20D34EC6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16547"/>
          <a:stretch>
            <a:fillRect/>
          </a:stretch>
        </p:blipFill>
        <p:spPr>
          <a:xfrm>
            <a:off x="1524000" y="1862138"/>
            <a:ext cx="9144000" cy="4995862"/>
          </a:xfrm>
          <a:noFill/>
          <a:extLst>
            <a:ext uri="{909E8E84-426E-40DD-AFC4-6F175D3DCCD1}">
              <a14:hiddenFill xmlns:a14="http://schemas.microsoft.com/office/drawing/2010/main">
                <a:solidFill>
                  <a:srgbClr val="FFFFFF"/>
                </a:solidFill>
              </a14:hiddenFill>
            </a:ext>
          </a:extLst>
        </p:spPr>
      </p:pic>
      <p:sp>
        <p:nvSpPr>
          <p:cNvPr id="314377" name="Rectangle 9">
            <a:extLst>
              <a:ext uri="{FF2B5EF4-FFF2-40B4-BE49-F238E27FC236}">
                <a16:creationId xmlns:a16="http://schemas.microsoft.com/office/drawing/2014/main" id="{CFFDB4FB-1F95-8373-8B84-03F50BBF755C}"/>
              </a:ext>
            </a:extLst>
          </p:cNvPr>
          <p:cNvSpPr>
            <a:spLocks noGrp="1" noChangeArrowheads="1"/>
          </p:cNvSpPr>
          <p:nvPr>
            <p:ph type="title"/>
          </p:nvPr>
        </p:nvSpPr>
        <p:spPr>
          <a:xfrm>
            <a:off x="1524000" y="457200"/>
            <a:ext cx="9144000" cy="1066800"/>
          </a:xfrm>
          <a:noFill/>
        </p:spPr>
        <p:txBody>
          <a:bodyPr/>
          <a:lstStyle/>
          <a:p>
            <a:pPr eaLnBrk="1" hangingPunct="1">
              <a:defRPr/>
            </a:pPr>
            <a:r>
              <a:rPr lang="en-US" altLang="en-US" sz="2800">
                <a:solidFill>
                  <a:schemeClr val="tx1"/>
                </a:solidFill>
                <a:latin typeface="Arial Narrow" panose="020B0606020202030204" pitchFamily="34" charset="0"/>
              </a:rPr>
              <a:t>Head counts of severed heads (2 Kg. 10:6-8) was a common way of numbering executed victims in the ancient Near East.</a:t>
            </a:r>
          </a:p>
        </p:txBody>
      </p:sp>
      <p:sp>
        <p:nvSpPr>
          <p:cNvPr id="81926" name="Text Box 10">
            <a:extLst>
              <a:ext uri="{FF2B5EF4-FFF2-40B4-BE49-F238E27FC236}">
                <a16:creationId xmlns:a16="http://schemas.microsoft.com/office/drawing/2014/main" id="{4CB16617-D4BF-537F-D742-2B42CBDC03A7}"/>
              </a:ext>
            </a:extLst>
          </p:cNvPr>
          <p:cNvSpPr txBox="1">
            <a:spLocks noChangeArrowheads="1"/>
          </p:cNvSpPr>
          <p:nvPr/>
        </p:nvSpPr>
        <p:spPr bwMode="auto">
          <a:xfrm>
            <a:off x="1524000" y="2133601"/>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000000"/>
                </a:solidFill>
                <a:latin typeface="Tahoma" panose="020B0604030504040204" pitchFamily="34" charset="0"/>
              </a:rPr>
              <a:t>British Museum, London</a:t>
            </a:r>
          </a:p>
        </p:txBody>
      </p:sp>
    </p:spTree>
  </p:cSld>
  <p:clrMapOvr>
    <a:masterClrMapping/>
  </p:clrMapOvr>
  <p:transition spd="med">
    <p:zoom dir="in"/>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2CBA92A-FF91-350E-88DA-43BC77F74C6C}"/>
              </a:ext>
            </a:extLst>
          </p:cNvPr>
          <p:cNvSpPr>
            <a:spLocks noGrp="1" noChangeArrowheads="1"/>
          </p:cNvSpPr>
          <p:nvPr>
            <p:ph type="title"/>
          </p:nvPr>
        </p:nvSpPr>
        <p:spPr/>
        <p:txBody>
          <a:bodyPr/>
          <a:lstStyle/>
          <a:p>
            <a:pPr eaLnBrk="1" hangingPunct="1"/>
            <a:r>
              <a:rPr lang="en-US" altLang="en-US"/>
              <a:t>Jehu’s Shortfall </a:t>
            </a:r>
            <a:r>
              <a:rPr lang="en-US" altLang="en-US" sz="2800"/>
              <a:t>(10:28-31)</a:t>
            </a:r>
          </a:p>
        </p:txBody>
      </p:sp>
      <p:sp>
        <p:nvSpPr>
          <p:cNvPr id="642051" name="Rectangle 3">
            <a:extLst>
              <a:ext uri="{FF2B5EF4-FFF2-40B4-BE49-F238E27FC236}">
                <a16:creationId xmlns:a16="http://schemas.microsoft.com/office/drawing/2014/main" id="{4849BB83-1813-21E7-B929-E54DC82C6259}"/>
              </a:ext>
            </a:extLst>
          </p:cNvPr>
          <p:cNvSpPr>
            <a:spLocks noGrp="1" noChangeArrowheads="1"/>
          </p:cNvSpPr>
          <p:nvPr>
            <p:ph type="body" idx="1"/>
          </p:nvPr>
        </p:nvSpPr>
        <p:spPr>
          <a:xfrm>
            <a:off x="609599" y="1828800"/>
            <a:ext cx="10972799" cy="4876800"/>
          </a:xfrm>
        </p:spPr>
        <p:txBody>
          <a:bodyPr/>
          <a:lstStyle/>
          <a:p>
            <a:pPr eaLnBrk="1" hangingPunct="1">
              <a:buFont typeface="Wingdings" panose="05000000000000000000" pitchFamily="2" charset="2"/>
              <a:buNone/>
            </a:pPr>
            <a:r>
              <a:rPr lang="en-US" altLang="en-US" sz="2800" b="1" dirty="0"/>
              <a:t>Though Jehu exterminated the </a:t>
            </a:r>
            <a:r>
              <a:rPr lang="en-US" altLang="en-US" sz="2800" b="1" dirty="0" err="1"/>
              <a:t>Omride</a:t>
            </a:r>
            <a:r>
              <a:rPr lang="en-US" altLang="en-US" sz="2800" b="1" dirty="0"/>
              <a:t> Dynasty once and for all, he did not wholly follow Yahweh.</a:t>
            </a:r>
          </a:p>
          <a:p>
            <a:pPr eaLnBrk="1" hangingPunct="1"/>
            <a:r>
              <a:rPr lang="en-US" altLang="en-US" sz="2400" i="1" dirty="0"/>
              <a:t>He was commended for his zeal in destroying </a:t>
            </a:r>
            <a:r>
              <a:rPr lang="en-US" altLang="en-US" sz="2400" i="1" dirty="0" err="1"/>
              <a:t>Ba’al</a:t>
            </a:r>
            <a:r>
              <a:rPr lang="en-US" altLang="en-US" sz="2400" i="1" dirty="0"/>
              <a:t> worship (10:28), and he was promised a dynasty which was to last four generations (10:30).</a:t>
            </a:r>
          </a:p>
          <a:p>
            <a:pPr eaLnBrk="1" hangingPunct="1"/>
            <a:r>
              <a:rPr lang="en-US" altLang="en-US" sz="2400" i="1" dirty="0"/>
              <a:t>However, his refusal to dismantle the shrines at Bethel and Dan and his carelessness about keeping the Torah became his downfall (10:29, 31).</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42051">
                                            <p:txEl>
                                              <p:pRg st="0" end="0"/>
                                            </p:txEl>
                                          </p:spTgt>
                                        </p:tgtEl>
                                        <p:attrNameLst>
                                          <p:attrName>style.visibility</p:attrName>
                                        </p:attrNameLst>
                                      </p:cBhvr>
                                      <p:to>
                                        <p:strVal val="visible"/>
                                      </p:to>
                                    </p:set>
                                    <p:anim calcmode="lin" valueType="num">
                                      <p:cBhvr>
                                        <p:cTn id="7" dur="500" fill="hold"/>
                                        <p:tgtEl>
                                          <p:spTgt spid="6420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420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42051">
                                            <p:txEl>
                                              <p:pRg st="1" end="1"/>
                                            </p:txEl>
                                          </p:spTgt>
                                        </p:tgtEl>
                                        <p:attrNameLst>
                                          <p:attrName>style.visibility</p:attrName>
                                        </p:attrNameLst>
                                      </p:cBhvr>
                                      <p:to>
                                        <p:strVal val="visible"/>
                                      </p:to>
                                    </p:set>
                                    <p:anim calcmode="lin" valueType="num">
                                      <p:cBhvr additive="base">
                                        <p:cTn id="13" dur="500" fill="hold"/>
                                        <p:tgtEl>
                                          <p:spTgt spid="642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20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42051">
                                            <p:txEl>
                                              <p:pRg st="2" end="2"/>
                                            </p:txEl>
                                          </p:spTgt>
                                        </p:tgtEl>
                                        <p:attrNameLst>
                                          <p:attrName>style.visibility</p:attrName>
                                        </p:attrNameLst>
                                      </p:cBhvr>
                                      <p:to>
                                        <p:strVal val="visible"/>
                                      </p:to>
                                    </p:set>
                                    <p:anim calcmode="lin" valueType="num">
                                      <p:cBhvr additive="base">
                                        <p:cTn id="19" dur="500" fill="hold"/>
                                        <p:tgtEl>
                                          <p:spTgt spid="6420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20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A411A95-B508-6D78-702C-55A60238CCAC}"/>
              </a:ext>
            </a:extLst>
          </p:cNvPr>
          <p:cNvSpPr>
            <a:spLocks noGrp="1" noChangeArrowheads="1"/>
          </p:cNvSpPr>
          <p:nvPr>
            <p:ph type="title"/>
          </p:nvPr>
        </p:nvSpPr>
        <p:spPr/>
        <p:txBody>
          <a:bodyPr/>
          <a:lstStyle/>
          <a:p>
            <a:pPr eaLnBrk="1" hangingPunct="1"/>
            <a:r>
              <a:rPr lang="en-US" altLang="en-US"/>
              <a:t>Deuteronomic Judgments </a:t>
            </a:r>
            <a:r>
              <a:rPr lang="en-US" altLang="en-US" sz="3200"/>
              <a:t>(10:32-36)</a:t>
            </a:r>
          </a:p>
        </p:txBody>
      </p:sp>
      <p:sp>
        <p:nvSpPr>
          <p:cNvPr id="643075" name="Rectangle 3">
            <a:extLst>
              <a:ext uri="{FF2B5EF4-FFF2-40B4-BE49-F238E27FC236}">
                <a16:creationId xmlns:a16="http://schemas.microsoft.com/office/drawing/2014/main" id="{9F6E4B8E-C68C-51F0-F8B3-20A7F750A4BB}"/>
              </a:ext>
            </a:extLst>
          </p:cNvPr>
          <p:cNvSpPr>
            <a:spLocks noGrp="1" noChangeArrowheads="1"/>
          </p:cNvSpPr>
          <p:nvPr>
            <p:ph type="body" idx="1"/>
          </p:nvPr>
        </p:nvSpPr>
        <p:spPr>
          <a:xfrm>
            <a:off x="609599" y="1828800"/>
            <a:ext cx="11133221" cy="4800600"/>
          </a:xfrm>
        </p:spPr>
        <p:txBody>
          <a:bodyPr/>
          <a:lstStyle/>
          <a:p>
            <a:pPr eaLnBrk="1" hangingPunct="1">
              <a:lnSpc>
                <a:spcPct val="90000"/>
              </a:lnSpc>
              <a:buFont typeface="Wingdings" panose="05000000000000000000" pitchFamily="2" charset="2"/>
              <a:buNone/>
            </a:pPr>
            <a:r>
              <a:rPr lang="en-US" altLang="en-US" sz="2800" b="1" dirty="0"/>
              <a:t>The inexorable curses for covenant failure materialized in a weak administration.</a:t>
            </a:r>
          </a:p>
          <a:p>
            <a:pPr eaLnBrk="1" hangingPunct="1">
              <a:lnSpc>
                <a:spcPct val="90000"/>
              </a:lnSpc>
            </a:pPr>
            <a:r>
              <a:rPr lang="en-US" altLang="en-US" sz="2400" i="1" dirty="0"/>
              <a:t>Yahweh allowed </a:t>
            </a:r>
            <a:r>
              <a:rPr lang="en-US" altLang="en-US" sz="2400" i="1" dirty="0" err="1"/>
              <a:t>Hazael</a:t>
            </a:r>
            <a:r>
              <a:rPr lang="en-US" altLang="en-US" sz="2400" i="1" dirty="0"/>
              <a:t> of Aram to encroach upon the three Transjordan tribes, and the entire land east of the Jordan was claimed by Aram (10:32).</a:t>
            </a:r>
          </a:p>
          <a:p>
            <a:pPr eaLnBrk="1" hangingPunct="1">
              <a:lnSpc>
                <a:spcPct val="90000"/>
              </a:lnSpc>
            </a:pPr>
            <a:r>
              <a:rPr lang="en-US" altLang="en-US" sz="2400" i="1" dirty="0"/>
              <a:t>Though the Bible does not mention it, Jehu also was forced to pay tribute to Shalmaneser III of Assyria as recorded on the Black Obelisk, where Jehu is depicted as bowing before the Assyrian king while offering tribute of gold, silver and various other implements.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43075">
                                            <p:txEl>
                                              <p:pRg st="0" end="0"/>
                                            </p:txEl>
                                          </p:spTgt>
                                        </p:tgtEl>
                                        <p:attrNameLst>
                                          <p:attrName>style.visibility</p:attrName>
                                        </p:attrNameLst>
                                      </p:cBhvr>
                                      <p:to>
                                        <p:strVal val="visible"/>
                                      </p:to>
                                    </p:set>
                                    <p:anim calcmode="lin" valueType="num">
                                      <p:cBhvr>
                                        <p:cTn id="7" dur="500" fill="hold"/>
                                        <p:tgtEl>
                                          <p:spTgt spid="643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430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43075">
                                            <p:txEl>
                                              <p:pRg st="1" end="1"/>
                                            </p:txEl>
                                          </p:spTgt>
                                        </p:tgtEl>
                                        <p:attrNameLst>
                                          <p:attrName>style.visibility</p:attrName>
                                        </p:attrNameLst>
                                      </p:cBhvr>
                                      <p:to>
                                        <p:strVal val="visible"/>
                                      </p:to>
                                    </p:set>
                                    <p:anim calcmode="lin" valueType="num">
                                      <p:cBhvr additive="base">
                                        <p:cTn id="13" dur="500" fill="hold"/>
                                        <p:tgtEl>
                                          <p:spTgt spid="64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43075">
                                            <p:txEl>
                                              <p:pRg st="2" end="2"/>
                                            </p:txEl>
                                          </p:spTgt>
                                        </p:tgtEl>
                                        <p:attrNameLst>
                                          <p:attrName>style.visibility</p:attrName>
                                        </p:attrNameLst>
                                      </p:cBhvr>
                                      <p:to>
                                        <p:strVal val="visible"/>
                                      </p:to>
                                    </p:set>
                                    <p:anim calcmode="lin" valueType="num">
                                      <p:cBhvr additive="base">
                                        <p:cTn id="19" dur="500" fill="hold"/>
                                        <p:tgtEl>
                                          <p:spTgt spid="64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descr="HBS84">
            <a:extLst>
              <a:ext uri="{FF2B5EF4-FFF2-40B4-BE49-F238E27FC236}">
                <a16:creationId xmlns:a16="http://schemas.microsoft.com/office/drawing/2014/main" id="{8E475FE4-A390-F325-B258-FF726A76C90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724400" y="1"/>
            <a:ext cx="5715000" cy="2640013"/>
          </a:xfrm>
        </p:spPr>
      </p:pic>
      <p:pic>
        <p:nvPicPr>
          <p:cNvPr id="84995" name="Picture 3" descr="HBS85">
            <a:extLst>
              <a:ext uri="{FF2B5EF4-FFF2-40B4-BE49-F238E27FC236}">
                <a16:creationId xmlns:a16="http://schemas.microsoft.com/office/drawing/2014/main" id="{17B71C13-7CC0-09D8-5047-98458AAF409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3668714"/>
            <a:ext cx="5715000" cy="3189287"/>
          </a:xfrm>
        </p:spPr>
      </p:pic>
      <p:pic>
        <p:nvPicPr>
          <p:cNvPr id="84996" name="Picture 4" descr="HBS83">
            <a:extLst>
              <a:ext uri="{FF2B5EF4-FFF2-40B4-BE49-F238E27FC236}">
                <a16:creationId xmlns:a16="http://schemas.microsoft.com/office/drawing/2014/main" id="{8FFD4879-5E91-9995-7026-DF561BC82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271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01" name="Text Box 5">
            <a:extLst>
              <a:ext uri="{FF2B5EF4-FFF2-40B4-BE49-F238E27FC236}">
                <a16:creationId xmlns:a16="http://schemas.microsoft.com/office/drawing/2014/main" id="{99EF8283-5E08-8381-8462-AFC69CF519ED}"/>
              </a:ext>
            </a:extLst>
          </p:cNvPr>
          <p:cNvSpPr txBox="1">
            <a:spLocks noChangeArrowheads="1"/>
          </p:cNvSpPr>
          <p:nvPr/>
        </p:nvSpPr>
        <p:spPr bwMode="auto">
          <a:xfrm>
            <a:off x="1676400" y="4953001"/>
            <a:ext cx="2438400" cy="1235075"/>
          </a:xfrm>
          <a:prstGeom prst="rect">
            <a:avLst/>
          </a:prstGeom>
          <a:noFill/>
          <a:ln>
            <a:noFill/>
          </a:ln>
          <a:effectLst/>
        </p:spPr>
        <p:txBody>
          <a:bodyPr>
            <a:spAutoFit/>
          </a:bodyPr>
          <a:lstStyle/>
          <a:p>
            <a:pPr fontAlgn="base">
              <a:spcBef>
                <a:spcPct val="50000"/>
              </a:spcBef>
              <a:spcAft>
                <a:spcPct val="0"/>
              </a:spcAft>
              <a:defRPr/>
            </a:pPr>
            <a:r>
              <a:rPr lang="en-US" altLang="en-US" sz="2400">
                <a:solidFill>
                  <a:srgbClr val="000000"/>
                </a:solidFill>
                <a:effectLst>
                  <a:outerShdw blurRad="38100" dist="38100" dir="2700000" algn="tl">
                    <a:srgbClr val="FFFFFF"/>
                  </a:outerShdw>
                </a:effectLst>
                <a:latin typeface="Tahoma" panose="020B0604030504040204" pitchFamily="34" charset="0"/>
                <a:cs typeface="Arial" panose="020B0604020202020204" pitchFamily="34" charset="0"/>
              </a:rPr>
              <a:t>Black Obelisk of Shamaneser III</a:t>
            </a:r>
          </a:p>
          <a:p>
            <a:pPr fontAlgn="base">
              <a:spcBef>
                <a:spcPct val="50000"/>
              </a:spcBef>
              <a:spcAft>
                <a:spcPct val="0"/>
              </a:spcAft>
              <a:defRPr/>
            </a:pPr>
            <a:r>
              <a:rPr lang="en-US" altLang="en-US">
                <a:solidFill>
                  <a:srgbClr val="000000"/>
                </a:solidFill>
                <a:effectLst>
                  <a:outerShdw blurRad="38100" dist="38100" dir="2700000" algn="tl">
                    <a:srgbClr val="FFFFFF"/>
                  </a:outerShdw>
                </a:effectLst>
                <a:latin typeface="Arial Narrow" panose="020B0606020202030204" pitchFamily="34" charset="0"/>
                <a:cs typeface="Arial" panose="020B0604020202020204" pitchFamily="34" charset="0"/>
              </a:rPr>
              <a:t>British Museum, London</a:t>
            </a:r>
          </a:p>
        </p:txBody>
      </p:sp>
      <p:sp>
        <p:nvSpPr>
          <p:cNvPr id="84998" name="Text Box 6">
            <a:extLst>
              <a:ext uri="{FF2B5EF4-FFF2-40B4-BE49-F238E27FC236}">
                <a16:creationId xmlns:a16="http://schemas.microsoft.com/office/drawing/2014/main" id="{EE8B33FF-7DAE-4D91-9476-4B1A7CEF9DCC}"/>
              </a:ext>
            </a:extLst>
          </p:cNvPr>
          <p:cNvSpPr txBox="1">
            <a:spLocks noChangeArrowheads="1"/>
          </p:cNvSpPr>
          <p:nvPr/>
        </p:nvSpPr>
        <p:spPr bwMode="auto">
          <a:xfrm>
            <a:off x="4724400" y="2667000"/>
            <a:ext cx="5791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Tahoma" panose="020B0604030504040204" pitchFamily="34" charset="0"/>
              </a:rPr>
              <a:t>Shows Jehu of Israel bringing tribute to the Assyrian king. </a:t>
            </a:r>
          </a:p>
          <a:p>
            <a:pPr fontAlgn="base">
              <a:spcBef>
                <a:spcPct val="50000"/>
              </a:spcBef>
              <a:spcAft>
                <a:spcPct val="0"/>
              </a:spcAft>
            </a:pPr>
            <a:r>
              <a:rPr lang="en-US" altLang="en-US" b="1">
                <a:solidFill>
                  <a:srgbClr val="000000"/>
                </a:solidFill>
                <a:latin typeface="Tahoma" panose="020B0604030504040204" pitchFamily="34" charset="0"/>
              </a:rPr>
              <a:t>	            Shows Israelites bringing tribute.</a:t>
            </a:r>
          </a:p>
        </p:txBody>
      </p:sp>
      <p:sp>
        <p:nvSpPr>
          <p:cNvPr id="84999" name="Line 7">
            <a:extLst>
              <a:ext uri="{FF2B5EF4-FFF2-40B4-BE49-F238E27FC236}">
                <a16:creationId xmlns:a16="http://schemas.microsoft.com/office/drawing/2014/main" id="{9D551C8D-567F-A59E-D03A-7806CB2CA231}"/>
              </a:ext>
            </a:extLst>
          </p:cNvPr>
          <p:cNvSpPr>
            <a:spLocks noChangeShapeType="1"/>
          </p:cNvSpPr>
          <p:nvPr/>
        </p:nvSpPr>
        <p:spPr bwMode="auto">
          <a:xfrm flipH="1">
            <a:off x="2286000" y="0"/>
            <a:ext cx="2438400" cy="1905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85000" name="Line 8">
            <a:extLst>
              <a:ext uri="{FF2B5EF4-FFF2-40B4-BE49-F238E27FC236}">
                <a16:creationId xmlns:a16="http://schemas.microsoft.com/office/drawing/2014/main" id="{11D0C513-4472-8278-7365-9A610DE30196}"/>
              </a:ext>
            </a:extLst>
          </p:cNvPr>
          <p:cNvSpPr>
            <a:spLocks noChangeShapeType="1"/>
          </p:cNvSpPr>
          <p:nvPr/>
        </p:nvSpPr>
        <p:spPr bwMode="auto">
          <a:xfrm flipH="1" flipV="1">
            <a:off x="2286000" y="2514600"/>
            <a:ext cx="2438400" cy="152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644105" name="Rectangle 9">
            <a:extLst>
              <a:ext uri="{FF2B5EF4-FFF2-40B4-BE49-F238E27FC236}">
                <a16:creationId xmlns:a16="http://schemas.microsoft.com/office/drawing/2014/main" id="{08330358-8C5B-7DC9-DED4-20FC89785854}"/>
              </a:ext>
            </a:extLst>
          </p:cNvPr>
          <p:cNvSpPr>
            <a:spLocks noChangeArrowheads="1"/>
          </p:cNvSpPr>
          <p:nvPr/>
        </p:nvSpPr>
        <p:spPr bwMode="auto">
          <a:xfrm>
            <a:off x="2286000" y="1905000"/>
            <a:ext cx="1371600" cy="609600"/>
          </a:xfrm>
          <a:prstGeom prst="rect">
            <a:avLst/>
          </a:prstGeom>
          <a:gradFill rotWithShape="1">
            <a:gsLst>
              <a:gs pos="0">
                <a:schemeClr val="accent1">
                  <a:gamma/>
                  <a:tint val="0"/>
                  <a:invGamma/>
                  <a:alpha val="0"/>
                </a:schemeClr>
              </a:gs>
              <a:gs pos="50000">
                <a:schemeClr val="accent1">
                  <a:alpha val="0"/>
                </a:schemeClr>
              </a:gs>
              <a:gs pos="100000">
                <a:schemeClr val="accent1">
                  <a:gamma/>
                  <a:tint val="0"/>
                  <a:invGamma/>
                  <a:alpha val="0"/>
                </a:schemeClr>
              </a:gs>
            </a:gsLst>
            <a:lin ang="5400000" scaled="1"/>
          </a:gradFill>
          <a:ln w="28575">
            <a:solidFill>
              <a:srgbClr val="FF0000"/>
            </a:solidFill>
            <a:miter lim="800000"/>
            <a:headEnd/>
            <a:tailEnd/>
          </a:ln>
          <a:effectLst/>
        </p:spPr>
        <p:txBody>
          <a:bodyPr wrap="none" anchor="ctr"/>
          <a:lstStyle/>
          <a:p>
            <a:pPr algn="ctr" fontAlgn="base">
              <a:spcBef>
                <a:spcPct val="0"/>
              </a:spcBef>
              <a:spcAft>
                <a:spcPct val="0"/>
              </a:spcAft>
              <a:defRPr/>
            </a:pPr>
            <a:endParaRPr lang="en-US" altLang="en-US">
              <a:solidFill>
                <a:srgbClr val="FF0000"/>
              </a:solidFill>
              <a:latin typeface="Times New Roman" panose="02020603050405020304" pitchFamily="18" charset="0"/>
              <a:cs typeface="Arial" panose="020B0604020202020204" pitchFamily="34" charset="0"/>
            </a:endParaRPr>
          </a:p>
        </p:txBody>
      </p:sp>
    </p:spTree>
  </p:cSld>
  <p:clrMapOvr>
    <a:masterClrMapping/>
  </p:clrMapOvr>
  <p:transition spd="med">
    <p:zoom dir="in"/>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5ADE7BAD-EAF6-26CC-DF05-C1789C8A4C4F}"/>
              </a:ext>
            </a:extLst>
          </p:cNvPr>
          <p:cNvSpPr>
            <a:spLocks noGrp="1" noChangeArrowheads="1"/>
          </p:cNvSpPr>
          <p:nvPr>
            <p:ph type="title"/>
          </p:nvPr>
        </p:nvSpPr>
        <p:spPr>
          <a:xfrm>
            <a:off x="445169" y="453189"/>
            <a:ext cx="8610600" cy="1143000"/>
          </a:xfrm>
        </p:spPr>
        <p:txBody>
          <a:bodyPr/>
          <a:lstStyle/>
          <a:p>
            <a:pPr eaLnBrk="1" hangingPunct="1"/>
            <a:r>
              <a:rPr lang="en-US" altLang="en-US" sz="4000" dirty="0"/>
              <a:t>Athaliah Seizes Judah’s Throne </a:t>
            </a:r>
            <a:br>
              <a:rPr lang="en-US" altLang="en-US" sz="4000" dirty="0"/>
            </a:br>
            <a:r>
              <a:rPr lang="en-US" altLang="en-US" sz="2800" dirty="0"/>
              <a:t>(2 Kg. 11:1-3)</a:t>
            </a:r>
          </a:p>
        </p:txBody>
      </p:sp>
      <p:sp>
        <p:nvSpPr>
          <p:cNvPr id="316419" name="Rectangle 3">
            <a:extLst>
              <a:ext uri="{FF2B5EF4-FFF2-40B4-BE49-F238E27FC236}">
                <a16:creationId xmlns:a16="http://schemas.microsoft.com/office/drawing/2014/main" id="{74B9A799-2916-F64F-0E03-F5523207FF3C}"/>
              </a:ext>
            </a:extLst>
          </p:cNvPr>
          <p:cNvSpPr>
            <a:spLocks noGrp="1" noChangeArrowheads="1"/>
          </p:cNvSpPr>
          <p:nvPr>
            <p:ph type="body" idx="1"/>
          </p:nvPr>
        </p:nvSpPr>
        <p:spPr>
          <a:xfrm>
            <a:off x="593557" y="1828800"/>
            <a:ext cx="11323140" cy="4876800"/>
          </a:xfrm>
        </p:spPr>
        <p:txBody>
          <a:bodyPr/>
          <a:lstStyle/>
          <a:p>
            <a:pPr eaLnBrk="1" hangingPunct="1">
              <a:lnSpc>
                <a:spcPct val="90000"/>
              </a:lnSpc>
              <a:buFont typeface="Wingdings" panose="05000000000000000000" pitchFamily="2" charset="2"/>
              <a:buNone/>
            </a:pPr>
            <a:r>
              <a:rPr lang="en-US" altLang="en-US" sz="2800" b="1" dirty="0"/>
              <a:t>When </a:t>
            </a:r>
            <a:r>
              <a:rPr lang="en-US" altLang="en-US" sz="2800" b="1" dirty="0" err="1"/>
              <a:t>Jehoram</a:t>
            </a:r>
            <a:r>
              <a:rPr lang="en-US" altLang="en-US" sz="2800" b="1" dirty="0"/>
              <a:t> was killed by Jehu, Athaliah, the queen mother, slaughtered Judah’s royal family in order to prevent conservative elements in the south from dethroning her and elevating another son to the throne.</a:t>
            </a:r>
          </a:p>
          <a:p>
            <a:pPr eaLnBrk="1" hangingPunct="1">
              <a:lnSpc>
                <a:spcPct val="90000"/>
              </a:lnSpc>
            </a:pPr>
            <a:r>
              <a:rPr lang="en-US" altLang="en-US" sz="2400" i="1" dirty="0"/>
              <a:t>Unknown to Athaliah, one son survived, who was hidden with a priestly family in the temple.</a:t>
            </a:r>
          </a:p>
          <a:p>
            <a:pPr eaLnBrk="1" hangingPunct="1">
              <a:lnSpc>
                <a:spcPct val="90000"/>
              </a:lnSpc>
            </a:pPr>
            <a:r>
              <a:rPr lang="en-US" altLang="en-US" sz="2400" i="1" dirty="0"/>
              <a:t>Athaliah’s usurpation now became a threat to the Davidic dynasty altogether as well as the covenant promise!</a:t>
            </a:r>
          </a:p>
          <a:p>
            <a:pPr eaLnBrk="1" hangingPunct="1">
              <a:lnSpc>
                <a:spcPct val="90000"/>
              </a:lnSpc>
            </a:pPr>
            <a:r>
              <a:rPr lang="en-US" altLang="en-US" sz="2400" i="1" dirty="0"/>
              <a:t>She held power for six years.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6419">
                                            <p:txEl>
                                              <p:pRg st="0" end="0"/>
                                            </p:txEl>
                                          </p:spTgt>
                                        </p:tgtEl>
                                        <p:attrNameLst>
                                          <p:attrName>style.visibility</p:attrName>
                                        </p:attrNameLst>
                                      </p:cBhvr>
                                      <p:to>
                                        <p:strVal val="visible"/>
                                      </p:to>
                                    </p:set>
                                    <p:anim calcmode="lin" valueType="num">
                                      <p:cBhvr>
                                        <p:cTn id="7" dur="500" fill="hold"/>
                                        <p:tgtEl>
                                          <p:spTgt spid="316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64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16419">
                                            <p:txEl>
                                              <p:pRg st="1" end="1"/>
                                            </p:txEl>
                                          </p:spTgt>
                                        </p:tgtEl>
                                        <p:attrNameLst>
                                          <p:attrName>style.visibility</p:attrName>
                                        </p:attrNameLst>
                                      </p:cBhvr>
                                      <p:to>
                                        <p:strVal val="visible"/>
                                      </p:to>
                                    </p:set>
                                    <p:anim calcmode="lin" valueType="num">
                                      <p:cBhvr>
                                        <p:cTn id="13" dur="500" fill="hold"/>
                                        <p:tgtEl>
                                          <p:spTgt spid="3164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164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164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16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16419">
                                            <p:txEl>
                                              <p:pRg st="2" end="2"/>
                                            </p:txEl>
                                          </p:spTgt>
                                        </p:tgtEl>
                                        <p:attrNameLst>
                                          <p:attrName>style.visibility</p:attrName>
                                        </p:attrNameLst>
                                      </p:cBhvr>
                                      <p:to>
                                        <p:strVal val="visible"/>
                                      </p:to>
                                    </p:set>
                                    <p:anim calcmode="lin" valueType="num">
                                      <p:cBhvr>
                                        <p:cTn id="21" dur="500" fill="hold"/>
                                        <p:tgtEl>
                                          <p:spTgt spid="3164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164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164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16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16419">
                                            <p:txEl>
                                              <p:pRg st="3" end="3"/>
                                            </p:txEl>
                                          </p:spTgt>
                                        </p:tgtEl>
                                        <p:attrNameLst>
                                          <p:attrName>style.visibility</p:attrName>
                                        </p:attrNameLst>
                                      </p:cBhvr>
                                      <p:to>
                                        <p:strVal val="visible"/>
                                      </p:to>
                                    </p:set>
                                    <p:anim calcmode="lin" valueType="num">
                                      <p:cBhvr>
                                        <p:cTn id="29" dur="500" fill="hold"/>
                                        <p:tgtEl>
                                          <p:spTgt spid="31641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1641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1641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164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C5C4A7"/>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FF1EB41-3566-CBA7-5869-1F3AE7689625}"/>
              </a:ext>
            </a:extLst>
          </p:cNvPr>
          <p:cNvSpPr>
            <a:spLocks noGrp="1" noChangeArrowheads="1"/>
          </p:cNvSpPr>
          <p:nvPr>
            <p:ph type="title"/>
          </p:nvPr>
        </p:nvSpPr>
        <p:spPr>
          <a:xfrm>
            <a:off x="609600" y="192504"/>
            <a:ext cx="10972800" cy="842211"/>
          </a:xfrm>
        </p:spPr>
        <p:txBody>
          <a:bodyPr/>
          <a:lstStyle/>
          <a:p>
            <a:pPr eaLnBrk="1" hangingPunct="1"/>
            <a:r>
              <a:rPr lang="en-US" altLang="en-US" dirty="0">
                <a:latin typeface="Impact" panose="020B0806030902050204" pitchFamily="34" charset="0"/>
              </a:rPr>
              <a:t>THREATS TO GOD’S PROMISES</a:t>
            </a:r>
          </a:p>
        </p:txBody>
      </p:sp>
      <p:sp>
        <p:nvSpPr>
          <p:cNvPr id="688131" name="Rectangle 3">
            <a:extLst>
              <a:ext uri="{FF2B5EF4-FFF2-40B4-BE49-F238E27FC236}">
                <a16:creationId xmlns:a16="http://schemas.microsoft.com/office/drawing/2014/main" id="{3E678D0A-859F-1583-B4EB-07793B624AC6}"/>
              </a:ext>
            </a:extLst>
          </p:cNvPr>
          <p:cNvSpPr>
            <a:spLocks noGrp="1" noChangeArrowheads="1"/>
          </p:cNvSpPr>
          <p:nvPr>
            <p:ph type="body" idx="1"/>
          </p:nvPr>
        </p:nvSpPr>
        <p:spPr>
          <a:xfrm>
            <a:off x="609600" y="1066800"/>
            <a:ext cx="11309684" cy="4724400"/>
          </a:xfrm>
        </p:spPr>
        <p:txBody>
          <a:bodyPr/>
          <a:lstStyle/>
          <a:p>
            <a:pPr eaLnBrk="1" hangingPunct="1">
              <a:lnSpc>
                <a:spcPct val="90000"/>
              </a:lnSpc>
              <a:buFont typeface="Wingdings" panose="05000000000000000000" pitchFamily="2" charset="2"/>
              <a:buNone/>
              <a:defRPr/>
            </a:pPr>
            <a:r>
              <a:rPr lang="en-US" altLang="en-US" sz="2800" b="1" dirty="0">
                <a:solidFill>
                  <a:srgbClr val="CC3300"/>
                </a:solidFill>
                <a:effectLst>
                  <a:outerShdw blurRad="38100" dist="38100" dir="2700000" algn="tl">
                    <a:srgbClr val="000000"/>
                  </a:outerShdw>
                </a:effectLst>
                <a:latin typeface="Eras Demi ITC" pitchFamily="34" charset="0"/>
              </a:rPr>
              <a:t>Throughout biblical history, there have been various threats to God’s covenantal promises.</a:t>
            </a:r>
          </a:p>
          <a:p>
            <a:pPr eaLnBrk="1" hangingPunct="1">
              <a:lnSpc>
                <a:spcPct val="90000"/>
              </a:lnSpc>
              <a:defRPr/>
            </a:pPr>
            <a:r>
              <a:rPr lang="en-US" altLang="en-US" sz="2400" i="1" dirty="0">
                <a:latin typeface="Arial" panose="020B0604020202020204" pitchFamily="34" charset="0"/>
              </a:rPr>
              <a:t>Abraham’s and Sarah’s sterility and Pharaoh’s attempt to take Sarah into his harem (Genesis)</a:t>
            </a:r>
          </a:p>
          <a:p>
            <a:pPr eaLnBrk="1" hangingPunct="1">
              <a:lnSpc>
                <a:spcPct val="90000"/>
              </a:lnSpc>
              <a:defRPr/>
            </a:pPr>
            <a:r>
              <a:rPr lang="en-US" altLang="en-US" sz="2400" i="1" dirty="0">
                <a:latin typeface="Arial" panose="020B0604020202020204" pitchFamily="34" charset="0"/>
              </a:rPr>
              <a:t>Athaliah’s attempt to wipe out the family of David (2 Kings)</a:t>
            </a:r>
          </a:p>
          <a:p>
            <a:pPr eaLnBrk="1" hangingPunct="1">
              <a:lnSpc>
                <a:spcPct val="90000"/>
              </a:lnSpc>
              <a:defRPr/>
            </a:pPr>
            <a:r>
              <a:rPr lang="en-US" altLang="en-US" sz="2400" i="1" dirty="0">
                <a:latin typeface="Arial" panose="020B0604020202020204" pitchFamily="34" charset="0"/>
              </a:rPr>
              <a:t>Haman’s attempt to wipe out the Jews (Esther)</a:t>
            </a:r>
          </a:p>
          <a:p>
            <a:pPr eaLnBrk="1" hangingPunct="1">
              <a:lnSpc>
                <a:spcPct val="90000"/>
              </a:lnSpc>
              <a:defRPr/>
            </a:pPr>
            <a:r>
              <a:rPr lang="en-US" altLang="en-US" sz="2400" i="1" dirty="0">
                <a:latin typeface="Arial" panose="020B0604020202020204" pitchFamily="34" charset="0"/>
              </a:rPr>
              <a:t>Herod’s attempt to murder the Christ-child (Matthew)</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88131">
                                            <p:txEl>
                                              <p:pRg st="0" end="0"/>
                                            </p:txEl>
                                          </p:spTgt>
                                        </p:tgtEl>
                                        <p:attrNameLst>
                                          <p:attrName>style.visibility</p:attrName>
                                        </p:attrNameLst>
                                      </p:cBhvr>
                                      <p:to>
                                        <p:strVal val="visible"/>
                                      </p:to>
                                    </p:set>
                                    <p:anim calcmode="lin" valueType="num">
                                      <p:cBhvr>
                                        <p:cTn id="7" dur="500" fill="hold"/>
                                        <p:tgtEl>
                                          <p:spTgt spid="688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81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688131">
                                            <p:txEl>
                                              <p:pRg st="1" end="1"/>
                                            </p:txEl>
                                          </p:spTgt>
                                        </p:tgtEl>
                                        <p:attrNameLst>
                                          <p:attrName>style.visibility</p:attrName>
                                        </p:attrNameLst>
                                      </p:cBhvr>
                                      <p:to>
                                        <p:strVal val="visible"/>
                                      </p:to>
                                    </p:set>
                                    <p:anim calcmode="lin" valueType="num">
                                      <p:cBhvr>
                                        <p:cTn id="13" dur="500" fill="hold"/>
                                        <p:tgtEl>
                                          <p:spTgt spid="6881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6881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6881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6881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688131">
                                            <p:txEl>
                                              <p:pRg st="2" end="2"/>
                                            </p:txEl>
                                          </p:spTgt>
                                        </p:tgtEl>
                                        <p:attrNameLst>
                                          <p:attrName>style.visibility</p:attrName>
                                        </p:attrNameLst>
                                      </p:cBhvr>
                                      <p:to>
                                        <p:strVal val="visible"/>
                                      </p:to>
                                    </p:set>
                                    <p:anim calcmode="lin" valueType="num">
                                      <p:cBhvr>
                                        <p:cTn id="21" dur="500" fill="hold"/>
                                        <p:tgtEl>
                                          <p:spTgt spid="6881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6881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6881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6881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688131">
                                            <p:txEl>
                                              <p:pRg st="3" end="3"/>
                                            </p:txEl>
                                          </p:spTgt>
                                        </p:tgtEl>
                                        <p:attrNameLst>
                                          <p:attrName>style.visibility</p:attrName>
                                        </p:attrNameLst>
                                      </p:cBhvr>
                                      <p:to>
                                        <p:strVal val="visible"/>
                                      </p:to>
                                    </p:set>
                                    <p:anim calcmode="lin" valueType="num">
                                      <p:cBhvr>
                                        <p:cTn id="29" dur="500" fill="hold"/>
                                        <p:tgtEl>
                                          <p:spTgt spid="68813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68813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68813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6881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688131">
                                            <p:txEl>
                                              <p:pRg st="4" end="4"/>
                                            </p:txEl>
                                          </p:spTgt>
                                        </p:tgtEl>
                                        <p:attrNameLst>
                                          <p:attrName>style.visibility</p:attrName>
                                        </p:attrNameLst>
                                      </p:cBhvr>
                                      <p:to>
                                        <p:strVal val="visible"/>
                                      </p:to>
                                    </p:set>
                                    <p:anim calcmode="lin" valueType="num">
                                      <p:cBhvr>
                                        <p:cTn id="37" dur="500" fill="hold"/>
                                        <p:tgtEl>
                                          <p:spTgt spid="68813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68813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68813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68813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1793916-4F09-6E21-B54C-0D35C14EE417}"/>
              </a:ext>
            </a:extLst>
          </p:cNvPr>
          <p:cNvSpPr>
            <a:spLocks noGrp="1"/>
          </p:cNvSpPr>
          <p:nvPr>
            <p:ph type="sldNum" sz="quarter" idx="12"/>
          </p:nvPr>
        </p:nvSpPr>
        <p:spPr/>
        <p:txBody>
          <a:bodyPr/>
          <a:lstStyle/>
          <a:p>
            <a:fld id="{AB1C11E2-D46C-49F3-BD2B-4C3F8A58E2E0}" type="slidenum">
              <a:rPr lang="en-US" altLang="en-US"/>
              <a:pPr/>
              <a:t>14</a:t>
            </a:fld>
            <a:endParaRPr lang="en-US" altLang="en-US"/>
          </a:p>
        </p:txBody>
      </p:sp>
      <p:sp>
        <p:nvSpPr>
          <p:cNvPr id="334850" name="Rectangle 2">
            <a:extLst>
              <a:ext uri="{FF2B5EF4-FFF2-40B4-BE49-F238E27FC236}">
                <a16:creationId xmlns:a16="http://schemas.microsoft.com/office/drawing/2014/main" id="{61E33F96-A6B4-5217-CBD3-D735669013C7}"/>
              </a:ext>
            </a:extLst>
          </p:cNvPr>
          <p:cNvSpPr>
            <a:spLocks noGrp="1" noChangeArrowheads="1"/>
          </p:cNvSpPr>
          <p:nvPr>
            <p:ph type="title"/>
          </p:nvPr>
        </p:nvSpPr>
        <p:spPr>
          <a:xfrm>
            <a:off x="468086" y="413656"/>
            <a:ext cx="11114314" cy="2253343"/>
          </a:xfrm>
          <a:noFill/>
          <a:ln w="3175">
            <a:noFill/>
            <a:miter lim="800000"/>
            <a:headEnd/>
            <a:tailEnd/>
          </a:ln>
        </p:spPr>
        <p:txBody>
          <a:bodyPr/>
          <a:lstStyle/>
          <a:p>
            <a:r>
              <a:rPr lang="en-US" altLang="en-US" sz="3600" b="1" dirty="0">
                <a:solidFill>
                  <a:srgbClr val="CC0000"/>
                </a:solidFill>
                <a:effectLst>
                  <a:outerShdw blurRad="38100" dist="38100" dir="2700000" algn="tl">
                    <a:srgbClr val="000000">
                      <a:alpha val="43137"/>
                    </a:srgbClr>
                  </a:outerShdw>
                </a:effectLst>
                <a:latin typeface="+mn-lt"/>
              </a:rPr>
              <a:t>Post-exilic Language Shift</a:t>
            </a:r>
            <a:br>
              <a:rPr lang="en-US" altLang="en-US" sz="3600" b="1" dirty="0">
                <a:solidFill>
                  <a:srgbClr val="CC0000"/>
                </a:solidFill>
                <a:effectLst>
                  <a:outerShdw blurRad="38100" dist="38100" dir="2700000" algn="tl">
                    <a:srgbClr val="000000">
                      <a:alpha val="43137"/>
                    </a:srgbClr>
                  </a:outerShdw>
                </a:effectLst>
                <a:latin typeface="+mn-lt"/>
              </a:rPr>
            </a:br>
            <a:r>
              <a:rPr lang="en-US" altLang="en-US" sz="2800" dirty="0">
                <a:solidFill>
                  <a:schemeClr val="tx1"/>
                </a:solidFill>
                <a:latin typeface="+mn-lt"/>
              </a:rPr>
              <a:t>After the return from exile, there would be some language adjustments for the post-exilic community. When Ezra came to read the Torah, some of the younger people could no longer understand Hebrew (Ezra 8:1ff.).</a:t>
            </a:r>
            <a:br>
              <a:rPr lang="en-US" altLang="en-US" sz="5400" dirty="0">
                <a:solidFill>
                  <a:srgbClr val="CC0000"/>
                </a:solidFill>
                <a:latin typeface="Eras Bold ITC" panose="020B0907030504020204" pitchFamily="34" charset="0"/>
              </a:rPr>
            </a:br>
            <a:endParaRPr lang="en-US" altLang="en-US" sz="1800" dirty="0">
              <a:solidFill>
                <a:schemeClr val="bg1"/>
              </a:solidFill>
              <a:latin typeface="Eras Bold ITC" panose="020B0907030504020204" pitchFamily="34" charset="0"/>
            </a:endParaRPr>
          </a:p>
        </p:txBody>
      </p:sp>
      <p:sp>
        <p:nvSpPr>
          <p:cNvPr id="334851" name="Rectangle 3">
            <a:extLst>
              <a:ext uri="{FF2B5EF4-FFF2-40B4-BE49-F238E27FC236}">
                <a16:creationId xmlns:a16="http://schemas.microsoft.com/office/drawing/2014/main" id="{65B3A0B3-3B2F-8B72-7B70-37AAE233B25D}"/>
              </a:ext>
            </a:extLst>
          </p:cNvPr>
          <p:cNvSpPr>
            <a:spLocks noGrp="1" noChangeArrowheads="1"/>
          </p:cNvSpPr>
          <p:nvPr>
            <p:ph type="body" idx="1"/>
          </p:nvPr>
        </p:nvSpPr>
        <p:spPr>
          <a:xfrm>
            <a:off x="468086" y="2666999"/>
            <a:ext cx="10972800" cy="3491998"/>
          </a:xfrm>
        </p:spPr>
        <p:txBody>
          <a:bodyPr/>
          <a:lstStyle/>
          <a:p>
            <a:r>
              <a:rPr lang="en-US" altLang="en-US" sz="2400" i="1" dirty="0">
                <a:latin typeface="Arial Narrow" panose="020B0606020202030204" pitchFamily="34" charset="0"/>
              </a:rPr>
              <a:t>For those who could not understand (i.e., the Aramaic speaking community), the Levites assisted with explanations, either by “translating” (so JB, GNB) or “giving the sense” (ESV, RSV, NIV, NASB). This is the first biblical description of Scripture translation.</a:t>
            </a:r>
          </a:p>
          <a:p>
            <a:r>
              <a:rPr lang="en-US" altLang="en-US" sz="2400" i="1" dirty="0">
                <a:latin typeface="Arial Narrow" panose="020B0606020202030204" pitchFamily="34" charset="0"/>
              </a:rPr>
              <a:t>Some parts of later Old Testament books (Daniel and Ezra) would have sections in them in the Aramaic language.</a:t>
            </a:r>
          </a:p>
          <a:p>
            <a:pPr lvl="1"/>
            <a:r>
              <a:rPr lang="en-US" altLang="en-US" sz="2000" i="1" dirty="0">
                <a:latin typeface="Arial Narrow" panose="020B0606020202030204" pitchFamily="34" charset="0"/>
              </a:rPr>
              <a:t>Daniel 2:4b—7:28</a:t>
            </a:r>
          </a:p>
          <a:p>
            <a:pPr lvl="1"/>
            <a:r>
              <a:rPr lang="en-US" altLang="en-US" sz="2000" i="1" dirty="0">
                <a:latin typeface="Arial Narrow" panose="020B0606020202030204" pitchFamily="34" charset="0"/>
              </a:rPr>
              <a:t>Ezra 4:7—6:18; 7:12-16</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4851">
                                            <p:txEl>
                                              <p:pRg st="0" end="0"/>
                                            </p:txEl>
                                          </p:spTgt>
                                        </p:tgtEl>
                                        <p:attrNameLst>
                                          <p:attrName>style.visibility</p:attrName>
                                        </p:attrNameLst>
                                      </p:cBhvr>
                                      <p:to>
                                        <p:strVal val="visible"/>
                                      </p:to>
                                    </p:set>
                                    <p:anim calcmode="lin" valueType="num">
                                      <p:cBhvr additive="base">
                                        <p:cTn id="7" dur="500" fill="hold"/>
                                        <p:tgtEl>
                                          <p:spTgt spid="3348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48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4851">
                                            <p:txEl>
                                              <p:pRg st="1" end="1"/>
                                            </p:txEl>
                                          </p:spTgt>
                                        </p:tgtEl>
                                        <p:attrNameLst>
                                          <p:attrName>style.visibility</p:attrName>
                                        </p:attrNameLst>
                                      </p:cBhvr>
                                      <p:to>
                                        <p:strVal val="visible"/>
                                      </p:to>
                                    </p:set>
                                    <p:anim calcmode="lin" valueType="num">
                                      <p:cBhvr additive="base">
                                        <p:cTn id="13" dur="500" fill="hold"/>
                                        <p:tgtEl>
                                          <p:spTgt spid="3348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4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4851">
                                            <p:txEl>
                                              <p:pRg st="2" end="2"/>
                                            </p:txEl>
                                          </p:spTgt>
                                        </p:tgtEl>
                                        <p:attrNameLst>
                                          <p:attrName>style.visibility</p:attrName>
                                        </p:attrNameLst>
                                      </p:cBhvr>
                                      <p:to>
                                        <p:strVal val="visible"/>
                                      </p:to>
                                    </p:set>
                                    <p:anim calcmode="lin" valueType="num">
                                      <p:cBhvr additive="base">
                                        <p:cTn id="19" dur="500" fill="hold"/>
                                        <p:tgtEl>
                                          <p:spTgt spid="3348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48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4851">
                                            <p:txEl>
                                              <p:pRg st="3" end="3"/>
                                            </p:txEl>
                                          </p:spTgt>
                                        </p:tgtEl>
                                        <p:attrNameLst>
                                          <p:attrName>style.visibility</p:attrName>
                                        </p:attrNameLst>
                                      </p:cBhvr>
                                      <p:to>
                                        <p:strVal val="visible"/>
                                      </p:to>
                                    </p:set>
                                    <p:anim calcmode="lin" valueType="num">
                                      <p:cBhvr additive="base">
                                        <p:cTn id="25" dur="500" fill="hold"/>
                                        <p:tgtEl>
                                          <p:spTgt spid="3348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348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2D15AE67-5717-767F-A5CA-5087AB658470}"/>
              </a:ext>
            </a:extLst>
          </p:cNvPr>
          <p:cNvSpPr>
            <a:spLocks noGrp="1" noChangeArrowheads="1"/>
          </p:cNvSpPr>
          <p:nvPr>
            <p:ph type="title"/>
          </p:nvPr>
        </p:nvSpPr>
        <p:spPr>
          <a:xfrm>
            <a:off x="405063" y="389021"/>
            <a:ext cx="8686800" cy="1143000"/>
          </a:xfrm>
        </p:spPr>
        <p:txBody>
          <a:bodyPr/>
          <a:lstStyle/>
          <a:p>
            <a:pPr eaLnBrk="1" hangingPunct="1"/>
            <a:r>
              <a:rPr lang="en-US" altLang="en-US" dirty="0"/>
              <a:t>The Overthrow of Athaliah</a:t>
            </a:r>
            <a:r>
              <a:rPr lang="en-US" altLang="en-US" sz="4000" dirty="0"/>
              <a:t> </a:t>
            </a:r>
            <a:r>
              <a:rPr lang="en-US" altLang="en-US" sz="2800" dirty="0"/>
              <a:t>(2 Kg. 11:4-11)</a:t>
            </a:r>
          </a:p>
        </p:txBody>
      </p:sp>
      <p:sp>
        <p:nvSpPr>
          <p:cNvPr id="662531" name="Rectangle 3">
            <a:extLst>
              <a:ext uri="{FF2B5EF4-FFF2-40B4-BE49-F238E27FC236}">
                <a16:creationId xmlns:a16="http://schemas.microsoft.com/office/drawing/2014/main" id="{F8B3D540-27C6-BA82-EAD6-DDB25C8057F6}"/>
              </a:ext>
            </a:extLst>
          </p:cNvPr>
          <p:cNvSpPr>
            <a:spLocks noGrp="1" noChangeArrowheads="1"/>
          </p:cNvSpPr>
          <p:nvPr>
            <p:ph type="body" idx="1"/>
          </p:nvPr>
        </p:nvSpPr>
        <p:spPr>
          <a:xfrm>
            <a:off x="609599" y="1828800"/>
            <a:ext cx="11117179" cy="5029200"/>
          </a:xfrm>
        </p:spPr>
        <p:txBody>
          <a:bodyPr/>
          <a:lstStyle/>
          <a:p>
            <a:pPr eaLnBrk="1" hangingPunct="1">
              <a:lnSpc>
                <a:spcPct val="80000"/>
              </a:lnSpc>
              <a:buFont typeface="Wingdings" panose="05000000000000000000" pitchFamily="2" charset="2"/>
              <a:buNone/>
            </a:pPr>
            <a:r>
              <a:rPr lang="en-US" altLang="en-US" sz="2800" b="1" dirty="0"/>
              <a:t>In the seventh year of Athaliah’s usurpation, conservative elements under Jehoiada, the priest, staged the surviving royal son’s coronation.</a:t>
            </a:r>
          </a:p>
          <a:p>
            <a:pPr eaLnBrk="1" hangingPunct="1">
              <a:lnSpc>
                <a:spcPct val="80000"/>
              </a:lnSpc>
            </a:pPr>
            <a:r>
              <a:rPr lang="en-US" altLang="en-US" sz="2400" i="1" dirty="0"/>
              <a:t>Athaliah’s dethronement began with </a:t>
            </a:r>
            <a:r>
              <a:rPr lang="en-US" altLang="en-US" sz="2400" i="1" dirty="0" err="1"/>
              <a:t>Jehoida’s</a:t>
            </a:r>
            <a:r>
              <a:rPr lang="en-US" altLang="en-US" sz="2400" i="1" dirty="0"/>
              <a:t> revelation to the army commanders that there was a living, royal son of David’s family.</a:t>
            </a:r>
          </a:p>
          <a:p>
            <a:pPr eaLnBrk="1" hangingPunct="1">
              <a:lnSpc>
                <a:spcPct val="80000"/>
              </a:lnSpc>
            </a:pPr>
            <a:r>
              <a:rPr lang="en-US" altLang="en-US" sz="2400" i="1" dirty="0"/>
              <a:t>On a Sabbath at the changing of the temple guard, when there would be no suspicions about troop movements, Jehoiada put the army officers under oath so that all the army units would remain on site to protect the newly crowned boy king.</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62531">
                                            <p:txEl>
                                              <p:pRg st="0" end="0"/>
                                            </p:txEl>
                                          </p:spTgt>
                                        </p:tgtEl>
                                        <p:attrNameLst>
                                          <p:attrName>style.visibility</p:attrName>
                                        </p:attrNameLst>
                                      </p:cBhvr>
                                      <p:to>
                                        <p:strVal val="visible"/>
                                      </p:to>
                                    </p:set>
                                    <p:anim calcmode="lin" valueType="num">
                                      <p:cBhvr>
                                        <p:cTn id="7" dur="500" fill="hold"/>
                                        <p:tgtEl>
                                          <p:spTgt spid="6625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625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62531">
                                            <p:txEl>
                                              <p:pRg st="1" end="1"/>
                                            </p:txEl>
                                          </p:spTgt>
                                        </p:tgtEl>
                                        <p:attrNameLst>
                                          <p:attrName>style.visibility</p:attrName>
                                        </p:attrNameLst>
                                      </p:cBhvr>
                                      <p:to>
                                        <p:strVal val="visible"/>
                                      </p:to>
                                    </p:set>
                                    <p:anim calcmode="lin" valueType="num">
                                      <p:cBhvr additive="base">
                                        <p:cTn id="13" dur="500" fill="hold"/>
                                        <p:tgtEl>
                                          <p:spTgt spid="66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62531">
                                            <p:txEl>
                                              <p:pRg st="2" end="2"/>
                                            </p:txEl>
                                          </p:spTgt>
                                        </p:tgtEl>
                                        <p:attrNameLst>
                                          <p:attrName>style.visibility</p:attrName>
                                        </p:attrNameLst>
                                      </p:cBhvr>
                                      <p:to>
                                        <p:strVal val="visible"/>
                                      </p:to>
                                    </p:set>
                                    <p:anim calcmode="lin" valueType="num">
                                      <p:cBhvr additive="base">
                                        <p:cTn id="19" dur="500" fill="hold"/>
                                        <p:tgtEl>
                                          <p:spTgt spid="66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2373C653-01A0-7011-4824-90FA509E6ADE}"/>
              </a:ext>
            </a:extLst>
          </p:cNvPr>
          <p:cNvSpPr>
            <a:spLocks noGrp="1" noChangeArrowheads="1"/>
          </p:cNvSpPr>
          <p:nvPr>
            <p:ph type="title"/>
          </p:nvPr>
        </p:nvSpPr>
        <p:spPr>
          <a:xfrm>
            <a:off x="312821" y="381000"/>
            <a:ext cx="8686800" cy="1143000"/>
          </a:xfrm>
        </p:spPr>
        <p:txBody>
          <a:bodyPr/>
          <a:lstStyle/>
          <a:p>
            <a:pPr eaLnBrk="1" hangingPunct="1"/>
            <a:r>
              <a:rPr lang="en-US" altLang="en-US" dirty="0"/>
              <a:t>The Coronation of </a:t>
            </a:r>
            <a:r>
              <a:rPr lang="en-US" altLang="en-US" dirty="0" err="1"/>
              <a:t>Joash</a:t>
            </a:r>
            <a:r>
              <a:rPr lang="en-US" altLang="en-US" dirty="0"/>
              <a:t> </a:t>
            </a:r>
            <a:r>
              <a:rPr lang="en-US" altLang="en-US" sz="2800" dirty="0"/>
              <a:t>(2 Kg. 11:12-21)</a:t>
            </a:r>
            <a:endParaRPr lang="en-US" altLang="en-US" dirty="0"/>
          </a:p>
        </p:txBody>
      </p:sp>
      <p:sp>
        <p:nvSpPr>
          <p:cNvPr id="661507" name="Rectangle 3">
            <a:extLst>
              <a:ext uri="{FF2B5EF4-FFF2-40B4-BE49-F238E27FC236}">
                <a16:creationId xmlns:a16="http://schemas.microsoft.com/office/drawing/2014/main" id="{145A28E6-2197-E5F2-F07C-93FA66EC7EA5}"/>
              </a:ext>
            </a:extLst>
          </p:cNvPr>
          <p:cNvSpPr>
            <a:spLocks noGrp="1" noChangeArrowheads="1"/>
          </p:cNvSpPr>
          <p:nvPr>
            <p:ph type="body" idx="1"/>
          </p:nvPr>
        </p:nvSpPr>
        <p:spPr>
          <a:xfrm>
            <a:off x="657726" y="1828800"/>
            <a:ext cx="10924674" cy="4648200"/>
          </a:xfrm>
        </p:spPr>
        <p:txBody>
          <a:bodyPr/>
          <a:lstStyle/>
          <a:p>
            <a:pPr eaLnBrk="1" hangingPunct="1">
              <a:lnSpc>
                <a:spcPct val="90000"/>
              </a:lnSpc>
              <a:buFont typeface="Wingdings" panose="05000000000000000000" pitchFamily="2" charset="2"/>
              <a:buNone/>
            </a:pPr>
            <a:r>
              <a:rPr lang="en-US" altLang="en-US" sz="2800" b="1" dirty="0"/>
              <a:t>By one of the pillars of Solomon’s temple and with the support of the army, </a:t>
            </a:r>
            <a:r>
              <a:rPr lang="en-US" altLang="en-US" sz="2800" b="1" dirty="0" err="1"/>
              <a:t>Joash</a:t>
            </a:r>
            <a:r>
              <a:rPr lang="en-US" altLang="en-US" sz="2800" b="1" dirty="0"/>
              <a:t> was crowned King of Judah at the age of seven.</a:t>
            </a:r>
          </a:p>
          <a:p>
            <a:pPr eaLnBrk="1" hangingPunct="1">
              <a:lnSpc>
                <a:spcPct val="90000"/>
              </a:lnSpc>
            </a:pPr>
            <a:r>
              <a:rPr lang="en-US" altLang="en-US" sz="2400" i="1" dirty="0"/>
              <a:t>Hearing the commotion, Athaliah rushed out of the palace screaming, “Treason!”</a:t>
            </a:r>
          </a:p>
          <a:p>
            <a:pPr eaLnBrk="1" hangingPunct="1">
              <a:lnSpc>
                <a:spcPct val="90000"/>
              </a:lnSpc>
            </a:pPr>
            <a:r>
              <a:rPr lang="en-US" altLang="en-US" sz="2400" i="1" dirty="0"/>
              <a:t>She was summarily arrested and executed, the last member of Ahab’s family to perish under judgment.</a:t>
            </a:r>
          </a:p>
          <a:p>
            <a:pPr eaLnBrk="1" hangingPunct="1">
              <a:lnSpc>
                <a:spcPct val="90000"/>
              </a:lnSpc>
            </a:pPr>
            <a:r>
              <a:rPr lang="en-US" altLang="en-US" sz="2400" i="1" dirty="0"/>
              <a:t>Jehoiada then renewed Yahweh’s covenant with the citizens of Judah, purging the country of the Canaanite fertility cult and the idols of </a:t>
            </a:r>
            <a:r>
              <a:rPr lang="en-US" altLang="en-US" sz="2400" i="1" dirty="0" err="1"/>
              <a:t>Ba’al</a:t>
            </a:r>
            <a:r>
              <a:rPr lang="en-US" altLang="en-US" sz="2400" i="1" dirty="0"/>
              <a:t>.</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61507">
                                            <p:txEl>
                                              <p:pRg st="0" end="0"/>
                                            </p:txEl>
                                          </p:spTgt>
                                        </p:tgtEl>
                                        <p:attrNameLst>
                                          <p:attrName>style.visibility</p:attrName>
                                        </p:attrNameLst>
                                      </p:cBhvr>
                                      <p:to>
                                        <p:strVal val="visible"/>
                                      </p:to>
                                    </p:set>
                                    <p:anim calcmode="lin" valueType="num">
                                      <p:cBhvr>
                                        <p:cTn id="7" dur="500" fill="hold"/>
                                        <p:tgtEl>
                                          <p:spTgt spid="6615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615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61507">
                                            <p:txEl>
                                              <p:pRg st="1" end="1"/>
                                            </p:txEl>
                                          </p:spTgt>
                                        </p:tgtEl>
                                        <p:attrNameLst>
                                          <p:attrName>style.visibility</p:attrName>
                                        </p:attrNameLst>
                                      </p:cBhvr>
                                      <p:to>
                                        <p:strVal val="visible"/>
                                      </p:to>
                                    </p:set>
                                    <p:anim calcmode="lin" valueType="num">
                                      <p:cBhvr additive="base">
                                        <p:cTn id="13" dur="500" fill="hold"/>
                                        <p:tgtEl>
                                          <p:spTgt spid="66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61507">
                                            <p:txEl>
                                              <p:pRg st="2" end="2"/>
                                            </p:txEl>
                                          </p:spTgt>
                                        </p:tgtEl>
                                        <p:attrNameLst>
                                          <p:attrName>style.visibility</p:attrName>
                                        </p:attrNameLst>
                                      </p:cBhvr>
                                      <p:to>
                                        <p:strVal val="visible"/>
                                      </p:to>
                                    </p:set>
                                    <p:anim calcmode="lin" valueType="num">
                                      <p:cBhvr additive="base">
                                        <p:cTn id="19" dur="500" fill="hold"/>
                                        <p:tgtEl>
                                          <p:spTgt spid="66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61507">
                                            <p:txEl>
                                              <p:pRg st="3" end="3"/>
                                            </p:txEl>
                                          </p:spTgt>
                                        </p:tgtEl>
                                        <p:attrNameLst>
                                          <p:attrName>style.visibility</p:attrName>
                                        </p:attrNameLst>
                                      </p:cBhvr>
                                      <p:to>
                                        <p:strVal val="visible"/>
                                      </p:to>
                                    </p:set>
                                    <p:anim calcmode="lin" valueType="num">
                                      <p:cBhvr additive="base">
                                        <p:cTn id="25" dur="500" fill="hold"/>
                                        <p:tgtEl>
                                          <p:spTgt spid="66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957C690-84A2-6BA2-B08F-573E088FE63A}"/>
              </a:ext>
            </a:extLst>
          </p:cNvPr>
          <p:cNvSpPr>
            <a:spLocks noGrp="1" noChangeArrowheads="1"/>
          </p:cNvSpPr>
          <p:nvPr>
            <p:ph type="title"/>
          </p:nvPr>
        </p:nvSpPr>
        <p:spPr>
          <a:xfrm>
            <a:off x="4379495" y="152400"/>
            <a:ext cx="4953000" cy="838200"/>
          </a:xfrm>
        </p:spPr>
        <p:txBody>
          <a:bodyPr/>
          <a:lstStyle/>
          <a:p>
            <a:pPr eaLnBrk="1" hangingPunct="1"/>
            <a:r>
              <a:rPr lang="en-US" altLang="en-US" dirty="0">
                <a:latin typeface="Impact" panose="020B0806030902050204" pitchFamily="34" charset="0"/>
              </a:rPr>
              <a:t>Tel al </a:t>
            </a:r>
            <a:r>
              <a:rPr lang="en-US" altLang="en-US" dirty="0" err="1">
                <a:latin typeface="Impact" panose="020B0806030902050204" pitchFamily="34" charset="0"/>
              </a:rPr>
              <a:t>Rimah</a:t>
            </a:r>
            <a:r>
              <a:rPr lang="en-US" altLang="en-US" dirty="0">
                <a:latin typeface="Impact" panose="020B0806030902050204" pitchFamily="34" charset="0"/>
              </a:rPr>
              <a:t> Stele</a:t>
            </a:r>
          </a:p>
        </p:txBody>
      </p:sp>
      <p:sp>
        <p:nvSpPr>
          <p:cNvPr id="101379" name="Rectangle 3">
            <a:extLst>
              <a:ext uri="{FF2B5EF4-FFF2-40B4-BE49-F238E27FC236}">
                <a16:creationId xmlns:a16="http://schemas.microsoft.com/office/drawing/2014/main" id="{9090BF9D-234B-F39F-48EC-DBBCCEB22106}"/>
              </a:ext>
            </a:extLst>
          </p:cNvPr>
          <p:cNvSpPr>
            <a:spLocks noGrp="1" noChangeArrowheads="1"/>
          </p:cNvSpPr>
          <p:nvPr>
            <p:ph type="body" sz="half" idx="2"/>
          </p:nvPr>
        </p:nvSpPr>
        <p:spPr>
          <a:xfrm>
            <a:off x="4379495" y="1295400"/>
            <a:ext cx="7555831" cy="4572000"/>
          </a:xfrm>
        </p:spPr>
        <p:txBody>
          <a:bodyPr/>
          <a:lstStyle/>
          <a:p>
            <a:pPr eaLnBrk="1" hangingPunct="1">
              <a:buFont typeface="Wingdings" panose="05000000000000000000" pitchFamily="2" charset="2"/>
              <a:buNone/>
            </a:pPr>
            <a:r>
              <a:rPr lang="en-US" altLang="en-US" sz="2800" dirty="0">
                <a:latin typeface="Arial Narrow" panose="020B0606020202030204" pitchFamily="34" charset="0"/>
              </a:rPr>
              <a:t>Discovered in 1967, this inscription contains the boast of Adad-</a:t>
            </a:r>
            <a:r>
              <a:rPr lang="en-US" altLang="en-US" sz="2800" dirty="0" err="1">
                <a:latin typeface="Arial Narrow" panose="020B0606020202030204" pitchFamily="34" charset="0"/>
              </a:rPr>
              <a:t>nirari</a:t>
            </a:r>
            <a:r>
              <a:rPr lang="en-US" altLang="en-US" sz="2800" dirty="0">
                <a:latin typeface="Arial Narrow" panose="020B0606020202030204" pitchFamily="34" charset="0"/>
              </a:rPr>
              <a:t> III that he conquered “the entire lands of </a:t>
            </a:r>
            <a:r>
              <a:rPr lang="en-US" altLang="en-US" sz="2800" dirty="0" err="1">
                <a:latin typeface="Arial Narrow" panose="020B0606020202030204" pitchFamily="34" charset="0"/>
              </a:rPr>
              <a:t>Amurri</a:t>
            </a:r>
            <a:r>
              <a:rPr lang="en-US" altLang="en-US" sz="2800" dirty="0">
                <a:latin typeface="Arial Narrow" panose="020B0606020202030204" pitchFamily="34" charset="0"/>
              </a:rPr>
              <a:t> (Syria) and Hatti (Israel)”, imposing tax and tribute. Jehoash of Israel is named in the list of tributaries: “He (Adad-</a:t>
            </a:r>
            <a:r>
              <a:rPr lang="en-US" altLang="en-US" sz="2800" dirty="0" err="1">
                <a:latin typeface="Arial Narrow" panose="020B0606020202030204" pitchFamily="34" charset="0"/>
              </a:rPr>
              <a:t>nirari</a:t>
            </a:r>
            <a:r>
              <a:rPr lang="en-US" altLang="en-US" sz="2800" dirty="0">
                <a:latin typeface="Arial Narrow" panose="020B0606020202030204" pitchFamily="34" charset="0"/>
              </a:rPr>
              <a:t> III) received the tribute of </a:t>
            </a:r>
            <a:r>
              <a:rPr lang="en-US" altLang="en-US" sz="2800" dirty="0" err="1">
                <a:latin typeface="Arial Narrow" panose="020B0606020202030204" pitchFamily="34" charset="0"/>
              </a:rPr>
              <a:t>Joash</a:t>
            </a:r>
            <a:r>
              <a:rPr lang="en-US" altLang="en-US" sz="2800" dirty="0">
                <a:latin typeface="Arial Narrow" panose="020B0606020202030204" pitchFamily="34" charset="0"/>
              </a:rPr>
              <a:t> [</a:t>
            </a:r>
            <a:r>
              <a:rPr lang="en-US" altLang="en-US" sz="2800" i="1" dirty="0" err="1">
                <a:latin typeface="Arial Narrow" panose="020B0606020202030204" pitchFamily="34" charset="0"/>
              </a:rPr>
              <a:t>Iu’asu</a:t>
            </a:r>
            <a:r>
              <a:rPr lang="en-US" altLang="en-US" sz="2800" dirty="0">
                <a:latin typeface="Arial Narrow" panose="020B0606020202030204" pitchFamily="34" charset="0"/>
              </a:rPr>
              <a:t>] of Samaria.”</a:t>
            </a:r>
          </a:p>
        </p:txBody>
      </p:sp>
      <p:pic>
        <p:nvPicPr>
          <p:cNvPr id="101380" name="Picture 4" descr="Image:Tel Al Rimah Stele.jpg">
            <a:hlinkClick r:id="rId2"/>
            <a:extLst>
              <a:ext uri="{FF2B5EF4-FFF2-40B4-BE49-F238E27FC236}">
                <a16:creationId xmlns:a16="http://schemas.microsoft.com/office/drawing/2014/main" id="{278133B0-20AB-2DD6-6B38-067AC74C684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1685" y="0"/>
            <a:ext cx="3452813"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1" name="Text Box 5">
            <a:extLst>
              <a:ext uri="{FF2B5EF4-FFF2-40B4-BE49-F238E27FC236}">
                <a16:creationId xmlns:a16="http://schemas.microsoft.com/office/drawing/2014/main" id="{07BD1408-25D0-F3C2-7BBF-25D52EFB179F}"/>
              </a:ext>
            </a:extLst>
          </p:cNvPr>
          <p:cNvSpPr txBox="1">
            <a:spLocks noChangeArrowheads="1"/>
          </p:cNvSpPr>
          <p:nvPr/>
        </p:nvSpPr>
        <p:spPr bwMode="auto">
          <a:xfrm>
            <a:off x="5105400" y="5943601"/>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000000"/>
                </a:solidFill>
                <a:latin typeface="Arial Narrow" panose="020B0606020202030204" pitchFamily="34" charset="0"/>
              </a:rPr>
              <a:t>Iraq Museum, Bagdad</a:t>
            </a:r>
          </a:p>
        </p:txBody>
      </p:sp>
    </p:spTree>
  </p:cSld>
  <p:clrMapOvr>
    <a:masterClrMapping/>
  </p:clrMapOvr>
  <p:transition spd="med">
    <p:zoom dir="in"/>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90AE3755-9605-4DEF-5FC5-FEB87EA01439}"/>
              </a:ext>
            </a:extLst>
          </p:cNvPr>
          <p:cNvSpPr>
            <a:spLocks noGrp="1" noChangeArrowheads="1"/>
          </p:cNvSpPr>
          <p:nvPr>
            <p:ph type="title"/>
          </p:nvPr>
        </p:nvSpPr>
        <p:spPr/>
        <p:txBody>
          <a:bodyPr/>
          <a:lstStyle/>
          <a:p>
            <a:pPr eaLnBrk="1" hangingPunct="1"/>
            <a:r>
              <a:rPr lang="en-US" altLang="en-US"/>
              <a:t>Jeroboam II of Israel </a:t>
            </a:r>
            <a:r>
              <a:rPr lang="en-US" altLang="en-US" sz="2800"/>
              <a:t>(2 Kg. 14:23-29)</a:t>
            </a:r>
          </a:p>
        </p:txBody>
      </p:sp>
      <p:sp>
        <p:nvSpPr>
          <p:cNvPr id="330755" name="Rectangle 3">
            <a:extLst>
              <a:ext uri="{FF2B5EF4-FFF2-40B4-BE49-F238E27FC236}">
                <a16:creationId xmlns:a16="http://schemas.microsoft.com/office/drawing/2014/main" id="{0C21B31A-52DC-8772-236D-BD2808EB08DD}"/>
              </a:ext>
            </a:extLst>
          </p:cNvPr>
          <p:cNvSpPr>
            <a:spLocks noGrp="1" noChangeArrowheads="1"/>
          </p:cNvSpPr>
          <p:nvPr>
            <p:ph type="body" idx="1"/>
          </p:nvPr>
        </p:nvSpPr>
        <p:spPr>
          <a:xfrm>
            <a:off x="737937" y="1828800"/>
            <a:ext cx="10972800" cy="4876800"/>
          </a:xfrm>
        </p:spPr>
        <p:txBody>
          <a:bodyPr/>
          <a:lstStyle/>
          <a:p>
            <a:pPr eaLnBrk="1" hangingPunct="1">
              <a:lnSpc>
                <a:spcPct val="80000"/>
              </a:lnSpc>
              <a:buFont typeface="Wingdings" panose="05000000000000000000" pitchFamily="2" charset="2"/>
              <a:buNone/>
            </a:pPr>
            <a:r>
              <a:rPr lang="en-US" altLang="en-US" sz="2800" b="1" dirty="0"/>
              <a:t>Jeroboam II enjoyed a long and relatively stable reign in the north, the longest of any of the northern kings (41 years).</a:t>
            </a:r>
          </a:p>
          <a:p>
            <a:pPr eaLnBrk="1" hangingPunct="1">
              <a:lnSpc>
                <a:spcPct val="80000"/>
              </a:lnSpc>
            </a:pPr>
            <a:r>
              <a:rPr lang="en-US" altLang="en-US" sz="2400" i="1" dirty="0"/>
              <a:t>He reasserted his northern border to Damascus, as predicted by the prophet Jonah (2 Kg. 14:25), and his southern border in the Transjordan to the Dead Sea.</a:t>
            </a:r>
          </a:p>
          <a:p>
            <a:pPr eaLnBrk="1" hangingPunct="1">
              <a:lnSpc>
                <a:spcPct val="80000"/>
              </a:lnSpc>
            </a:pPr>
            <a:r>
              <a:rPr lang="en-US" altLang="en-US" sz="2400" i="1" dirty="0"/>
              <a:t>His military extensions brought increased prosperity to his capital for which he was severely castigated by Amos (Am. 3:15; 6:1, 4-6, 11).</a:t>
            </a:r>
          </a:p>
          <a:p>
            <a:pPr eaLnBrk="1" hangingPunct="1">
              <a:lnSpc>
                <a:spcPct val="80000"/>
              </a:lnSpc>
            </a:pPr>
            <a:r>
              <a:rPr lang="en-US" altLang="en-US" sz="2400" i="1" dirty="0"/>
              <a:t>The social injustice and unfaithfulness to Yahweh during his reign was challenged by Hosea (Ho. 1:1).</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30755">
                                            <p:txEl>
                                              <p:pRg st="0" end="0"/>
                                            </p:txEl>
                                          </p:spTgt>
                                        </p:tgtEl>
                                        <p:attrNameLst>
                                          <p:attrName>style.visibility</p:attrName>
                                        </p:attrNameLst>
                                      </p:cBhvr>
                                      <p:to>
                                        <p:strVal val="visible"/>
                                      </p:to>
                                    </p:set>
                                    <p:anim calcmode="lin" valueType="num">
                                      <p:cBhvr>
                                        <p:cTn id="7" dur="500" fill="hold"/>
                                        <p:tgtEl>
                                          <p:spTgt spid="3307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07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30755">
                                            <p:txEl>
                                              <p:pRg st="1" end="1"/>
                                            </p:txEl>
                                          </p:spTgt>
                                        </p:tgtEl>
                                        <p:attrNameLst>
                                          <p:attrName>style.visibility</p:attrName>
                                        </p:attrNameLst>
                                      </p:cBhvr>
                                      <p:to>
                                        <p:strVal val="visible"/>
                                      </p:to>
                                    </p:set>
                                    <p:anim calcmode="lin" valueType="num">
                                      <p:cBhvr>
                                        <p:cTn id="13" dur="500" fill="hold"/>
                                        <p:tgtEl>
                                          <p:spTgt spid="3307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307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307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30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30755">
                                            <p:txEl>
                                              <p:pRg st="2" end="2"/>
                                            </p:txEl>
                                          </p:spTgt>
                                        </p:tgtEl>
                                        <p:attrNameLst>
                                          <p:attrName>style.visibility</p:attrName>
                                        </p:attrNameLst>
                                      </p:cBhvr>
                                      <p:to>
                                        <p:strVal val="visible"/>
                                      </p:to>
                                    </p:set>
                                    <p:anim calcmode="lin" valueType="num">
                                      <p:cBhvr>
                                        <p:cTn id="21" dur="500" fill="hold"/>
                                        <p:tgtEl>
                                          <p:spTgt spid="3307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307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307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30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30755">
                                            <p:txEl>
                                              <p:pRg st="3" end="3"/>
                                            </p:txEl>
                                          </p:spTgt>
                                        </p:tgtEl>
                                        <p:attrNameLst>
                                          <p:attrName>style.visibility</p:attrName>
                                        </p:attrNameLst>
                                      </p:cBhvr>
                                      <p:to>
                                        <p:strVal val="visible"/>
                                      </p:to>
                                    </p:set>
                                    <p:anim calcmode="lin" valueType="num">
                                      <p:cBhvr>
                                        <p:cTn id="29" dur="500" fill="hold"/>
                                        <p:tgtEl>
                                          <p:spTgt spid="3307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307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307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307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4">
            <a:extLst>
              <a:ext uri="{FF2B5EF4-FFF2-40B4-BE49-F238E27FC236}">
                <a16:creationId xmlns:a16="http://schemas.microsoft.com/office/drawing/2014/main" id="{E8279904-BA02-3C89-A0C7-0917C8E12717}"/>
              </a:ext>
            </a:extLst>
          </p:cNvPr>
          <p:cNvSpPr>
            <a:spLocks noGrp="1" noChangeArrowheads="1"/>
          </p:cNvSpPr>
          <p:nvPr>
            <p:ph type="title"/>
          </p:nvPr>
        </p:nvSpPr>
        <p:spPr>
          <a:xfrm>
            <a:off x="4800600" y="152400"/>
            <a:ext cx="4038600" cy="914400"/>
          </a:xfrm>
        </p:spPr>
        <p:txBody>
          <a:bodyPr/>
          <a:lstStyle/>
          <a:p>
            <a:pPr eaLnBrk="1" hangingPunct="1"/>
            <a:r>
              <a:rPr lang="en-US" altLang="en-US">
                <a:latin typeface="Impact" panose="020B0806030902050204" pitchFamily="34" charset="0"/>
              </a:rPr>
              <a:t>The Shema Seal</a:t>
            </a:r>
          </a:p>
        </p:txBody>
      </p:sp>
      <p:sp>
        <p:nvSpPr>
          <p:cNvPr id="107523" name="Rectangle 5">
            <a:extLst>
              <a:ext uri="{FF2B5EF4-FFF2-40B4-BE49-F238E27FC236}">
                <a16:creationId xmlns:a16="http://schemas.microsoft.com/office/drawing/2014/main" id="{94252ACF-1798-2D25-FF01-D806F4F03A40}"/>
              </a:ext>
            </a:extLst>
          </p:cNvPr>
          <p:cNvSpPr>
            <a:spLocks noGrp="1" noChangeArrowheads="1"/>
          </p:cNvSpPr>
          <p:nvPr>
            <p:ph type="body" sz="half" idx="1"/>
          </p:nvPr>
        </p:nvSpPr>
        <p:spPr>
          <a:xfrm>
            <a:off x="224589" y="304800"/>
            <a:ext cx="4499811" cy="6248400"/>
          </a:xfrm>
        </p:spPr>
        <p:txBody>
          <a:bodyPr/>
          <a:lstStyle/>
          <a:p>
            <a:pPr algn="r" eaLnBrk="1" hangingPunct="1">
              <a:lnSpc>
                <a:spcPct val="90000"/>
              </a:lnSpc>
              <a:buFont typeface="Wingdings" panose="05000000000000000000" pitchFamily="2" charset="2"/>
              <a:buNone/>
            </a:pPr>
            <a:r>
              <a:rPr lang="en-US" altLang="en-US" sz="2400" dirty="0">
                <a:latin typeface="Arial Narrow" panose="020B0606020202030204" pitchFamily="34" charset="0"/>
              </a:rPr>
              <a:t>Jeroboam II’s name is preserved on this seal impression, which is inscribed with the words “[belonging] to Shema, servant of Jeroboam”. The expression “servant of the king” is known from other seals to refer to high ranking officials (cf. 2 Kg. 22:12).</a:t>
            </a:r>
          </a:p>
        </p:txBody>
      </p:sp>
      <p:pic>
        <p:nvPicPr>
          <p:cNvPr id="107524" name="Picture 7" descr="HBS86">
            <a:extLst>
              <a:ext uri="{FF2B5EF4-FFF2-40B4-BE49-F238E27FC236}">
                <a16:creationId xmlns:a16="http://schemas.microsoft.com/office/drawing/2014/main" id="{BCB76203-6A6C-112C-5A16-C5B6FB446F6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76800" y="1066801"/>
            <a:ext cx="5562600" cy="4144963"/>
          </a:xfrm>
          <a:noFill/>
          <a:extLst>
            <a:ext uri="{909E8E84-426E-40DD-AFC4-6F175D3DCCD1}">
              <a14:hiddenFill xmlns:a14="http://schemas.microsoft.com/office/drawing/2010/main">
                <a:solidFill>
                  <a:srgbClr val="FFFFFF"/>
                </a:solidFill>
              </a14:hiddenFill>
            </a:ext>
          </a:extLst>
        </p:spPr>
      </p:pic>
      <p:sp>
        <p:nvSpPr>
          <p:cNvPr id="107525" name="Text Box 8">
            <a:extLst>
              <a:ext uri="{FF2B5EF4-FFF2-40B4-BE49-F238E27FC236}">
                <a16:creationId xmlns:a16="http://schemas.microsoft.com/office/drawing/2014/main" id="{A9843518-BE33-3315-271C-627E0BDBF3B3}"/>
              </a:ext>
            </a:extLst>
          </p:cNvPr>
          <p:cNvSpPr txBox="1">
            <a:spLocks noChangeArrowheads="1"/>
          </p:cNvSpPr>
          <p:nvPr/>
        </p:nvSpPr>
        <p:spPr bwMode="auto">
          <a:xfrm>
            <a:off x="4953000" y="5257801"/>
            <a:ext cx="541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a:solidFill>
                  <a:srgbClr val="000000"/>
                </a:solidFill>
                <a:latin typeface="Arial Narrow" panose="020B0606020202030204" pitchFamily="34" charset="0"/>
              </a:rPr>
              <a:t>Excavated at Megiddo in 1904, the original seal was carved in jasper. Rockefeller Museum, Jerusalem</a:t>
            </a:r>
          </a:p>
        </p:txBody>
      </p:sp>
    </p:spTree>
  </p:cSld>
  <p:clrMapOvr>
    <a:masterClrMapping/>
  </p:clrMapOvr>
  <p:transition spd="med">
    <p:zoom dir="in"/>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2" descr="HBS89">
            <a:extLst>
              <a:ext uri="{FF2B5EF4-FFF2-40B4-BE49-F238E27FC236}">
                <a16:creationId xmlns:a16="http://schemas.microsoft.com/office/drawing/2014/main" id="{B54EA77B-9937-155F-AEC6-05098687C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1"/>
            <a:ext cx="4343400" cy="20034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547" name="Picture 3" descr="HBS90">
            <a:extLst>
              <a:ext uri="{FF2B5EF4-FFF2-40B4-BE49-F238E27FC236}">
                <a16:creationId xmlns:a16="http://schemas.microsoft.com/office/drawing/2014/main" id="{55E62B27-B281-E1E0-52A5-12CC6ECAB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1905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548" name="Picture 4" descr="HBS91">
            <a:extLst>
              <a:ext uri="{FF2B5EF4-FFF2-40B4-BE49-F238E27FC236}">
                <a16:creationId xmlns:a16="http://schemas.microsoft.com/office/drawing/2014/main" id="{192BE378-E563-8372-BA91-8D44DB0FE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981200"/>
            <a:ext cx="4648200" cy="48768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8549" name="Text Box 5">
            <a:extLst>
              <a:ext uri="{FF2B5EF4-FFF2-40B4-BE49-F238E27FC236}">
                <a16:creationId xmlns:a16="http://schemas.microsoft.com/office/drawing/2014/main" id="{45300471-37A1-ABF7-0C2E-0423A8262DF0}"/>
              </a:ext>
            </a:extLst>
          </p:cNvPr>
          <p:cNvSpPr txBox="1">
            <a:spLocks noChangeArrowheads="1"/>
          </p:cNvSpPr>
          <p:nvPr/>
        </p:nvSpPr>
        <p:spPr bwMode="auto">
          <a:xfrm>
            <a:off x="0" y="2133600"/>
            <a:ext cx="5867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spcBef>
                <a:spcPct val="50000"/>
              </a:spcBef>
              <a:spcAft>
                <a:spcPct val="0"/>
              </a:spcAft>
            </a:pPr>
            <a:r>
              <a:rPr lang="en-US" altLang="en-US" sz="2000" b="1" dirty="0">
                <a:solidFill>
                  <a:srgbClr val="000000"/>
                </a:solidFill>
                <a:latin typeface="Arial" panose="020B0604020202020204" pitchFamily="34" charset="0"/>
              </a:rPr>
              <a:t>Ivory artifacts excavated in Samaria from the time of Jeroboam II testify to the luxury of the court, which could afford such imported artistic decorations.</a:t>
            </a:r>
          </a:p>
        </p:txBody>
      </p:sp>
    </p:spTree>
  </p:cSld>
  <p:clrMapOvr>
    <a:masterClrMapping/>
  </p:clrMapOvr>
  <p:transition spd="med">
    <p:zoom dir="in"/>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4">
            <a:extLst>
              <a:ext uri="{FF2B5EF4-FFF2-40B4-BE49-F238E27FC236}">
                <a16:creationId xmlns:a16="http://schemas.microsoft.com/office/drawing/2014/main" id="{AD415192-FE0D-C48B-2426-242514F9FE8E}"/>
              </a:ext>
            </a:extLst>
          </p:cNvPr>
          <p:cNvSpPr>
            <a:spLocks noGrp="1" noChangeArrowheads="1"/>
          </p:cNvSpPr>
          <p:nvPr>
            <p:ph type="title"/>
          </p:nvPr>
        </p:nvSpPr>
        <p:spPr>
          <a:xfrm>
            <a:off x="256673" y="0"/>
            <a:ext cx="11678653" cy="1038726"/>
          </a:xfrm>
        </p:spPr>
        <p:txBody>
          <a:bodyPr/>
          <a:lstStyle/>
          <a:p>
            <a:pPr eaLnBrk="1" hangingPunct="1"/>
            <a:r>
              <a:rPr lang="en-US" altLang="en-US" sz="2000" b="1" dirty="0">
                <a:latin typeface="Arial Narrow" panose="020B0606020202030204" pitchFamily="34" charset="0"/>
              </a:rPr>
              <a:t>Amos castigated the extravagance of Jeroboam II’s cultural elite for their “ivory beds” (Am. 6:4). Many of the ivory fragments excavated at Samaria were used as inlays for furniture, such as, this reconstructed bed from a tomb in Salamis (Cyprus).</a:t>
            </a:r>
          </a:p>
        </p:txBody>
      </p:sp>
      <p:pic>
        <p:nvPicPr>
          <p:cNvPr id="109571" name="Picture 6" descr="HBS137">
            <a:extLst>
              <a:ext uri="{FF2B5EF4-FFF2-40B4-BE49-F238E27FC236}">
                <a16:creationId xmlns:a16="http://schemas.microsoft.com/office/drawing/2014/main" id="{06038CCE-627C-6FF8-5534-E8DFDD4AC0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752600"/>
            <a:ext cx="9144000" cy="51054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656386" name="Rectangle 2">
            <a:extLst>
              <a:ext uri="{FF2B5EF4-FFF2-40B4-BE49-F238E27FC236}">
                <a16:creationId xmlns:a16="http://schemas.microsoft.com/office/drawing/2014/main" id="{FB4C85CC-A56A-1DDF-558C-3FE8BD8A6D6D}"/>
              </a:ext>
            </a:extLst>
          </p:cNvPr>
          <p:cNvSpPr>
            <a:spLocks noGrp="1" noChangeArrowheads="1"/>
          </p:cNvSpPr>
          <p:nvPr>
            <p:ph type="body" sz="half" idx="1"/>
          </p:nvPr>
        </p:nvSpPr>
        <p:spPr>
          <a:xfrm>
            <a:off x="272716" y="304800"/>
            <a:ext cx="8502316" cy="6400800"/>
          </a:xfrm>
        </p:spPr>
        <p:txBody>
          <a:bodyPr/>
          <a:lstStyle/>
          <a:p>
            <a:pPr eaLnBrk="1" hangingPunct="1">
              <a:lnSpc>
                <a:spcPct val="90000"/>
              </a:lnSpc>
              <a:buFont typeface="Wingdings" panose="05000000000000000000" pitchFamily="2" charset="2"/>
              <a:buNone/>
              <a:defRPr/>
            </a:pPr>
            <a:r>
              <a:rPr lang="en-US" altLang="en-US" sz="3600" dirty="0">
                <a:solidFill>
                  <a:srgbClr val="FF9966"/>
                </a:solidFill>
                <a:effectLst>
                  <a:outerShdw blurRad="38100" dist="38100" dir="2700000" algn="tl">
                    <a:srgbClr val="000000"/>
                  </a:outerShdw>
                </a:effectLst>
                <a:latin typeface="Bernard MT Condensed" pitchFamily="18" charset="0"/>
              </a:rPr>
              <a:t>Hosea and Amos stand in the sequence of prophets to the northern kingdom of Israel:</a:t>
            </a:r>
          </a:p>
          <a:p>
            <a:pPr eaLnBrk="1" hangingPunct="1">
              <a:lnSpc>
                <a:spcPct val="90000"/>
              </a:lnSpc>
              <a:defRPr/>
            </a:pPr>
            <a:r>
              <a:rPr lang="en-US" altLang="en-US" sz="2400" i="1" dirty="0">
                <a:solidFill>
                  <a:srgbClr val="FFFFCC"/>
                </a:solidFill>
                <a:effectLst>
                  <a:outerShdw blurRad="38100" dist="38100" dir="2700000" algn="tl">
                    <a:srgbClr val="000000"/>
                  </a:outerShdw>
                </a:effectLst>
                <a:latin typeface="Comic Sans MS" panose="030F0702030302020204" pitchFamily="66" charset="0"/>
              </a:rPr>
              <a:t>What is unique about them as opposed to their predecessors is that they began to write down their oracles.</a:t>
            </a:r>
          </a:p>
          <a:p>
            <a:pPr eaLnBrk="1" hangingPunct="1">
              <a:lnSpc>
                <a:spcPct val="90000"/>
              </a:lnSpc>
              <a:defRPr/>
            </a:pPr>
            <a:r>
              <a:rPr lang="en-US" altLang="en-US" sz="2400" i="1" dirty="0">
                <a:solidFill>
                  <a:srgbClr val="FFFFCC"/>
                </a:solidFill>
                <a:effectLst>
                  <a:outerShdw blurRad="38100" dist="38100" dir="2700000" algn="tl">
                    <a:srgbClr val="000000"/>
                  </a:outerShdw>
                </a:effectLst>
                <a:latin typeface="Comic Sans MS" panose="030F0702030302020204" pitchFamily="66" charset="0"/>
              </a:rPr>
              <a:t>Prior to the spread of literacy in the 8</a:t>
            </a:r>
            <a:r>
              <a:rPr lang="en-US" altLang="en-US" sz="2400" i="1" baseline="30000" dirty="0">
                <a:solidFill>
                  <a:srgbClr val="FFFFCC"/>
                </a:solidFill>
                <a:effectLst>
                  <a:outerShdw blurRad="38100" dist="38100" dir="2700000" algn="tl">
                    <a:srgbClr val="000000"/>
                  </a:outerShdw>
                </a:effectLst>
                <a:latin typeface="Comic Sans MS" panose="030F0702030302020204" pitchFamily="66" charset="0"/>
              </a:rPr>
              <a:t>th</a:t>
            </a:r>
            <a:r>
              <a:rPr lang="en-US" altLang="en-US" sz="2400" i="1" dirty="0">
                <a:solidFill>
                  <a:srgbClr val="FFFFCC"/>
                </a:solidFill>
                <a:effectLst>
                  <a:outerShdw blurRad="38100" dist="38100" dir="2700000" algn="tl">
                    <a:srgbClr val="000000"/>
                  </a:outerShdw>
                </a:effectLst>
                <a:latin typeface="Comic Sans MS" panose="030F0702030302020204" pitchFamily="66" charset="0"/>
              </a:rPr>
              <a:t> century, earlier prophets only gave their oracles verbally.</a:t>
            </a:r>
          </a:p>
          <a:p>
            <a:pPr eaLnBrk="1" hangingPunct="1">
              <a:lnSpc>
                <a:spcPct val="90000"/>
              </a:lnSpc>
              <a:defRPr/>
            </a:pPr>
            <a:r>
              <a:rPr lang="en-US" altLang="en-US" sz="2400" i="1" dirty="0">
                <a:solidFill>
                  <a:srgbClr val="FFFFCC"/>
                </a:solidFill>
                <a:effectLst>
                  <a:outerShdw blurRad="38100" dist="38100" dir="2700000" algn="tl">
                    <a:srgbClr val="000000"/>
                  </a:outerShdw>
                </a:effectLst>
                <a:latin typeface="Comic Sans MS" panose="030F0702030302020204" pitchFamily="66" charset="0"/>
              </a:rPr>
              <a:t>From this time onward, the prophets would record their sermons in texts.</a:t>
            </a:r>
          </a:p>
        </p:txBody>
      </p:sp>
      <p:sp>
        <p:nvSpPr>
          <p:cNvPr id="656387" name="Rectangle 3">
            <a:extLst>
              <a:ext uri="{FF2B5EF4-FFF2-40B4-BE49-F238E27FC236}">
                <a16:creationId xmlns:a16="http://schemas.microsoft.com/office/drawing/2014/main" id="{AC777B8C-D8FC-7CA4-35DB-F88DA87F4478}"/>
              </a:ext>
            </a:extLst>
          </p:cNvPr>
          <p:cNvSpPr>
            <a:spLocks noGrp="1" noChangeArrowheads="1"/>
          </p:cNvSpPr>
          <p:nvPr>
            <p:ph type="body" sz="half" idx="2"/>
          </p:nvPr>
        </p:nvSpPr>
        <p:spPr>
          <a:xfrm>
            <a:off x="9135979" y="304800"/>
            <a:ext cx="2590800" cy="6096000"/>
          </a:xfrm>
          <a:solidFill>
            <a:srgbClr val="FFFFCC"/>
          </a:solidFill>
        </p:spPr>
        <p:txBody>
          <a:bodyPr/>
          <a:lstStyle/>
          <a:p>
            <a:pPr eaLnBrk="1" hangingPunct="1">
              <a:lnSpc>
                <a:spcPct val="110000"/>
              </a:lnSpc>
            </a:pPr>
            <a:r>
              <a:rPr lang="en-US" altLang="en-US" sz="3600" b="1">
                <a:solidFill>
                  <a:srgbClr val="660033"/>
                </a:solidFill>
              </a:rPr>
              <a:t>Ahijah</a:t>
            </a:r>
          </a:p>
          <a:p>
            <a:pPr eaLnBrk="1" hangingPunct="1">
              <a:lnSpc>
                <a:spcPct val="110000"/>
              </a:lnSpc>
            </a:pPr>
            <a:r>
              <a:rPr lang="en-US" altLang="en-US" sz="3600" b="1">
                <a:solidFill>
                  <a:srgbClr val="660033"/>
                </a:solidFill>
              </a:rPr>
              <a:t>Jehu</a:t>
            </a:r>
          </a:p>
          <a:p>
            <a:pPr eaLnBrk="1" hangingPunct="1">
              <a:lnSpc>
                <a:spcPct val="110000"/>
              </a:lnSpc>
            </a:pPr>
            <a:r>
              <a:rPr lang="en-US" altLang="en-US" sz="3600" b="1">
                <a:solidFill>
                  <a:srgbClr val="660033"/>
                </a:solidFill>
              </a:rPr>
              <a:t>Elijah</a:t>
            </a:r>
          </a:p>
          <a:p>
            <a:pPr eaLnBrk="1" hangingPunct="1">
              <a:lnSpc>
                <a:spcPct val="110000"/>
              </a:lnSpc>
            </a:pPr>
            <a:r>
              <a:rPr lang="en-US" altLang="en-US" sz="3600" b="1">
                <a:solidFill>
                  <a:srgbClr val="660033"/>
                </a:solidFill>
              </a:rPr>
              <a:t>Micaiah</a:t>
            </a:r>
          </a:p>
          <a:p>
            <a:pPr eaLnBrk="1" hangingPunct="1">
              <a:lnSpc>
                <a:spcPct val="110000"/>
              </a:lnSpc>
            </a:pPr>
            <a:r>
              <a:rPr lang="en-US" altLang="en-US" sz="3600" b="1">
                <a:solidFill>
                  <a:srgbClr val="660033"/>
                </a:solidFill>
              </a:rPr>
              <a:t>Elisha</a:t>
            </a:r>
          </a:p>
          <a:p>
            <a:pPr eaLnBrk="1" hangingPunct="1">
              <a:lnSpc>
                <a:spcPct val="110000"/>
              </a:lnSpc>
            </a:pPr>
            <a:r>
              <a:rPr lang="en-US" altLang="en-US" sz="3600" b="1">
                <a:solidFill>
                  <a:srgbClr val="660033"/>
                </a:solidFill>
              </a:rPr>
              <a:t>Jonah</a:t>
            </a:r>
          </a:p>
          <a:p>
            <a:pPr eaLnBrk="1" hangingPunct="1">
              <a:lnSpc>
                <a:spcPct val="110000"/>
              </a:lnSpc>
            </a:pPr>
            <a:r>
              <a:rPr lang="en-US" altLang="en-US" sz="3600" b="1">
                <a:solidFill>
                  <a:srgbClr val="660033"/>
                </a:solidFill>
              </a:rPr>
              <a:t>Amos</a:t>
            </a:r>
          </a:p>
          <a:p>
            <a:pPr eaLnBrk="1" hangingPunct="1">
              <a:lnSpc>
                <a:spcPct val="110000"/>
              </a:lnSpc>
            </a:pPr>
            <a:r>
              <a:rPr lang="en-US" altLang="en-US" sz="3600" b="1">
                <a:solidFill>
                  <a:srgbClr val="660033"/>
                </a:solidFill>
              </a:rPr>
              <a:t>Hosea</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56387">
                                            <p:bg/>
                                          </p:spTgt>
                                        </p:tgtEl>
                                        <p:attrNameLst>
                                          <p:attrName>style.visibility</p:attrName>
                                        </p:attrNameLst>
                                      </p:cBhvr>
                                      <p:to>
                                        <p:strVal val="visible"/>
                                      </p:to>
                                    </p:set>
                                    <p:animEffect transition="in" filter="dissolve">
                                      <p:cBhvr>
                                        <p:cTn id="7" dur="500"/>
                                        <p:tgtEl>
                                          <p:spTgt spid="656387">
                                            <p:bg/>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56387">
                                            <p:txEl>
                                              <p:pRg st="0" end="0"/>
                                            </p:txEl>
                                          </p:spTgt>
                                        </p:tgtEl>
                                        <p:attrNameLst>
                                          <p:attrName>style.visibility</p:attrName>
                                        </p:attrNameLst>
                                      </p:cBhvr>
                                      <p:to>
                                        <p:strVal val="visible"/>
                                      </p:to>
                                    </p:set>
                                    <p:animEffect transition="in" filter="dissolve">
                                      <p:cBhvr>
                                        <p:cTn id="11" dur="500"/>
                                        <p:tgtEl>
                                          <p:spTgt spid="656387">
                                            <p:txEl>
                                              <p:pRg st="0" end="0"/>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56387">
                                            <p:txEl>
                                              <p:pRg st="1" end="1"/>
                                            </p:txEl>
                                          </p:spTgt>
                                        </p:tgtEl>
                                        <p:attrNameLst>
                                          <p:attrName>style.visibility</p:attrName>
                                        </p:attrNameLst>
                                      </p:cBhvr>
                                      <p:to>
                                        <p:strVal val="visible"/>
                                      </p:to>
                                    </p:set>
                                    <p:animEffect transition="in" filter="dissolve">
                                      <p:cBhvr>
                                        <p:cTn id="15" dur="500"/>
                                        <p:tgtEl>
                                          <p:spTgt spid="656387">
                                            <p:txEl>
                                              <p:pRg st="1" end="1"/>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56387">
                                            <p:txEl>
                                              <p:pRg st="2" end="2"/>
                                            </p:txEl>
                                          </p:spTgt>
                                        </p:tgtEl>
                                        <p:attrNameLst>
                                          <p:attrName>style.visibility</p:attrName>
                                        </p:attrNameLst>
                                      </p:cBhvr>
                                      <p:to>
                                        <p:strVal val="visible"/>
                                      </p:to>
                                    </p:set>
                                    <p:animEffect transition="in" filter="dissolve">
                                      <p:cBhvr>
                                        <p:cTn id="19" dur="500"/>
                                        <p:tgtEl>
                                          <p:spTgt spid="656387">
                                            <p:txEl>
                                              <p:pRg st="2" end="2"/>
                                            </p:txEl>
                                          </p:spTgt>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656387">
                                            <p:txEl>
                                              <p:pRg st="3" end="3"/>
                                            </p:txEl>
                                          </p:spTgt>
                                        </p:tgtEl>
                                        <p:attrNameLst>
                                          <p:attrName>style.visibility</p:attrName>
                                        </p:attrNameLst>
                                      </p:cBhvr>
                                      <p:to>
                                        <p:strVal val="visible"/>
                                      </p:to>
                                    </p:set>
                                    <p:animEffect transition="in" filter="dissolve">
                                      <p:cBhvr>
                                        <p:cTn id="23" dur="500"/>
                                        <p:tgtEl>
                                          <p:spTgt spid="656387">
                                            <p:txEl>
                                              <p:pRg st="3" end="3"/>
                                            </p:txEl>
                                          </p:spTgt>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656387">
                                            <p:txEl>
                                              <p:pRg st="4" end="4"/>
                                            </p:txEl>
                                          </p:spTgt>
                                        </p:tgtEl>
                                        <p:attrNameLst>
                                          <p:attrName>style.visibility</p:attrName>
                                        </p:attrNameLst>
                                      </p:cBhvr>
                                      <p:to>
                                        <p:strVal val="visible"/>
                                      </p:to>
                                    </p:set>
                                    <p:animEffect transition="in" filter="dissolve">
                                      <p:cBhvr>
                                        <p:cTn id="27" dur="500"/>
                                        <p:tgtEl>
                                          <p:spTgt spid="656387">
                                            <p:txEl>
                                              <p:pRg st="4" end="4"/>
                                            </p:txEl>
                                          </p:spTgt>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656387">
                                            <p:txEl>
                                              <p:pRg st="5" end="5"/>
                                            </p:txEl>
                                          </p:spTgt>
                                        </p:tgtEl>
                                        <p:attrNameLst>
                                          <p:attrName>style.visibility</p:attrName>
                                        </p:attrNameLst>
                                      </p:cBhvr>
                                      <p:to>
                                        <p:strVal val="visible"/>
                                      </p:to>
                                    </p:set>
                                    <p:animEffect transition="in" filter="dissolve">
                                      <p:cBhvr>
                                        <p:cTn id="31" dur="500"/>
                                        <p:tgtEl>
                                          <p:spTgt spid="656387">
                                            <p:txEl>
                                              <p:pRg st="5" end="5"/>
                                            </p:txEl>
                                          </p:spTgt>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656387">
                                            <p:txEl>
                                              <p:pRg st="6" end="6"/>
                                            </p:txEl>
                                          </p:spTgt>
                                        </p:tgtEl>
                                        <p:attrNameLst>
                                          <p:attrName>style.visibility</p:attrName>
                                        </p:attrNameLst>
                                      </p:cBhvr>
                                      <p:to>
                                        <p:strVal val="visible"/>
                                      </p:to>
                                    </p:set>
                                    <p:animEffect transition="in" filter="dissolve">
                                      <p:cBhvr>
                                        <p:cTn id="35" dur="500"/>
                                        <p:tgtEl>
                                          <p:spTgt spid="656387">
                                            <p:txEl>
                                              <p:pRg st="6" end="6"/>
                                            </p:txEl>
                                          </p:spTgt>
                                        </p:tgtEl>
                                      </p:cBhvr>
                                    </p:animEffect>
                                  </p:childTnLst>
                                </p:cTn>
                              </p:par>
                            </p:childTnLst>
                          </p:cTn>
                        </p:par>
                        <p:par>
                          <p:cTn id="36" fill="hold" nodeType="afterGroup">
                            <p:stCondLst>
                              <p:cond delay="4000"/>
                            </p:stCondLst>
                            <p:childTnLst>
                              <p:par>
                                <p:cTn id="37" presetID="9" presetClass="entr" presetSubtype="0" fill="hold" nodeType="afterEffect">
                                  <p:stCondLst>
                                    <p:cond delay="0"/>
                                  </p:stCondLst>
                                  <p:childTnLst>
                                    <p:set>
                                      <p:cBhvr>
                                        <p:cTn id="38" dur="1" fill="hold">
                                          <p:stCondLst>
                                            <p:cond delay="0"/>
                                          </p:stCondLst>
                                        </p:cTn>
                                        <p:tgtEl>
                                          <p:spTgt spid="656387">
                                            <p:txEl>
                                              <p:pRg st="7" end="7"/>
                                            </p:txEl>
                                          </p:spTgt>
                                        </p:tgtEl>
                                        <p:attrNameLst>
                                          <p:attrName>style.visibility</p:attrName>
                                        </p:attrNameLst>
                                      </p:cBhvr>
                                      <p:to>
                                        <p:strVal val="visible"/>
                                      </p:to>
                                    </p:set>
                                    <p:animEffect transition="in" filter="dissolve">
                                      <p:cBhvr>
                                        <p:cTn id="39" dur="500"/>
                                        <p:tgtEl>
                                          <p:spTgt spid="656387">
                                            <p:txEl>
                                              <p:pRg st="7" end="7"/>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656386">
                                            <p:txEl>
                                              <p:pRg st="1" end="1"/>
                                            </p:txEl>
                                          </p:spTgt>
                                        </p:tgtEl>
                                        <p:attrNameLst>
                                          <p:attrName>style.visibility</p:attrName>
                                        </p:attrNameLst>
                                      </p:cBhvr>
                                      <p:to>
                                        <p:strVal val="visible"/>
                                      </p:to>
                                    </p:set>
                                    <p:anim calcmode="lin" valueType="num">
                                      <p:cBhvr additive="base">
                                        <p:cTn id="44" dur="500" fill="hold"/>
                                        <p:tgtEl>
                                          <p:spTgt spid="656386">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5638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656386">
                                            <p:txEl>
                                              <p:pRg st="2" end="2"/>
                                            </p:txEl>
                                          </p:spTgt>
                                        </p:tgtEl>
                                        <p:attrNameLst>
                                          <p:attrName>style.visibility</p:attrName>
                                        </p:attrNameLst>
                                      </p:cBhvr>
                                      <p:to>
                                        <p:strVal val="visible"/>
                                      </p:to>
                                    </p:set>
                                    <p:anim calcmode="lin" valueType="num">
                                      <p:cBhvr additive="base">
                                        <p:cTn id="50" dur="500" fill="hold"/>
                                        <p:tgtEl>
                                          <p:spTgt spid="656386">
                                            <p:txEl>
                                              <p:pRg st="2" end="2"/>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563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56386">
                                            <p:txEl>
                                              <p:pRg st="3" end="3"/>
                                            </p:txEl>
                                          </p:spTgt>
                                        </p:tgtEl>
                                        <p:attrNameLst>
                                          <p:attrName>style.visibility</p:attrName>
                                        </p:attrNameLst>
                                      </p:cBhvr>
                                      <p:to>
                                        <p:strVal val="visible"/>
                                      </p:to>
                                    </p:set>
                                    <p:anim calcmode="lin" valueType="num">
                                      <p:cBhvr additive="base">
                                        <p:cTn id="56" dur="500" fill="hold"/>
                                        <p:tgtEl>
                                          <p:spTgt spid="656386">
                                            <p:txEl>
                                              <p:pRg st="3" end="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5638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7" grpId="0" build="p" animBg="1"/>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C5C4A7"/>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A92A96E-AD82-9A7E-497A-807225DD5742}"/>
              </a:ext>
            </a:extLst>
          </p:cNvPr>
          <p:cNvSpPr>
            <a:spLocks noGrp="1" noChangeArrowheads="1"/>
          </p:cNvSpPr>
          <p:nvPr>
            <p:ph type="title"/>
          </p:nvPr>
        </p:nvSpPr>
        <p:spPr>
          <a:xfrm>
            <a:off x="609600" y="0"/>
            <a:ext cx="10972800" cy="842211"/>
          </a:xfrm>
        </p:spPr>
        <p:txBody>
          <a:bodyPr/>
          <a:lstStyle/>
          <a:p>
            <a:pPr eaLnBrk="1" hangingPunct="1"/>
            <a:r>
              <a:rPr lang="en-US" altLang="en-US" sz="4000" dirty="0">
                <a:latin typeface="Impact" panose="020B0806030902050204" pitchFamily="34" charset="0"/>
              </a:rPr>
              <a:t>The Rise and Westward Expansion of Assyria</a:t>
            </a:r>
          </a:p>
        </p:txBody>
      </p:sp>
      <p:sp>
        <p:nvSpPr>
          <p:cNvPr id="692227" name="Rectangle 3">
            <a:extLst>
              <a:ext uri="{FF2B5EF4-FFF2-40B4-BE49-F238E27FC236}">
                <a16:creationId xmlns:a16="http://schemas.microsoft.com/office/drawing/2014/main" id="{9E31EFE5-0727-A480-EBCB-0982194340D9}"/>
              </a:ext>
            </a:extLst>
          </p:cNvPr>
          <p:cNvSpPr>
            <a:spLocks noGrp="1" noChangeArrowheads="1"/>
          </p:cNvSpPr>
          <p:nvPr>
            <p:ph type="body" idx="1"/>
          </p:nvPr>
        </p:nvSpPr>
        <p:spPr>
          <a:xfrm>
            <a:off x="441158" y="1028700"/>
            <a:ext cx="11309684" cy="5692942"/>
          </a:xfrm>
        </p:spPr>
        <p:txBody>
          <a:bodyPr/>
          <a:lstStyle/>
          <a:p>
            <a:pPr eaLnBrk="1" hangingPunct="1">
              <a:buFont typeface="Wingdings" panose="05000000000000000000" pitchFamily="2" charset="2"/>
              <a:buNone/>
              <a:defRPr/>
            </a:pPr>
            <a:r>
              <a:rPr lang="en-US" altLang="en-US" sz="2800" dirty="0">
                <a:solidFill>
                  <a:srgbClr val="CC0000"/>
                </a:solidFill>
                <a:effectLst>
                  <a:outerShdw blurRad="38100" dist="38100" dir="2700000" algn="tl">
                    <a:srgbClr val="000000"/>
                  </a:outerShdw>
                </a:effectLst>
                <a:latin typeface="Eras Demi ITC" pitchFamily="34" charset="0"/>
              </a:rPr>
              <a:t>By 1300 BC, Assyrian individual city-states in central Mesopotamia had united under strong central control.</a:t>
            </a:r>
          </a:p>
          <a:p>
            <a:pPr eaLnBrk="1" hangingPunct="1">
              <a:defRPr/>
            </a:pPr>
            <a:r>
              <a:rPr lang="en-US" altLang="en-US" sz="2400" i="1" dirty="0">
                <a:latin typeface="Arial" panose="020B0604020202020204" pitchFamily="34" charset="0"/>
              </a:rPr>
              <a:t>In the Neo-Assyrian Period (900-612 BC), central Mesopotamia was consolidated, preparing the way for a major expedition into Syria by </a:t>
            </a:r>
            <a:r>
              <a:rPr lang="en-US" altLang="en-US" sz="2400" i="1" dirty="0" err="1">
                <a:latin typeface="Arial" panose="020B0604020202020204" pitchFamily="34" charset="0"/>
              </a:rPr>
              <a:t>Ashurnasirpal</a:t>
            </a:r>
            <a:r>
              <a:rPr lang="en-US" altLang="en-US" sz="2400" i="1" dirty="0">
                <a:latin typeface="Arial" panose="020B0604020202020204" pitchFamily="34" charset="0"/>
              </a:rPr>
              <a:t> (877 BC).</a:t>
            </a:r>
          </a:p>
          <a:p>
            <a:pPr eaLnBrk="1" hangingPunct="1">
              <a:defRPr/>
            </a:pPr>
            <a:r>
              <a:rPr lang="en-US" altLang="en-US" sz="2400" i="1" dirty="0">
                <a:latin typeface="Arial" panose="020B0604020202020204" pitchFamily="34" charset="0"/>
              </a:rPr>
              <a:t>Shalmaneser III (859-824 BC) expanded the empire’s borders both eastward (to the Persian Gulf) and westward (to Cilicia and Palestine).</a:t>
            </a:r>
          </a:p>
          <a:p>
            <a:pPr eaLnBrk="1" hangingPunct="1">
              <a:defRPr/>
            </a:pPr>
            <a:r>
              <a:rPr lang="en-US" altLang="en-US" sz="2400" i="1" dirty="0">
                <a:latin typeface="Arial" panose="020B0604020202020204" pitchFamily="34" charset="0"/>
              </a:rPr>
              <a:t>Tiglath-</a:t>
            </a:r>
            <a:r>
              <a:rPr lang="en-US" altLang="en-US" sz="2400" i="1" dirty="0" err="1">
                <a:latin typeface="Arial" panose="020B0604020202020204" pitchFamily="34" charset="0"/>
              </a:rPr>
              <a:t>pileser</a:t>
            </a:r>
            <a:r>
              <a:rPr lang="en-US" altLang="en-US" sz="2400" i="1" dirty="0">
                <a:latin typeface="Arial" panose="020B0604020202020204" pitchFamily="34" charset="0"/>
              </a:rPr>
              <a:t> III (745-727 BC) began an aggressive campaign toward Aram and Israel.</a:t>
            </a:r>
          </a:p>
        </p:txBody>
      </p:sp>
    </p:spTree>
  </p:cSld>
  <p:clrMapOvr>
    <a:masterClrMapping/>
  </p:clrMapOvr>
  <p:transition spd="med">
    <p:zoom dir="in"/>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04D0CB8C-E960-B470-78C5-D38552507F8A}"/>
              </a:ext>
            </a:extLst>
          </p:cNvPr>
          <p:cNvSpPr>
            <a:spLocks noGrp="1" noChangeArrowheads="1"/>
          </p:cNvSpPr>
          <p:nvPr>
            <p:ph type="title"/>
          </p:nvPr>
        </p:nvSpPr>
        <p:spPr>
          <a:xfrm>
            <a:off x="1524000" y="0"/>
            <a:ext cx="2438400" cy="533400"/>
          </a:xfrm>
        </p:spPr>
        <p:txBody>
          <a:bodyPr/>
          <a:lstStyle/>
          <a:p>
            <a:pPr eaLnBrk="1" hangingPunct="1"/>
            <a:endParaRPr lang="en-US" altLang="en-US" sz="4000"/>
          </a:p>
        </p:txBody>
      </p:sp>
      <p:pic>
        <p:nvPicPr>
          <p:cNvPr id="119811" name="Picture 3" descr="Map%20-%20The%20Assyrian%20Empire[1]">
            <a:extLst>
              <a:ext uri="{FF2B5EF4-FFF2-40B4-BE49-F238E27FC236}">
                <a16:creationId xmlns:a16="http://schemas.microsoft.com/office/drawing/2014/main" id="{9A5C91A0-6245-AA9C-2C0D-1FF557359C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276" b="5165"/>
          <a:stretch>
            <a:fillRect/>
          </a:stretch>
        </p:blipFill>
        <p:spPr>
          <a:xfrm>
            <a:off x="152400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812" name="Text Box 4">
            <a:extLst>
              <a:ext uri="{FF2B5EF4-FFF2-40B4-BE49-F238E27FC236}">
                <a16:creationId xmlns:a16="http://schemas.microsoft.com/office/drawing/2014/main" id="{B8051B7F-404B-C3C4-712E-86834AC5B2A1}"/>
              </a:ext>
            </a:extLst>
          </p:cNvPr>
          <p:cNvSpPr txBox="1">
            <a:spLocks noChangeArrowheads="1"/>
          </p:cNvSpPr>
          <p:nvPr/>
        </p:nvSpPr>
        <p:spPr bwMode="auto">
          <a:xfrm>
            <a:off x="4648200" y="2362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ARAM</a:t>
            </a:r>
          </a:p>
        </p:txBody>
      </p:sp>
      <p:sp>
        <p:nvSpPr>
          <p:cNvPr id="119813" name="Text Box 5">
            <a:extLst>
              <a:ext uri="{FF2B5EF4-FFF2-40B4-BE49-F238E27FC236}">
                <a16:creationId xmlns:a16="http://schemas.microsoft.com/office/drawing/2014/main" id="{DEF6EBA5-27D1-1D95-FB53-B38D40579509}"/>
              </a:ext>
            </a:extLst>
          </p:cNvPr>
          <p:cNvSpPr txBox="1">
            <a:spLocks noChangeArrowheads="1"/>
          </p:cNvSpPr>
          <p:nvPr/>
        </p:nvSpPr>
        <p:spPr bwMode="auto">
          <a:xfrm>
            <a:off x="3886200" y="3429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JUDAH</a:t>
            </a:r>
          </a:p>
        </p:txBody>
      </p:sp>
      <p:sp>
        <p:nvSpPr>
          <p:cNvPr id="119814" name="Text Box 6">
            <a:extLst>
              <a:ext uri="{FF2B5EF4-FFF2-40B4-BE49-F238E27FC236}">
                <a16:creationId xmlns:a16="http://schemas.microsoft.com/office/drawing/2014/main" id="{5A0578AE-70CC-2A89-2821-BB1E8BE4C960}"/>
              </a:ext>
            </a:extLst>
          </p:cNvPr>
          <p:cNvSpPr txBox="1">
            <a:spLocks noChangeArrowheads="1"/>
          </p:cNvSpPr>
          <p:nvPr/>
        </p:nvSpPr>
        <p:spPr bwMode="auto">
          <a:xfrm>
            <a:off x="4114800" y="2895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ISRAEL</a:t>
            </a:r>
          </a:p>
        </p:txBody>
      </p:sp>
    </p:spTree>
  </p:cSld>
  <p:clrMapOvr>
    <a:masterClrMapping/>
  </p:clrMapOvr>
  <p:transition spd="med">
    <p:zoom dir="in"/>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38919" y="4274821"/>
            <a:ext cx="11395881" cy="1463040"/>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The Davidic Covenant</a:t>
            </a: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963437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7DF4C1D0-16E1-07D2-EC3E-0198ABB12BEE}"/>
              </a:ext>
            </a:extLst>
          </p:cNvPr>
          <p:cNvSpPr>
            <a:spLocks noGrp="1" noChangeArrowheads="1"/>
          </p:cNvSpPr>
          <p:nvPr>
            <p:ph type="title"/>
          </p:nvPr>
        </p:nvSpPr>
        <p:spPr>
          <a:xfrm>
            <a:off x="609600" y="292768"/>
            <a:ext cx="8915400" cy="1219200"/>
          </a:xfrm>
        </p:spPr>
        <p:txBody>
          <a:bodyPr/>
          <a:lstStyle/>
          <a:p>
            <a:pPr eaLnBrk="1" hangingPunct="1"/>
            <a:r>
              <a:rPr lang="en-US" altLang="en-US" dirty="0"/>
              <a:t>Two Assassinations in Israel</a:t>
            </a:r>
            <a:r>
              <a:rPr lang="en-US" altLang="en-US" sz="2800" dirty="0"/>
              <a:t> (2 Kg. 15:8-16)</a:t>
            </a:r>
            <a:endParaRPr lang="en-US" altLang="en-US" dirty="0"/>
          </a:p>
        </p:txBody>
      </p:sp>
      <p:sp>
        <p:nvSpPr>
          <p:cNvPr id="346115" name="Rectangle 3">
            <a:extLst>
              <a:ext uri="{FF2B5EF4-FFF2-40B4-BE49-F238E27FC236}">
                <a16:creationId xmlns:a16="http://schemas.microsoft.com/office/drawing/2014/main" id="{8A461436-CD52-5865-F145-1ACF4664CC61}"/>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t>Jehu’s dynasty was predicted to last four generations (cf. 2 Kg. 10:30).</a:t>
            </a:r>
          </a:p>
          <a:p>
            <a:pPr eaLnBrk="1" hangingPunct="1"/>
            <a:r>
              <a:rPr lang="en-US" altLang="en-US" sz="2400" i="1" dirty="0"/>
              <a:t>Zechariah, the 5</a:t>
            </a:r>
            <a:r>
              <a:rPr lang="en-US" altLang="en-US" sz="2400" i="1" baseline="30000" dirty="0"/>
              <a:t>th</a:t>
            </a:r>
            <a:r>
              <a:rPr lang="en-US" altLang="en-US" sz="2400" i="1" dirty="0"/>
              <a:t> king in Jehu’s dynasty, was publicly killed as predicted by Amos (cf. Am. 7:9, 11). He was succeeded by Shallum, his assassin (2 Kg. 15:8-12).</a:t>
            </a:r>
          </a:p>
          <a:p>
            <a:pPr eaLnBrk="1" hangingPunct="1"/>
            <a:r>
              <a:rPr lang="en-US" altLang="en-US" sz="2400" i="1" dirty="0"/>
              <a:t>Shallum’s reign lasted only a month, when he, too, was assassinated (2 Kg. 15:13-16). Menahem, his assassin, succeeded him.</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46115">
                                            <p:txEl>
                                              <p:pRg st="0" end="0"/>
                                            </p:txEl>
                                          </p:spTgt>
                                        </p:tgtEl>
                                        <p:attrNameLst>
                                          <p:attrName>style.visibility</p:attrName>
                                        </p:attrNameLst>
                                      </p:cBhvr>
                                      <p:to>
                                        <p:strVal val="visible"/>
                                      </p:to>
                                    </p:set>
                                    <p:anim calcmode="lin" valueType="num">
                                      <p:cBhvr>
                                        <p:cTn id="7" dur="500" fill="hold"/>
                                        <p:tgtEl>
                                          <p:spTgt spid="346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6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46115">
                                            <p:txEl>
                                              <p:pRg st="1" end="1"/>
                                            </p:txEl>
                                          </p:spTgt>
                                        </p:tgtEl>
                                        <p:attrNameLst>
                                          <p:attrName>style.visibility</p:attrName>
                                        </p:attrNameLst>
                                      </p:cBhvr>
                                      <p:to>
                                        <p:strVal val="visible"/>
                                      </p:to>
                                    </p:set>
                                    <p:anim calcmode="lin" valueType="num">
                                      <p:cBhvr>
                                        <p:cTn id="13" dur="500" fill="hold"/>
                                        <p:tgtEl>
                                          <p:spTgt spid="3461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461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461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46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46115">
                                            <p:txEl>
                                              <p:pRg st="2" end="2"/>
                                            </p:txEl>
                                          </p:spTgt>
                                        </p:tgtEl>
                                        <p:attrNameLst>
                                          <p:attrName>style.visibility</p:attrName>
                                        </p:attrNameLst>
                                      </p:cBhvr>
                                      <p:to>
                                        <p:strVal val="visible"/>
                                      </p:to>
                                    </p:set>
                                    <p:anim calcmode="lin" valueType="num">
                                      <p:cBhvr>
                                        <p:cTn id="21" dur="500" fill="hold"/>
                                        <p:tgtEl>
                                          <p:spTgt spid="3461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461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461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461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38134DA-D0F8-6BC3-4496-066AA8D9A6CF}"/>
              </a:ext>
            </a:extLst>
          </p:cNvPr>
          <p:cNvSpPr>
            <a:spLocks noGrp="1" noChangeArrowheads="1"/>
          </p:cNvSpPr>
          <p:nvPr>
            <p:ph type="title"/>
          </p:nvPr>
        </p:nvSpPr>
        <p:spPr>
          <a:xfrm>
            <a:off x="609600" y="276726"/>
            <a:ext cx="10972800" cy="1143000"/>
          </a:xfrm>
        </p:spPr>
        <p:txBody>
          <a:bodyPr/>
          <a:lstStyle/>
          <a:p>
            <a:pPr eaLnBrk="1" hangingPunct="1"/>
            <a:r>
              <a:rPr lang="en-US" altLang="en-US" dirty="0"/>
              <a:t>Menahem and </a:t>
            </a:r>
            <a:r>
              <a:rPr lang="en-US" altLang="en-US" dirty="0" err="1"/>
              <a:t>Pekahiah</a:t>
            </a:r>
            <a:endParaRPr lang="en-US" altLang="en-US" dirty="0"/>
          </a:p>
        </p:txBody>
      </p:sp>
      <p:sp>
        <p:nvSpPr>
          <p:cNvPr id="347139" name="Rectangle 3">
            <a:extLst>
              <a:ext uri="{FF2B5EF4-FFF2-40B4-BE49-F238E27FC236}">
                <a16:creationId xmlns:a16="http://schemas.microsoft.com/office/drawing/2014/main" id="{D2597A1C-9504-59B1-D9C6-EB97E301B0D6}"/>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t>Assyrian interference escalates.</a:t>
            </a:r>
          </a:p>
          <a:p>
            <a:pPr eaLnBrk="1" hangingPunct="1"/>
            <a:r>
              <a:rPr lang="en-US" altLang="en-US" sz="2400" i="1" dirty="0"/>
              <a:t>Menahem was forced to pay a huge tribute to Tiglath-</a:t>
            </a:r>
            <a:r>
              <a:rPr lang="en-US" altLang="en-US" sz="2400" i="1" dirty="0" err="1"/>
              <a:t>pileser</a:t>
            </a:r>
            <a:r>
              <a:rPr lang="en-US" altLang="en-US" sz="2400" i="1" dirty="0"/>
              <a:t> III (</a:t>
            </a:r>
            <a:r>
              <a:rPr lang="en-US" altLang="en-US" sz="2400" i="1" dirty="0" err="1"/>
              <a:t>Pul</a:t>
            </a:r>
            <a:r>
              <a:rPr lang="en-US" altLang="en-US" sz="2400" i="1" dirty="0"/>
              <a:t>) to maintain his throne (2 Kg. 15:17-22).</a:t>
            </a:r>
          </a:p>
          <a:p>
            <a:pPr eaLnBrk="1" hangingPunct="1"/>
            <a:r>
              <a:rPr lang="en-US" altLang="en-US" sz="2400" i="1" dirty="0"/>
              <a:t>After a short reign, </a:t>
            </a:r>
            <a:r>
              <a:rPr lang="en-US" altLang="en-US" sz="2400" i="1" dirty="0" err="1"/>
              <a:t>Pekahiah</a:t>
            </a:r>
            <a:r>
              <a:rPr lang="en-US" altLang="en-US" sz="2400" i="1" dirty="0"/>
              <a:t> ben Menahem was assassinated by </a:t>
            </a:r>
            <a:r>
              <a:rPr lang="en-US" altLang="en-US" sz="2400" i="1" dirty="0" err="1"/>
              <a:t>Pekah</a:t>
            </a:r>
            <a:r>
              <a:rPr lang="en-US" altLang="en-US" sz="2400" i="1" dirty="0"/>
              <a:t>, one of his officers (2 Kg. 15:23-26).</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47139">
                                            <p:txEl>
                                              <p:pRg st="0" end="0"/>
                                            </p:txEl>
                                          </p:spTgt>
                                        </p:tgtEl>
                                        <p:attrNameLst>
                                          <p:attrName>style.visibility</p:attrName>
                                        </p:attrNameLst>
                                      </p:cBhvr>
                                      <p:to>
                                        <p:strVal val="visible"/>
                                      </p:to>
                                    </p:set>
                                    <p:anim calcmode="lin" valueType="num">
                                      <p:cBhvr>
                                        <p:cTn id="7" dur="500" fill="hold"/>
                                        <p:tgtEl>
                                          <p:spTgt spid="347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71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47139">
                                            <p:txEl>
                                              <p:pRg st="1" end="1"/>
                                            </p:txEl>
                                          </p:spTgt>
                                        </p:tgtEl>
                                        <p:attrNameLst>
                                          <p:attrName>style.visibility</p:attrName>
                                        </p:attrNameLst>
                                      </p:cBhvr>
                                      <p:to>
                                        <p:strVal val="visible"/>
                                      </p:to>
                                    </p:set>
                                    <p:anim calcmode="lin" valueType="num">
                                      <p:cBhvr>
                                        <p:cTn id="13" dur="500" fill="hold"/>
                                        <p:tgtEl>
                                          <p:spTgt spid="34713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4713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4713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47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47139">
                                            <p:txEl>
                                              <p:pRg st="2" end="2"/>
                                            </p:txEl>
                                          </p:spTgt>
                                        </p:tgtEl>
                                        <p:attrNameLst>
                                          <p:attrName>style.visibility</p:attrName>
                                        </p:attrNameLst>
                                      </p:cBhvr>
                                      <p:to>
                                        <p:strVal val="visible"/>
                                      </p:to>
                                    </p:set>
                                    <p:anim calcmode="lin" valueType="num">
                                      <p:cBhvr>
                                        <p:cTn id="21" dur="500" fill="hold"/>
                                        <p:tgtEl>
                                          <p:spTgt spid="34713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4713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4713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471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C5C4A7"/>
        </a:solidFill>
        <a:effectLst/>
      </p:bgPr>
    </p:bg>
    <p:spTree>
      <p:nvGrpSpPr>
        <p:cNvPr id="1" name=""/>
        <p:cNvGrpSpPr/>
        <p:nvPr/>
      </p:nvGrpSpPr>
      <p:grpSpPr>
        <a:xfrm>
          <a:off x="0" y="0"/>
          <a:ext cx="0" cy="0"/>
          <a:chOff x="0" y="0"/>
          <a:chExt cx="0" cy="0"/>
        </a:xfrm>
      </p:grpSpPr>
      <p:sp>
        <p:nvSpPr>
          <p:cNvPr id="672770" name="Rectangle 2">
            <a:extLst>
              <a:ext uri="{FF2B5EF4-FFF2-40B4-BE49-F238E27FC236}">
                <a16:creationId xmlns:a16="http://schemas.microsoft.com/office/drawing/2014/main" id="{EED115A5-8E4B-D19A-963E-1829F596890F}"/>
              </a:ext>
            </a:extLst>
          </p:cNvPr>
          <p:cNvSpPr>
            <a:spLocks noGrp="1" noChangeArrowheads="1"/>
          </p:cNvSpPr>
          <p:nvPr>
            <p:ph type="title"/>
          </p:nvPr>
        </p:nvSpPr>
        <p:spPr>
          <a:xfrm>
            <a:off x="328863" y="116305"/>
            <a:ext cx="8229600" cy="838200"/>
          </a:xfrm>
        </p:spPr>
        <p:txBody>
          <a:bodyPr/>
          <a:lstStyle/>
          <a:p>
            <a:pPr eaLnBrk="1" hangingPunct="1">
              <a:defRPr/>
            </a:pPr>
            <a:r>
              <a:rPr lang="en-US" altLang="en-US" dirty="0">
                <a:solidFill>
                  <a:schemeClr val="bg2"/>
                </a:solidFill>
                <a:latin typeface="Impact" panose="020B0806030902050204" pitchFamily="34" charset="0"/>
              </a:rPr>
              <a:t>Assyrian Strategy</a:t>
            </a:r>
          </a:p>
        </p:txBody>
      </p:sp>
      <p:sp>
        <p:nvSpPr>
          <p:cNvPr id="672771" name="Rectangle 3">
            <a:extLst>
              <a:ext uri="{FF2B5EF4-FFF2-40B4-BE49-F238E27FC236}">
                <a16:creationId xmlns:a16="http://schemas.microsoft.com/office/drawing/2014/main" id="{95BC78FB-F0C6-7F4D-6644-FCA410383B9E}"/>
              </a:ext>
            </a:extLst>
          </p:cNvPr>
          <p:cNvSpPr>
            <a:spLocks noGrp="1" noChangeArrowheads="1"/>
          </p:cNvSpPr>
          <p:nvPr>
            <p:ph type="body" idx="1"/>
          </p:nvPr>
        </p:nvSpPr>
        <p:spPr>
          <a:xfrm>
            <a:off x="545431" y="1143000"/>
            <a:ext cx="11454063" cy="5486400"/>
          </a:xfrm>
        </p:spPr>
        <p:txBody>
          <a:bodyPr/>
          <a:lstStyle/>
          <a:p>
            <a:pPr eaLnBrk="1" hangingPunct="1">
              <a:buFont typeface="Wingdings" panose="05000000000000000000" pitchFamily="2" charset="2"/>
              <a:buNone/>
              <a:defRPr/>
            </a:pPr>
            <a:r>
              <a:rPr lang="en-US" altLang="en-US" sz="2800" b="1" dirty="0">
                <a:solidFill>
                  <a:srgbClr val="CC3300"/>
                </a:solidFill>
                <a:effectLst>
                  <a:outerShdw blurRad="38100" dist="38100" dir="2700000" algn="tl">
                    <a:srgbClr val="000000"/>
                  </a:outerShdw>
                </a:effectLst>
                <a:latin typeface="Eras Demi ITC" pitchFamily="34" charset="0"/>
              </a:rPr>
              <a:t>As Assyria turned its attention westward, the strategy seems to have been a step-by-step conquest.</a:t>
            </a:r>
          </a:p>
          <a:p>
            <a:pPr eaLnBrk="1" hangingPunct="1">
              <a:defRPr/>
            </a:pPr>
            <a:r>
              <a:rPr lang="en-US" altLang="en-US" sz="2000" b="1" i="1" dirty="0">
                <a:latin typeface="Arial" panose="020B0604020202020204" pitchFamily="34" charset="0"/>
              </a:rPr>
              <a:t>First, a vassal relationship was established with a small western state, and tribute was demanded.</a:t>
            </a:r>
          </a:p>
          <a:p>
            <a:pPr eaLnBrk="1" hangingPunct="1">
              <a:defRPr/>
            </a:pPr>
            <a:r>
              <a:rPr lang="en-US" altLang="en-US" sz="2000" b="1" i="1" dirty="0">
                <a:latin typeface="Arial" panose="020B0604020202020204" pitchFamily="34" charset="0"/>
              </a:rPr>
              <a:t>As the years passed, the demand for tribute increased and intensified.</a:t>
            </a:r>
          </a:p>
          <a:p>
            <a:pPr eaLnBrk="1" hangingPunct="1">
              <a:defRPr/>
            </a:pPr>
            <a:r>
              <a:rPr lang="en-US" altLang="en-US" sz="2000" b="1" i="1" dirty="0">
                <a:latin typeface="Arial" panose="020B0604020202020204" pitchFamily="34" charset="0"/>
              </a:rPr>
              <a:t>At the first sign of dissatisfaction or rebellion, Assyria conducted a military takeover of the small western state.</a:t>
            </a:r>
          </a:p>
          <a:p>
            <a:pPr eaLnBrk="1" hangingPunct="1">
              <a:defRPr/>
            </a:pPr>
            <a:r>
              <a:rPr lang="en-US" altLang="en-US" sz="2000" b="1" i="1" dirty="0">
                <a:latin typeface="Arial" panose="020B0604020202020204" pitchFamily="34" charset="0"/>
              </a:rPr>
              <a:t>Menahem’s </a:t>
            </a:r>
            <a:r>
              <a:rPr lang="en-US" altLang="en-US" sz="2000" b="1" i="1" dirty="0" err="1">
                <a:latin typeface="Arial" panose="020B0604020202020204" pitchFamily="34" charset="0"/>
              </a:rPr>
              <a:t>vassalship</a:t>
            </a:r>
            <a:r>
              <a:rPr lang="en-US" altLang="en-US" sz="2000" b="1" i="1" dirty="0">
                <a:latin typeface="Arial" panose="020B0604020202020204" pitchFamily="34" charset="0"/>
              </a:rPr>
              <a:t> to Tiglath-</a:t>
            </a:r>
            <a:r>
              <a:rPr lang="en-US" altLang="en-US" sz="2000" b="1" i="1" dirty="0" err="1">
                <a:latin typeface="Arial" panose="020B0604020202020204" pitchFamily="34" charset="0"/>
              </a:rPr>
              <a:t>pileser</a:t>
            </a:r>
            <a:r>
              <a:rPr lang="en-US" altLang="en-US" sz="2000" b="1" i="1" dirty="0">
                <a:latin typeface="Arial" panose="020B0604020202020204" pitchFamily="34" charset="0"/>
              </a:rPr>
              <a:t> III was the first step in this process.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72771">
                                            <p:txEl>
                                              <p:pRg st="0" end="0"/>
                                            </p:txEl>
                                          </p:spTgt>
                                        </p:tgtEl>
                                        <p:attrNameLst>
                                          <p:attrName>style.visibility</p:attrName>
                                        </p:attrNameLst>
                                      </p:cBhvr>
                                      <p:to>
                                        <p:strVal val="visible"/>
                                      </p:to>
                                    </p:set>
                                    <p:anim calcmode="lin" valueType="num">
                                      <p:cBhvr>
                                        <p:cTn id="7" dur="500" fill="hold"/>
                                        <p:tgtEl>
                                          <p:spTgt spid="672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27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672771">
                                            <p:txEl>
                                              <p:pRg st="1" end="1"/>
                                            </p:txEl>
                                          </p:spTgt>
                                        </p:tgtEl>
                                        <p:attrNameLst>
                                          <p:attrName>style.visibility</p:attrName>
                                        </p:attrNameLst>
                                      </p:cBhvr>
                                      <p:to>
                                        <p:strVal val="visible"/>
                                      </p:to>
                                    </p:set>
                                    <p:anim calcmode="lin" valueType="num">
                                      <p:cBhvr>
                                        <p:cTn id="13" dur="500" fill="hold"/>
                                        <p:tgtEl>
                                          <p:spTgt spid="6727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6727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6727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672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672771">
                                            <p:txEl>
                                              <p:pRg st="2" end="2"/>
                                            </p:txEl>
                                          </p:spTgt>
                                        </p:tgtEl>
                                        <p:attrNameLst>
                                          <p:attrName>style.visibility</p:attrName>
                                        </p:attrNameLst>
                                      </p:cBhvr>
                                      <p:to>
                                        <p:strVal val="visible"/>
                                      </p:to>
                                    </p:set>
                                    <p:anim calcmode="lin" valueType="num">
                                      <p:cBhvr>
                                        <p:cTn id="21" dur="500" fill="hold"/>
                                        <p:tgtEl>
                                          <p:spTgt spid="6727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6727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6727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67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672771">
                                            <p:txEl>
                                              <p:pRg st="3" end="3"/>
                                            </p:txEl>
                                          </p:spTgt>
                                        </p:tgtEl>
                                        <p:attrNameLst>
                                          <p:attrName>style.visibility</p:attrName>
                                        </p:attrNameLst>
                                      </p:cBhvr>
                                      <p:to>
                                        <p:strVal val="visible"/>
                                      </p:to>
                                    </p:set>
                                    <p:anim calcmode="lin" valueType="num">
                                      <p:cBhvr>
                                        <p:cTn id="29" dur="500" fill="hold"/>
                                        <p:tgtEl>
                                          <p:spTgt spid="6727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6727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6727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6727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672771">
                                            <p:txEl>
                                              <p:pRg st="4" end="4"/>
                                            </p:txEl>
                                          </p:spTgt>
                                        </p:tgtEl>
                                        <p:attrNameLst>
                                          <p:attrName>style.visibility</p:attrName>
                                        </p:attrNameLst>
                                      </p:cBhvr>
                                      <p:to>
                                        <p:strVal val="visible"/>
                                      </p:to>
                                    </p:set>
                                    <p:anim calcmode="lin" valueType="num">
                                      <p:cBhvr>
                                        <p:cTn id="37" dur="500" fill="hold"/>
                                        <p:tgtEl>
                                          <p:spTgt spid="67277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67277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67277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6727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4">
            <a:extLst>
              <a:ext uri="{FF2B5EF4-FFF2-40B4-BE49-F238E27FC236}">
                <a16:creationId xmlns:a16="http://schemas.microsoft.com/office/drawing/2014/main" id="{5D718C49-2BBD-8141-0605-A051D67F9583}"/>
              </a:ext>
            </a:extLst>
          </p:cNvPr>
          <p:cNvSpPr>
            <a:spLocks noGrp="1" noChangeArrowheads="1"/>
          </p:cNvSpPr>
          <p:nvPr>
            <p:ph type="title"/>
          </p:nvPr>
        </p:nvSpPr>
        <p:spPr>
          <a:xfrm>
            <a:off x="1981200" y="152400"/>
            <a:ext cx="2590800" cy="838200"/>
          </a:xfrm>
        </p:spPr>
        <p:txBody>
          <a:bodyPr/>
          <a:lstStyle/>
          <a:p>
            <a:pPr eaLnBrk="1" hangingPunct="1"/>
            <a:r>
              <a:rPr lang="en-US" altLang="en-US">
                <a:latin typeface="Impact" panose="020B0806030902050204" pitchFamily="34" charset="0"/>
              </a:rPr>
              <a:t>Iran Stele</a:t>
            </a:r>
          </a:p>
        </p:txBody>
      </p:sp>
      <p:sp>
        <p:nvSpPr>
          <p:cNvPr id="124931" name="Rectangle 5">
            <a:extLst>
              <a:ext uri="{FF2B5EF4-FFF2-40B4-BE49-F238E27FC236}">
                <a16:creationId xmlns:a16="http://schemas.microsoft.com/office/drawing/2014/main" id="{21B80584-A288-C90A-BA2F-F7367ADDB782}"/>
              </a:ext>
            </a:extLst>
          </p:cNvPr>
          <p:cNvSpPr>
            <a:spLocks noGrp="1" noChangeArrowheads="1"/>
          </p:cNvSpPr>
          <p:nvPr>
            <p:ph type="body" sz="half" idx="1"/>
          </p:nvPr>
        </p:nvSpPr>
        <p:spPr>
          <a:xfrm>
            <a:off x="256674" y="990600"/>
            <a:ext cx="6464968" cy="5105400"/>
          </a:xfrm>
        </p:spPr>
        <p:txBody>
          <a:bodyPr/>
          <a:lstStyle/>
          <a:p>
            <a:pPr eaLnBrk="1" hangingPunct="1">
              <a:lnSpc>
                <a:spcPct val="80000"/>
              </a:lnSpc>
              <a:buFont typeface="Wingdings" panose="05000000000000000000" pitchFamily="2" charset="2"/>
              <a:buNone/>
            </a:pPr>
            <a:r>
              <a:rPr lang="en-US" altLang="en-US" sz="2400" i="1" dirty="0">
                <a:latin typeface="Arial" panose="020B0604020202020204" pitchFamily="34" charset="0"/>
              </a:rPr>
              <a:t>On this monumental stele of Tiglath-</a:t>
            </a:r>
            <a:r>
              <a:rPr lang="en-US" altLang="en-US" sz="2400" i="1" dirty="0" err="1">
                <a:latin typeface="Arial" panose="020B0604020202020204" pitchFamily="34" charset="0"/>
              </a:rPr>
              <a:t>pileser</a:t>
            </a:r>
            <a:r>
              <a:rPr lang="en-US" altLang="en-US" sz="2400" i="1" dirty="0">
                <a:latin typeface="Arial" panose="020B0604020202020204" pitchFamily="34" charset="0"/>
              </a:rPr>
              <a:t> III appear a list of kings who paid tribute.</a:t>
            </a:r>
          </a:p>
          <a:p>
            <a:pPr eaLnBrk="1" hangingPunct="1">
              <a:lnSpc>
                <a:spcPct val="80000"/>
              </a:lnSpc>
              <a:buFont typeface="Wingdings" panose="05000000000000000000" pitchFamily="2" charset="2"/>
              <a:buNone/>
            </a:pPr>
            <a:r>
              <a:rPr lang="en-US" altLang="en-US" sz="2400" i="1" dirty="0">
                <a:latin typeface="Arial" panose="020B0604020202020204" pitchFamily="34" charset="0"/>
              </a:rPr>
              <a:t>Among them are “…</a:t>
            </a:r>
            <a:r>
              <a:rPr lang="en-US" altLang="en-US" sz="2400" i="1" dirty="0" err="1">
                <a:latin typeface="Arial" panose="020B0604020202020204" pitchFamily="34" charset="0"/>
              </a:rPr>
              <a:t>Rezin</a:t>
            </a:r>
            <a:r>
              <a:rPr lang="en-US" altLang="en-US" sz="2400" i="1" dirty="0">
                <a:latin typeface="Arial" panose="020B0604020202020204" pitchFamily="34" charset="0"/>
              </a:rPr>
              <a:t> of Damascus and Menahem of Samaria…”</a:t>
            </a:r>
          </a:p>
          <a:p>
            <a:pPr eaLnBrk="1" hangingPunct="1">
              <a:lnSpc>
                <a:spcPct val="80000"/>
              </a:lnSpc>
              <a:buFont typeface="Wingdings" panose="05000000000000000000" pitchFamily="2" charset="2"/>
              <a:buNone/>
            </a:pPr>
            <a:r>
              <a:rPr lang="en-US" altLang="en-US" sz="2400" i="1" dirty="0">
                <a:latin typeface="Arial" panose="020B0604020202020204" pitchFamily="34" charset="0"/>
              </a:rPr>
              <a:t>Menahem, the usurper who assassinated his predecessor, courted Assyrian favor, paying 1000 talents to Tiglath-</a:t>
            </a:r>
            <a:r>
              <a:rPr lang="en-US" altLang="en-US" sz="2400" i="1" dirty="0" err="1">
                <a:latin typeface="Arial" panose="020B0604020202020204" pitchFamily="34" charset="0"/>
              </a:rPr>
              <a:t>pileser</a:t>
            </a:r>
            <a:r>
              <a:rPr lang="en-US" altLang="en-US" sz="2400" i="1" dirty="0">
                <a:latin typeface="Arial" panose="020B0604020202020204" pitchFamily="34" charset="0"/>
              </a:rPr>
              <a:t> III (2 Kg. 15:19-20).</a:t>
            </a:r>
          </a:p>
        </p:txBody>
      </p:sp>
      <p:pic>
        <p:nvPicPr>
          <p:cNvPr id="124932" name="Picture 7" descr="Iran_Stele">
            <a:extLst>
              <a:ext uri="{FF2B5EF4-FFF2-40B4-BE49-F238E27FC236}">
                <a16:creationId xmlns:a16="http://schemas.microsoft.com/office/drawing/2014/main" id="{AE5F55B6-4767-F56A-67B4-551D16D9AE0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215" t="3334" b="5556"/>
          <a:stretch>
            <a:fillRect/>
          </a:stretch>
        </p:blipFill>
        <p:spPr>
          <a:xfrm>
            <a:off x="6880811" y="0"/>
            <a:ext cx="46450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3" name="Text Box 8">
            <a:extLst>
              <a:ext uri="{FF2B5EF4-FFF2-40B4-BE49-F238E27FC236}">
                <a16:creationId xmlns:a16="http://schemas.microsoft.com/office/drawing/2014/main" id="{6811C906-D531-1116-479F-B568598014B3}"/>
              </a:ext>
            </a:extLst>
          </p:cNvPr>
          <p:cNvSpPr txBox="1">
            <a:spLocks noChangeArrowheads="1"/>
          </p:cNvSpPr>
          <p:nvPr/>
        </p:nvSpPr>
        <p:spPr bwMode="auto">
          <a:xfrm>
            <a:off x="3581400" y="6248401"/>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000000"/>
                </a:solidFill>
                <a:latin typeface="Arial Narrow" panose="020B0606020202030204" pitchFamily="34" charset="0"/>
              </a:rPr>
              <a:t>Israel Museum, Jerusalem</a:t>
            </a:r>
          </a:p>
        </p:txBody>
      </p:sp>
    </p:spTree>
  </p:cSld>
  <p:clrMapOvr>
    <a:masterClrMapping/>
  </p:clrMapOvr>
  <p:transition spd="med">
    <p:zoom dir="in"/>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FC69AB04-F920-38A6-7BA6-22FD2F3D52E1}"/>
              </a:ext>
            </a:extLst>
          </p:cNvPr>
          <p:cNvSpPr>
            <a:spLocks noGrp="1" noChangeArrowheads="1"/>
          </p:cNvSpPr>
          <p:nvPr>
            <p:ph type="title"/>
          </p:nvPr>
        </p:nvSpPr>
        <p:spPr>
          <a:xfrm>
            <a:off x="3850105" y="23019"/>
            <a:ext cx="5638800" cy="1173162"/>
          </a:xfrm>
        </p:spPr>
        <p:txBody>
          <a:bodyPr/>
          <a:lstStyle/>
          <a:p>
            <a:pPr eaLnBrk="1" hangingPunct="1"/>
            <a:r>
              <a:rPr lang="en-US" altLang="en-US" dirty="0">
                <a:latin typeface="Eras Bold ITC" panose="020B0907030504020204" pitchFamily="34" charset="0"/>
              </a:rPr>
              <a:t>Assyria &amp; Israel</a:t>
            </a:r>
          </a:p>
        </p:txBody>
      </p:sp>
      <p:sp>
        <p:nvSpPr>
          <p:cNvPr id="125955" name="Rectangle 3">
            <a:extLst>
              <a:ext uri="{FF2B5EF4-FFF2-40B4-BE49-F238E27FC236}">
                <a16:creationId xmlns:a16="http://schemas.microsoft.com/office/drawing/2014/main" id="{4E54A78B-D45B-CF36-7E0B-028B3074106C}"/>
              </a:ext>
            </a:extLst>
          </p:cNvPr>
          <p:cNvSpPr>
            <a:spLocks noGrp="1" noChangeArrowheads="1"/>
          </p:cNvSpPr>
          <p:nvPr>
            <p:ph type="body" sz="half" idx="2"/>
          </p:nvPr>
        </p:nvSpPr>
        <p:spPr>
          <a:xfrm>
            <a:off x="3850105" y="1600200"/>
            <a:ext cx="7908757" cy="4648200"/>
          </a:xfrm>
        </p:spPr>
        <p:txBody>
          <a:bodyPr/>
          <a:lstStyle/>
          <a:p>
            <a:pPr eaLnBrk="1" hangingPunct="1">
              <a:buFont typeface="Wingdings" panose="05000000000000000000" pitchFamily="2" charset="2"/>
              <a:buNone/>
            </a:pPr>
            <a:r>
              <a:rPr lang="en-US" altLang="en-US" sz="2400" i="1" dirty="0">
                <a:latin typeface="Arial Narrow" panose="020B0606020202030204" pitchFamily="34" charset="0"/>
              </a:rPr>
              <a:t>“As for Menahem I overwhelmed him like a snowstorm and he…fled like a bird, alone, and bowed to my feet. I returned him to his place and imposed tribute upon him: gold, silver, linen garments with multi-colored trimmings.”</a:t>
            </a:r>
          </a:p>
          <a:p>
            <a:pPr algn="r" eaLnBrk="1" hangingPunct="1">
              <a:buFont typeface="Wingdings" panose="05000000000000000000" pitchFamily="2" charset="2"/>
              <a:buNone/>
            </a:pPr>
            <a:r>
              <a:rPr lang="en-US" altLang="en-US" sz="1800" dirty="0">
                <a:latin typeface="Arial Narrow" panose="020B0606020202030204" pitchFamily="34" charset="0"/>
              </a:rPr>
              <a:t>Assyrian Inscription</a:t>
            </a:r>
          </a:p>
          <a:p>
            <a:pPr algn="r" eaLnBrk="1" hangingPunct="1">
              <a:buFont typeface="Wingdings" panose="05000000000000000000" pitchFamily="2" charset="2"/>
              <a:buNone/>
            </a:pPr>
            <a:r>
              <a:rPr lang="en-US" altLang="en-US" sz="1800" dirty="0">
                <a:latin typeface="Arial Narrow" panose="020B0606020202030204" pitchFamily="34" charset="0"/>
              </a:rPr>
              <a:t>Annals of Tiglath-Pileser III (</a:t>
            </a:r>
            <a:r>
              <a:rPr lang="en-US" altLang="en-US" sz="1800" dirty="0" err="1">
                <a:latin typeface="Arial Narrow" panose="020B0606020202030204" pitchFamily="34" charset="0"/>
              </a:rPr>
              <a:t>Pul</a:t>
            </a:r>
            <a:r>
              <a:rPr lang="en-US" altLang="en-US" sz="1800" dirty="0">
                <a:latin typeface="Arial Narrow" panose="020B0606020202030204" pitchFamily="34" charset="0"/>
              </a:rPr>
              <a:t>)</a:t>
            </a:r>
          </a:p>
        </p:txBody>
      </p:sp>
      <p:pic>
        <p:nvPicPr>
          <p:cNvPr id="125956" name="Picture 4" descr="bar098c01">
            <a:extLst>
              <a:ext uri="{FF2B5EF4-FFF2-40B4-BE49-F238E27FC236}">
                <a16:creationId xmlns:a16="http://schemas.microsoft.com/office/drawing/2014/main" id="{7E4A04AD-FEF3-E83E-0C89-BFC63E9095D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33138" y="0"/>
            <a:ext cx="32178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7" name="Text Box 5">
            <a:extLst>
              <a:ext uri="{FF2B5EF4-FFF2-40B4-BE49-F238E27FC236}">
                <a16:creationId xmlns:a16="http://schemas.microsoft.com/office/drawing/2014/main" id="{463FC0CB-206C-0B04-718A-A81CA8DB8DA0}"/>
              </a:ext>
            </a:extLst>
          </p:cNvPr>
          <p:cNvSpPr txBox="1">
            <a:spLocks noChangeArrowheads="1"/>
          </p:cNvSpPr>
          <p:nvPr/>
        </p:nvSpPr>
        <p:spPr bwMode="auto">
          <a:xfrm>
            <a:off x="4876800" y="5562601"/>
            <a:ext cx="2743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000000"/>
                </a:solidFill>
                <a:latin typeface="Arial Narrow" panose="020B0606020202030204" pitchFamily="34" charset="0"/>
              </a:rPr>
              <a:t>Bas-relief of Tiglath-pileser III</a:t>
            </a:r>
          </a:p>
          <a:p>
            <a:pPr fontAlgn="base">
              <a:spcBef>
                <a:spcPct val="50000"/>
              </a:spcBef>
              <a:spcAft>
                <a:spcPct val="0"/>
              </a:spcAft>
            </a:pPr>
            <a:r>
              <a:rPr lang="en-US" altLang="en-US">
                <a:solidFill>
                  <a:srgbClr val="000000"/>
                </a:solidFill>
                <a:latin typeface="Arial Narrow" panose="020B0606020202030204" pitchFamily="34" charset="0"/>
              </a:rPr>
              <a:t>British Museum, London</a:t>
            </a:r>
          </a:p>
        </p:txBody>
      </p:sp>
    </p:spTree>
  </p:cSld>
  <p:clrMapOvr>
    <a:masterClrMapping/>
  </p:clrMapOvr>
  <p:transition spd="med">
    <p:zoom dir="in"/>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373C9830-7AC3-A2F1-E920-B4F2ECA311DF}"/>
              </a:ext>
            </a:extLst>
          </p:cNvPr>
          <p:cNvSpPr>
            <a:spLocks noGrp="1" noChangeArrowheads="1"/>
          </p:cNvSpPr>
          <p:nvPr>
            <p:ph type="title"/>
          </p:nvPr>
        </p:nvSpPr>
        <p:spPr>
          <a:xfrm>
            <a:off x="609600" y="389021"/>
            <a:ext cx="10972800" cy="1143000"/>
          </a:xfrm>
        </p:spPr>
        <p:txBody>
          <a:bodyPr/>
          <a:lstStyle/>
          <a:p>
            <a:pPr eaLnBrk="1" hangingPunct="1"/>
            <a:r>
              <a:rPr lang="en-US" altLang="en-US" dirty="0" err="1"/>
              <a:t>Pekah’s</a:t>
            </a:r>
            <a:r>
              <a:rPr lang="en-US" altLang="en-US" dirty="0"/>
              <a:t> Rebellion Against Assyria</a:t>
            </a:r>
          </a:p>
        </p:txBody>
      </p:sp>
      <p:sp>
        <p:nvSpPr>
          <p:cNvPr id="671747" name="Rectangle 3">
            <a:extLst>
              <a:ext uri="{FF2B5EF4-FFF2-40B4-BE49-F238E27FC236}">
                <a16:creationId xmlns:a16="http://schemas.microsoft.com/office/drawing/2014/main" id="{65CF29AE-E4AD-67EF-122E-648CF7AE5541}"/>
              </a:ext>
            </a:extLst>
          </p:cNvPr>
          <p:cNvSpPr>
            <a:spLocks noGrp="1" noChangeArrowheads="1"/>
          </p:cNvSpPr>
          <p:nvPr>
            <p:ph type="body" idx="1"/>
          </p:nvPr>
        </p:nvSpPr>
        <p:spPr>
          <a:xfrm>
            <a:off x="609599" y="1828800"/>
            <a:ext cx="11133221" cy="5029200"/>
          </a:xfrm>
        </p:spPr>
        <p:txBody>
          <a:bodyPr/>
          <a:lstStyle/>
          <a:p>
            <a:pPr eaLnBrk="1" hangingPunct="1">
              <a:lnSpc>
                <a:spcPct val="85000"/>
              </a:lnSpc>
              <a:buFont typeface="Wingdings" panose="05000000000000000000" pitchFamily="2" charset="2"/>
              <a:buNone/>
            </a:pPr>
            <a:r>
              <a:rPr lang="en-US" altLang="en-US" sz="2800" b="1" dirty="0" err="1"/>
              <a:t>Pekah’s</a:t>
            </a:r>
            <a:r>
              <a:rPr lang="en-US" altLang="en-US" sz="2800" b="1" dirty="0"/>
              <a:t> assassination of </a:t>
            </a:r>
            <a:r>
              <a:rPr lang="en-US" altLang="en-US" sz="2800" b="1" dirty="0" err="1"/>
              <a:t>Pekahiah</a:t>
            </a:r>
            <a:r>
              <a:rPr lang="en-US" altLang="en-US" sz="2800" b="1" dirty="0"/>
              <a:t>, who was an Assyrian vassal, could be expected to result in Assyrian reprisals.</a:t>
            </a:r>
          </a:p>
          <a:p>
            <a:pPr eaLnBrk="1" hangingPunct="1">
              <a:lnSpc>
                <a:spcPct val="85000"/>
              </a:lnSpc>
            </a:pPr>
            <a:r>
              <a:rPr lang="en-US" altLang="en-US" sz="2400" i="1" dirty="0" err="1"/>
              <a:t>Pekah</a:t>
            </a:r>
            <a:r>
              <a:rPr lang="en-US" altLang="en-US" sz="2400" i="1" dirty="0"/>
              <a:t> joined Aram to form an anti-Assyrian alliance, and they pressured Ahaz of Judah to join them (Is. 7:2).</a:t>
            </a:r>
          </a:p>
          <a:p>
            <a:pPr eaLnBrk="1" hangingPunct="1">
              <a:lnSpc>
                <a:spcPct val="85000"/>
              </a:lnSpc>
            </a:pPr>
            <a:r>
              <a:rPr lang="en-US" altLang="en-US" sz="2400" i="1" dirty="0"/>
              <a:t>Against Isaiah’s advice (Is. 7:3-9), Ahaz of Judah directly appealed to Tiglath-</a:t>
            </a:r>
            <a:r>
              <a:rPr lang="en-US" altLang="en-US" sz="2400" i="1" dirty="0" err="1"/>
              <a:t>pileser</a:t>
            </a:r>
            <a:r>
              <a:rPr lang="en-US" altLang="en-US" sz="2400" i="1" dirty="0"/>
              <a:t> III for help (2 Kg. 16:7-9).</a:t>
            </a:r>
          </a:p>
          <a:p>
            <a:pPr eaLnBrk="1" hangingPunct="1">
              <a:lnSpc>
                <a:spcPct val="85000"/>
              </a:lnSpc>
            </a:pPr>
            <a:r>
              <a:rPr lang="en-US" altLang="en-US" sz="2400" i="1" dirty="0"/>
              <a:t>Tiglath-</a:t>
            </a:r>
            <a:r>
              <a:rPr lang="en-US" altLang="en-US" sz="2400" i="1" dirty="0" err="1"/>
              <a:t>pileser</a:t>
            </a:r>
            <a:r>
              <a:rPr lang="en-US" altLang="en-US" sz="2400" i="1" dirty="0"/>
              <a:t> III then attacked Aram and Israel, resulting in the assassination of </a:t>
            </a:r>
            <a:r>
              <a:rPr lang="en-US" altLang="en-US" sz="2400" i="1" dirty="0" err="1"/>
              <a:t>Pekah</a:t>
            </a:r>
            <a:r>
              <a:rPr lang="en-US" altLang="en-US" sz="2400" i="1" dirty="0"/>
              <a:t> by the pro-Assyrian Hoshea and the first deportation of Israelites to Assyria (2 Kg. 15:27-31).</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71747">
                                            <p:txEl>
                                              <p:pRg st="0" end="0"/>
                                            </p:txEl>
                                          </p:spTgt>
                                        </p:tgtEl>
                                        <p:attrNameLst>
                                          <p:attrName>style.visibility</p:attrName>
                                        </p:attrNameLst>
                                      </p:cBhvr>
                                      <p:to>
                                        <p:strVal val="visible"/>
                                      </p:to>
                                    </p:set>
                                    <p:anim calcmode="lin" valueType="num">
                                      <p:cBhvr>
                                        <p:cTn id="7" dur="500" fill="hold"/>
                                        <p:tgtEl>
                                          <p:spTgt spid="671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71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1747">
                                            <p:txEl>
                                              <p:pRg st="1" end="1"/>
                                            </p:txEl>
                                          </p:spTgt>
                                        </p:tgtEl>
                                        <p:attrNameLst>
                                          <p:attrName>style.visibility</p:attrName>
                                        </p:attrNameLst>
                                      </p:cBhvr>
                                      <p:to>
                                        <p:strVal val="visible"/>
                                      </p:to>
                                    </p:set>
                                    <p:anim calcmode="lin" valueType="num">
                                      <p:cBhvr additive="base">
                                        <p:cTn id="13" dur="500" fill="hold"/>
                                        <p:tgtEl>
                                          <p:spTgt spid="67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71747">
                                            <p:txEl>
                                              <p:pRg st="2" end="2"/>
                                            </p:txEl>
                                          </p:spTgt>
                                        </p:tgtEl>
                                        <p:attrNameLst>
                                          <p:attrName>style.visibility</p:attrName>
                                        </p:attrNameLst>
                                      </p:cBhvr>
                                      <p:to>
                                        <p:strVal val="visible"/>
                                      </p:to>
                                    </p:set>
                                    <p:anim calcmode="lin" valueType="num">
                                      <p:cBhvr additive="base">
                                        <p:cTn id="19" dur="500" fill="hold"/>
                                        <p:tgtEl>
                                          <p:spTgt spid="67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71747">
                                            <p:txEl>
                                              <p:pRg st="3" end="3"/>
                                            </p:txEl>
                                          </p:spTgt>
                                        </p:tgtEl>
                                        <p:attrNameLst>
                                          <p:attrName>style.visibility</p:attrName>
                                        </p:attrNameLst>
                                      </p:cBhvr>
                                      <p:to>
                                        <p:strVal val="visible"/>
                                      </p:to>
                                    </p:set>
                                    <p:anim calcmode="lin" valueType="num">
                                      <p:cBhvr additive="base">
                                        <p:cTn id="25" dur="500" fill="hold"/>
                                        <p:tgtEl>
                                          <p:spTgt spid="67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2" name="Picture 2" descr="OldTestament (Changed)">
            <a:extLst>
              <a:ext uri="{FF2B5EF4-FFF2-40B4-BE49-F238E27FC236}">
                <a16:creationId xmlns:a16="http://schemas.microsoft.com/office/drawing/2014/main" id="{BD9AA11A-C450-7159-B3D3-E8EEE4CD455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38100"/>
            <a:ext cx="9144000" cy="6819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3795" name="Rectangle 3">
            <a:extLst>
              <a:ext uri="{FF2B5EF4-FFF2-40B4-BE49-F238E27FC236}">
                <a16:creationId xmlns:a16="http://schemas.microsoft.com/office/drawing/2014/main" id="{EB832AC1-0826-A19C-6594-1993901ED797}"/>
              </a:ext>
            </a:extLst>
          </p:cNvPr>
          <p:cNvSpPr>
            <a:spLocks noGrp="1" noChangeArrowheads="1"/>
          </p:cNvSpPr>
          <p:nvPr>
            <p:ph type="body" sz="half" idx="2"/>
          </p:nvPr>
        </p:nvSpPr>
        <p:spPr>
          <a:xfrm>
            <a:off x="1524000" y="3429000"/>
            <a:ext cx="9144000" cy="1676400"/>
          </a:xfrm>
          <a:gradFill rotWithShape="1">
            <a:gsLst>
              <a:gs pos="0">
                <a:schemeClr val="tx1">
                  <a:alpha val="49001"/>
                </a:schemeClr>
              </a:gs>
              <a:gs pos="100000">
                <a:schemeClr val="tx1">
                  <a:gamma/>
                  <a:tint val="95294"/>
                  <a:invGamma/>
                  <a:alpha val="48000"/>
                </a:schemeClr>
              </a:gs>
            </a:gsLst>
            <a:lin ang="5400000" scaled="1"/>
          </a:gradFill>
        </p:spPr>
        <p:txBody>
          <a:bodyPr/>
          <a:lstStyle/>
          <a:p>
            <a:pPr eaLnBrk="1" hangingPunct="1">
              <a:lnSpc>
                <a:spcPct val="90000"/>
              </a:lnSpc>
              <a:buFont typeface="Wingdings" panose="05000000000000000000" pitchFamily="2" charset="2"/>
              <a:buNone/>
              <a:defRPr/>
            </a:pPr>
            <a:r>
              <a:rPr lang="en-US" altLang="en-US" sz="2000" b="1" i="1">
                <a:solidFill>
                  <a:srgbClr val="FFFF99"/>
                </a:solidFill>
                <a:latin typeface="Arial Narrow" panose="020B0606020202030204" pitchFamily="34" charset="0"/>
              </a:rPr>
              <a:t>By the end of Pekah’s reign, Israel had lost the Transjordan and Galilee to Tiglath-pileser III, and according to Assyrian records, 13,520 citizens were deported.</a:t>
            </a:r>
          </a:p>
          <a:p>
            <a:pPr eaLnBrk="1" hangingPunct="1">
              <a:lnSpc>
                <a:spcPct val="90000"/>
              </a:lnSpc>
              <a:buFont typeface="Wingdings" panose="05000000000000000000" pitchFamily="2" charset="2"/>
              <a:buNone/>
              <a:defRPr/>
            </a:pPr>
            <a:r>
              <a:rPr lang="en-US" altLang="en-US" sz="2000" b="1" i="1">
                <a:solidFill>
                  <a:srgbClr val="FFFF99"/>
                </a:solidFill>
                <a:latin typeface="Arial Narrow" panose="020B0606020202030204" pitchFamily="34" charset="0"/>
              </a:rPr>
              <a:t>“Israel…overthrew their king Pekah, and I placed Hoshea as king over them. I received from them 10 talents of gold, 1000 talents of silver as their tribute…” </a:t>
            </a:r>
          </a:p>
          <a:p>
            <a:pPr eaLnBrk="1" hangingPunct="1">
              <a:lnSpc>
                <a:spcPct val="90000"/>
              </a:lnSpc>
              <a:buFont typeface="Wingdings" panose="05000000000000000000" pitchFamily="2" charset="2"/>
              <a:buNone/>
              <a:defRPr/>
            </a:pPr>
            <a:r>
              <a:rPr lang="en-US" altLang="en-US" sz="1600">
                <a:solidFill>
                  <a:srgbClr val="DBD600"/>
                </a:solidFill>
                <a:latin typeface="Arial Narrow" panose="020B0606020202030204" pitchFamily="34" charset="0"/>
              </a:rPr>
              <a:t>					</a:t>
            </a:r>
            <a:r>
              <a:rPr lang="en-US" altLang="en-US" sz="1800" b="1">
                <a:solidFill>
                  <a:srgbClr val="DBD600"/>
                </a:solidFill>
                <a:latin typeface="Arial Narrow" panose="020B0606020202030204" pitchFamily="34" charset="0"/>
              </a:rPr>
              <a:t>Assyrian Inscription, Annals of Tiglath-Pileser III (Pul)</a:t>
            </a:r>
          </a:p>
          <a:p>
            <a:pPr eaLnBrk="1" hangingPunct="1">
              <a:lnSpc>
                <a:spcPct val="90000"/>
              </a:lnSpc>
              <a:buFont typeface="Wingdings" panose="05000000000000000000" pitchFamily="2" charset="2"/>
              <a:buNone/>
              <a:defRPr/>
            </a:pPr>
            <a:endParaRPr lang="en-US" altLang="en-US" sz="1800" b="1">
              <a:solidFill>
                <a:srgbClr val="DBD600"/>
              </a:solidFill>
              <a:latin typeface="Arial Narrow" panose="020B0606020202030204" pitchFamily="34" charset="0"/>
            </a:endParaRPr>
          </a:p>
        </p:txBody>
      </p:sp>
      <p:sp>
        <p:nvSpPr>
          <p:cNvPr id="128004" name="Rectangle 4">
            <a:extLst>
              <a:ext uri="{FF2B5EF4-FFF2-40B4-BE49-F238E27FC236}">
                <a16:creationId xmlns:a16="http://schemas.microsoft.com/office/drawing/2014/main" id="{68915474-9308-D857-9DD9-523209EEB7E0}"/>
              </a:ext>
            </a:extLst>
          </p:cNvPr>
          <p:cNvSpPr>
            <a:spLocks noGrp="1" noChangeArrowheads="1"/>
          </p:cNvSpPr>
          <p:nvPr>
            <p:ph type="title"/>
          </p:nvPr>
        </p:nvSpPr>
        <p:spPr>
          <a:xfrm>
            <a:off x="1752600" y="5410200"/>
            <a:ext cx="4114800" cy="1219200"/>
          </a:xfrm>
          <a:solidFill>
            <a:srgbClr val="DDDDDD">
              <a:alpha val="45882"/>
            </a:srgbClr>
          </a:solidFill>
        </p:spPr>
        <p:txBody>
          <a:bodyPr anchor="ctr"/>
          <a:lstStyle/>
          <a:p>
            <a:pPr eaLnBrk="1" hangingPunct="1"/>
            <a:r>
              <a:rPr lang="en-US" altLang="en-US" sz="2000" b="1">
                <a:solidFill>
                  <a:srgbClr val="000000"/>
                </a:solidFill>
                <a:latin typeface="Arial" panose="020B0604020202020204" pitchFamily="34" charset="0"/>
              </a:rPr>
              <a:t>Bas-relief of Tiglath-Pileser III</a:t>
            </a:r>
            <a:br>
              <a:rPr lang="en-US" altLang="en-US" sz="2000" b="1">
                <a:solidFill>
                  <a:srgbClr val="000000"/>
                </a:solidFill>
              </a:rPr>
            </a:br>
            <a:r>
              <a:rPr lang="en-US" altLang="en-US" sz="1800" b="1">
                <a:solidFill>
                  <a:srgbClr val="000000"/>
                </a:solidFill>
                <a:latin typeface="Arial Narrow" panose="020B0606020202030204" pitchFamily="34" charset="0"/>
              </a:rPr>
              <a:t>from the royal palace at Nimrud</a:t>
            </a:r>
            <a:br>
              <a:rPr lang="en-US" altLang="en-US" sz="1800" b="1">
                <a:solidFill>
                  <a:srgbClr val="000000"/>
                </a:solidFill>
                <a:latin typeface="Arial Narrow" panose="020B0606020202030204" pitchFamily="34" charset="0"/>
              </a:rPr>
            </a:br>
            <a:r>
              <a:rPr lang="en-US" altLang="en-US" sz="1800" b="1">
                <a:solidFill>
                  <a:srgbClr val="000000"/>
                </a:solidFill>
                <a:latin typeface="Arial Narrow" panose="020B0606020202030204" pitchFamily="34" charset="0"/>
              </a:rPr>
              <a:t>Detroit Institute of Arts, Detroit, Michigan</a:t>
            </a:r>
            <a:endParaRPr lang="en-US" altLang="en-US" sz="2000" b="1">
              <a:solidFill>
                <a:srgbClr val="000000"/>
              </a:solidFill>
            </a:endParaRPr>
          </a:p>
        </p:txBody>
      </p:sp>
    </p:spTree>
  </p:cSld>
  <p:clrMapOvr>
    <a:masterClrMapping/>
  </p:clrMapOvr>
  <p:transition spd="med">
    <p:zoom dir="in"/>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15007D5D-F999-CA50-5F61-F4B87075F9F4}"/>
              </a:ext>
            </a:extLst>
          </p:cNvPr>
          <p:cNvSpPr>
            <a:spLocks noGrp="1" noChangeArrowheads="1"/>
          </p:cNvSpPr>
          <p:nvPr>
            <p:ph type="title"/>
          </p:nvPr>
        </p:nvSpPr>
        <p:spPr>
          <a:xfrm>
            <a:off x="497305" y="372979"/>
            <a:ext cx="10972800" cy="1143000"/>
          </a:xfrm>
        </p:spPr>
        <p:txBody>
          <a:bodyPr/>
          <a:lstStyle/>
          <a:p>
            <a:pPr eaLnBrk="1" hangingPunct="1"/>
            <a:r>
              <a:rPr lang="en-US" altLang="en-US" dirty="0"/>
              <a:t>Ahaz of Judah </a:t>
            </a:r>
            <a:r>
              <a:rPr lang="en-US" altLang="en-US" sz="2800" dirty="0"/>
              <a:t>(2 Kg. 16)</a:t>
            </a:r>
          </a:p>
        </p:txBody>
      </p:sp>
      <p:sp>
        <p:nvSpPr>
          <p:cNvPr id="357379" name="Rectangle 3">
            <a:extLst>
              <a:ext uri="{FF2B5EF4-FFF2-40B4-BE49-F238E27FC236}">
                <a16:creationId xmlns:a16="http://schemas.microsoft.com/office/drawing/2014/main" id="{08671C9F-B677-297E-63FA-772FBF51958A}"/>
              </a:ext>
            </a:extLst>
          </p:cNvPr>
          <p:cNvSpPr>
            <a:spLocks noGrp="1" noChangeArrowheads="1"/>
          </p:cNvSpPr>
          <p:nvPr>
            <p:ph type="body" idx="1"/>
          </p:nvPr>
        </p:nvSpPr>
        <p:spPr>
          <a:xfrm>
            <a:off x="609600" y="1828800"/>
            <a:ext cx="11261558" cy="4953000"/>
          </a:xfrm>
        </p:spPr>
        <p:txBody>
          <a:bodyPr/>
          <a:lstStyle/>
          <a:p>
            <a:pPr eaLnBrk="1" hangingPunct="1">
              <a:lnSpc>
                <a:spcPct val="90000"/>
              </a:lnSpc>
              <a:buFont typeface="Wingdings" panose="05000000000000000000" pitchFamily="2" charset="2"/>
              <a:buNone/>
            </a:pPr>
            <a:r>
              <a:rPr lang="en-US" altLang="en-US" sz="2800" b="1" dirty="0"/>
              <a:t>Ahaz revived the fertility cult in Judah and sacrificed his own son.</a:t>
            </a:r>
          </a:p>
          <a:p>
            <a:pPr eaLnBrk="1" hangingPunct="1">
              <a:lnSpc>
                <a:spcPct val="90000"/>
              </a:lnSpc>
            </a:pPr>
            <a:r>
              <a:rPr lang="en-US" altLang="en-US" sz="2400" i="1" dirty="0"/>
              <a:t>When </a:t>
            </a:r>
            <a:r>
              <a:rPr lang="en-US" altLang="en-US" sz="2400" i="1" dirty="0" err="1"/>
              <a:t>Rezin</a:t>
            </a:r>
            <a:r>
              <a:rPr lang="en-US" altLang="en-US" sz="2400" i="1" dirty="0"/>
              <a:t> of Aram and </a:t>
            </a:r>
            <a:r>
              <a:rPr lang="en-US" altLang="en-US" sz="2400" i="1" dirty="0" err="1"/>
              <a:t>Pekah</a:t>
            </a:r>
            <a:r>
              <a:rPr lang="en-US" altLang="en-US" sz="2400" i="1" dirty="0"/>
              <a:t> of Israel tried to force him to join the anti-Assyrian coalition, he invited Tiglath-</a:t>
            </a:r>
            <a:r>
              <a:rPr lang="en-US" altLang="en-US" sz="2400" i="1" dirty="0" err="1"/>
              <a:t>pileser</a:t>
            </a:r>
            <a:r>
              <a:rPr lang="en-US" altLang="en-US" sz="2400" i="1" dirty="0"/>
              <a:t> III to defend him, submitting to Assyrian suzerainty by sending a large gift stripped from the temple and repudiating the advice of Isaiah (Is. 7).</a:t>
            </a:r>
          </a:p>
          <a:p>
            <a:pPr eaLnBrk="1" hangingPunct="1">
              <a:lnSpc>
                <a:spcPct val="90000"/>
              </a:lnSpc>
            </a:pPr>
            <a:r>
              <a:rPr lang="en-US" altLang="en-US" sz="2400" i="1" dirty="0"/>
              <a:t>The Assyrians then attacked Damascus of Aram and deported its citizens.</a:t>
            </a:r>
          </a:p>
          <a:p>
            <a:pPr eaLnBrk="1" hangingPunct="1">
              <a:lnSpc>
                <a:spcPct val="90000"/>
              </a:lnSpc>
            </a:pPr>
            <a:r>
              <a:rPr lang="en-US" altLang="en-US" sz="2400" i="1" dirty="0"/>
              <a:t>Ahaz subsequently set up a new altar in the Jerusalem temple precincts along with other changes to show his vassal loyalty to Assyria.</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57379">
                                            <p:txEl>
                                              <p:pRg st="0" end="0"/>
                                            </p:txEl>
                                          </p:spTgt>
                                        </p:tgtEl>
                                        <p:attrNameLst>
                                          <p:attrName>style.visibility</p:attrName>
                                        </p:attrNameLst>
                                      </p:cBhvr>
                                      <p:to>
                                        <p:strVal val="visible"/>
                                      </p:to>
                                    </p:set>
                                    <p:anim calcmode="lin" valueType="num">
                                      <p:cBhvr>
                                        <p:cTn id="7" dur="500" fill="hold"/>
                                        <p:tgtEl>
                                          <p:spTgt spid="3573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73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57379">
                                            <p:txEl>
                                              <p:pRg st="1" end="1"/>
                                            </p:txEl>
                                          </p:spTgt>
                                        </p:tgtEl>
                                        <p:attrNameLst>
                                          <p:attrName>style.visibility</p:attrName>
                                        </p:attrNameLst>
                                      </p:cBhvr>
                                      <p:to>
                                        <p:strVal val="visible"/>
                                      </p:to>
                                    </p:set>
                                    <p:anim calcmode="lin" valueType="num">
                                      <p:cBhvr>
                                        <p:cTn id="13" dur="500" fill="hold"/>
                                        <p:tgtEl>
                                          <p:spTgt spid="3573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573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573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57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57379">
                                            <p:txEl>
                                              <p:pRg st="2" end="2"/>
                                            </p:txEl>
                                          </p:spTgt>
                                        </p:tgtEl>
                                        <p:attrNameLst>
                                          <p:attrName>style.visibility</p:attrName>
                                        </p:attrNameLst>
                                      </p:cBhvr>
                                      <p:to>
                                        <p:strVal val="visible"/>
                                      </p:to>
                                    </p:set>
                                    <p:anim calcmode="lin" valueType="num">
                                      <p:cBhvr>
                                        <p:cTn id="21" dur="500" fill="hold"/>
                                        <p:tgtEl>
                                          <p:spTgt spid="3573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573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573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57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57379">
                                            <p:txEl>
                                              <p:pRg st="3" end="3"/>
                                            </p:txEl>
                                          </p:spTgt>
                                        </p:tgtEl>
                                        <p:attrNameLst>
                                          <p:attrName>style.visibility</p:attrName>
                                        </p:attrNameLst>
                                      </p:cBhvr>
                                      <p:to>
                                        <p:strVal val="visible"/>
                                      </p:to>
                                    </p:set>
                                    <p:anim calcmode="lin" valueType="num">
                                      <p:cBhvr>
                                        <p:cTn id="29" dur="500" fill="hold"/>
                                        <p:tgtEl>
                                          <p:spTgt spid="3573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573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573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573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6876CCE7-EFEF-8D5D-B5D4-90D6D8E6DCC8}"/>
              </a:ext>
            </a:extLst>
          </p:cNvPr>
          <p:cNvSpPr>
            <a:spLocks noGrp="1" noChangeArrowheads="1"/>
          </p:cNvSpPr>
          <p:nvPr>
            <p:ph type="title"/>
          </p:nvPr>
        </p:nvSpPr>
        <p:spPr>
          <a:xfrm>
            <a:off x="232611" y="381000"/>
            <a:ext cx="8229600" cy="838200"/>
          </a:xfrm>
        </p:spPr>
        <p:txBody>
          <a:bodyPr/>
          <a:lstStyle/>
          <a:p>
            <a:pPr eaLnBrk="1" hangingPunct="1"/>
            <a:r>
              <a:rPr lang="en-US" altLang="en-US" dirty="0">
                <a:latin typeface="Impact" panose="020B0806030902050204" pitchFamily="34" charset="0"/>
              </a:rPr>
              <a:t>ISAIAH AND AHAZ</a:t>
            </a:r>
          </a:p>
        </p:txBody>
      </p:sp>
      <p:sp>
        <p:nvSpPr>
          <p:cNvPr id="694275" name="Rectangle 3">
            <a:extLst>
              <a:ext uri="{FF2B5EF4-FFF2-40B4-BE49-F238E27FC236}">
                <a16:creationId xmlns:a16="http://schemas.microsoft.com/office/drawing/2014/main" id="{2ECB6FC6-CE03-F081-C448-57C7746692EC}"/>
              </a:ext>
            </a:extLst>
          </p:cNvPr>
          <p:cNvSpPr>
            <a:spLocks noGrp="1" noChangeArrowheads="1"/>
          </p:cNvSpPr>
          <p:nvPr>
            <p:ph type="body" idx="1"/>
          </p:nvPr>
        </p:nvSpPr>
        <p:spPr>
          <a:xfrm>
            <a:off x="368967" y="1447800"/>
            <a:ext cx="11598443" cy="5029200"/>
          </a:xfrm>
        </p:spPr>
        <p:txBody>
          <a:bodyPr/>
          <a:lstStyle/>
          <a:p>
            <a:pPr eaLnBrk="1" hangingPunct="1">
              <a:buFont typeface="Wingdings" panose="05000000000000000000" pitchFamily="2" charset="2"/>
              <a:buNone/>
              <a:defRPr/>
            </a:pPr>
            <a:r>
              <a:rPr lang="en-US" altLang="en-US" sz="2800" dirty="0">
                <a:solidFill>
                  <a:srgbClr val="CC0000"/>
                </a:solidFill>
                <a:effectLst>
                  <a:outerShdw blurRad="38100" dist="38100" dir="2700000" algn="tl">
                    <a:srgbClr val="000000"/>
                  </a:outerShdw>
                </a:effectLst>
                <a:latin typeface="Eras Demi ITC" pitchFamily="34" charset="0"/>
              </a:rPr>
              <a:t>Early in his ministry, Isaiah confronted Ahaz directly about the crisis looming in the north </a:t>
            </a:r>
            <a:r>
              <a:rPr lang="en-US" altLang="en-US" sz="2800" dirty="0">
                <a:solidFill>
                  <a:srgbClr val="CC0000"/>
                </a:solidFill>
                <a:effectLst>
                  <a:outerShdw blurRad="38100" dist="38100" dir="2700000" algn="tl">
                    <a:srgbClr val="000000"/>
                  </a:outerShdw>
                </a:effectLst>
                <a:latin typeface="Arial" panose="020B0604020202020204" pitchFamily="34" charset="0"/>
              </a:rPr>
              <a:t>(Is. 7:1-3).</a:t>
            </a:r>
          </a:p>
          <a:p>
            <a:pPr eaLnBrk="1" hangingPunct="1">
              <a:defRPr/>
            </a:pPr>
            <a:r>
              <a:rPr lang="en-US" altLang="en-US" sz="2000" i="1" dirty="0">
                <a:latin typeface="Arial" panose="020B0604020202020204" pitchFamily="34" charset="0"/>
              </a:rPr>
              <a:t>The Aram-Ephraim alliance urged Judah to join them in facing down the Assyrians, even threatening to depose Ahaz and replace him with their own puppet king (Is. 7:4-6).</a:t>
            </a:r>
          </a:p>
          <a:p>
            <a:pPr eaLnBrk="1" hangingPunct="1">
              <a:defRPr/>
            </a:pPr>
            <a:r>
              <a:rPr lang="en-US" altLang="en-US" sz="2000" i="1" dirty="0">
                <a:latin typeface="Arial" panose="020B0604020202020204" pitchFamily="34" charset="0"/>
              </a:rPr>
              <a:t>Isaiah’s word was to ignore the threat, but to stand firm, trusting in Yahweh (Is. 7:7-9).</a:t>
            </a:r>
          </a:p>
          <a:p>
            <a:pPr eaLnBrk="1" hangingPunct="1">
              <a:defRPr/>
            </a:pPr>
            <a:r>
              <a:rPr lang="en-US" altLang="en-US" sz="2000" i="1" dirty="0">
                <a:latin typeface="Arial" panose="020B0604020202020204" pitchFamily="34" charset="0"/>
              </a:rPr>
              <a:t>Ahaz refused Isaiah’s advice, preferring instead to offer himself as a vassal to Tiglath-</a:t>
            </a:r>
            <a:r>
              <a:rPr lang="en-US" altLang="en-US" sz="2000" i="1" dirty="0" err="1">
                <a:latin typeface="Arial" panose="020B0604020202020204" pitchFamily="34" charset="0"/>
              </a:rPr>
              <a:t>pileser</a:t>
            </a:r>
            <a:r>
              <a:rPr lang="en-US" altLang="en-US" sz="2000" i="1" dirty="0">
                <a:latin typeface="Arial" panose="020B0604020202020204" pitchFamily="34" charset="0"/>
              </a:rPr>
              <a:t> III (2 Kg. 16:7-9).</a:t>
            </a:r>
            <a:endParaRPr lang="en-US" altLang="en-US" sz="2000" i="1" dirty="0"/>
          </a:p>
        </p:txBody>
      </p:sp>
    </p:spTree>
  </p:cSld>
  <p:clrMapOvr>
    <a:masterClrMapping/>
  </p:clrMapOvr>
  <p:transition spd="med">
    <p:zoom dir="in"/>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4">
            <a:extLst>
              <a:ext uri="{FF2B5EF4-FFF2-40B4-BE49-F238E27FC236}">
                <a16:creationId xmlns:a16="http://schemas.microsoft.com/office/drawing/2014/main" id="{2699FE00-8396-DF1E-32EA-48E8F7312C39}"/>
              </a:ext>
            </a:extLst>
          </p:cNvPr>
          <p:cNvSpPr>
            <a:spLocks noGrp="1" noChangeArrowheads="1"/>
          </p:cNvSpPr>
          <p:nvPr>
            <p:ph type="title"/>
          </p:nvPr>
        </p:nvSpPr>
        <p:spPr>
          <a:xfrm>
            <a:off x="2735179" y="385010"/>
            <a:ext cx="3733800" cy="1066800"/>
          </a:xfrm>
        </p:spPr>
        <p:txBody>
          <a:bodyPr/>
          <a:lstStyle/>
          <a:p>
            <a:pPr algn="r" eaLnBrk="1" hangingPunct="1"/>
            <a:r>
              <a:rPr lang="en-US" altLang="en-US" sz="4000" dirty="0">
                <a:latin typeface="Impact" panose="020B0806030902050204" pitchFamily="34" charset="0"/>
              </a:rPr>
              <a:t>Seal Impression of Ahaz</a:t>
            </a:r>
          </a:p>
        </p:txBody>
      </p:sp>
      <p:sp>
        <p:nvSpPr>
          <p:cNvPr id="134147" name="Rectangle 5">
            <a:extLst>
              <a:ext uri="{FF2B5EF4-FFF2-40B4-BE49-F238E27FC236}">
                <a16:creationId xmlns:a16="http://schemas.microsoft.com/office/drawing/2014/main" id="{F73F5792-AEB2-F022-B271-BAF0FB8C36E2}"/>
              </a:ext>
            </a:extLst>
          </p:cNvPr>
          <p:cNvSpPr>
            <a:spLocks noGrp="1" noChangeArrowheads="1"/>
          </p:cNvSpPr>
          <p:nvPr>
            <p:ph type="body" sz="half" idx="1"/>
          </p:nvPr>
        </p:nvSpPr>
        <p:spPr>
          <a:xfrm>
            <a:off x="304800" y="1451810"/>
            <a:ext cx="6432884" cy="5177590"/>
          </a:xfrm>
        </p:spPr>
        <p:txBody>
          <a:bodyPr/>
          <a:lstStyle/>
          <a:p>
            <a:pPr eaLnBrk="1" hangingPunct="1">
              <a:buFont typeface="Wingdings" panose="05000000000000000000" pitchFamily="2" charset="2"/>
              <a:buNone/>
            </a:pPr>
            <a:r>
              <a:rPr lang="en-US" altLang="en-US" sz="2400" dirty="0">
                <a:latin typeface="Arial Narrow" panose="020B0606020202030204" pitchFamily="34" charset="0"/>
              </a:rPr>
              <a:t>Bearing the inscription “belonging to Ahaz (son of) </a:t>
            </a:r>
            <a:r>
              <a:rPr lang="en-US" altLang="en-US" sz="2400" dirty="0" err="1">
                <a:latin typeface="Arial Narrow" panose="020B0606020202030204" pitchFamily="34" charset="0"/>
              </a:rPr>
              <a:t>Yehotam</a:t>
            </a:r>
            <a:r>
              <a:rPr lang="en-US" altLang="en-US" sz="2400" dirty="0">
                <a:latin typeface="Arial Narrow" panose="020B0606020202030204" pitchFamily="34" charset="0"/>
              </a:rPr>
              <a:t>”, this bulla features a discernible fingerprint on the left edge.</a:t>
            </a:r>
          </a:p>
          <a:p>
            <a:pPr eaLnBrk="1" hangingPunct="1">
              <a:buFont typeface="Wingdings" panose="05000000000000000000" pitchFamily="2" charset="2"/>
              <a:buNone/>
            </a:pPr>
            <a:r>
              <a:rPr lang="en-US" altLang="en-US" sz="2400" dirty="0">
                <a:latin typeface="Arial Narrow" panose="020B0606020202030204" pitchFamily="34" charset="0"/>
              </a:rPr>
              <a:t>The bulla was used to seal a papyrus document, and the impression of some fibers remain on the back. There also are impressions of the double string with which the document was tied.</a:t>
            </a:r>
          </a:p>
        </p:txBody>
      </p:sp>
      <p:pic>
        <p:nvPicPr>
          <p:cNvPr id="134148" name="Picture 7" descr="bar002d06">
            <a:extLst>
              <a:ext uri="{FF2B5EF4-FFF2-40B4-BE49-F238E27FC236}">
                <a16:creationId xmlns:a16="http://schemas.microsoft.com/office/drawing/2014/main" id="{5699D871-B475-E573-91DA-8FE8564C16B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14147" y="0"/>
            <a:ext cx="46799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9" name="Rectangle 8">
            <a:extLst>
              <a:ext uri="{FF2B5EF4-FFF2-40B4-BE49-F238E27FC236}">
                <a16:creationId xmlns:a16="http://schemas.microsoft.com/office/drawing/2014/main" id="{0E1A248E-13E7-5AE7-ECB5-BB9C5C07303B}"/>
              </a:ext>
            </a:extLst>
          </p:cNvPr>
          <p:cNvSpPr>
            <a:spLocks noChangeArrowheads="1"/>
          </p:cNvSpPr>
          <p:nvPr/>
        </p:nvSpPr>
        <p:spPr bwMode="auto">
          <a:xfrm>
            <a:off x="10363200" y="4572000"/>
            <a:ext cx="304800" cy="685800"/>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Tree>
  </p:cSld>
  <p:clrMapOvr>
    <a:masterClrMapping/>
  </p:clrMapOvr>
  <p:transition spd="med">
    <p:zoom dir="in"/>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78F9EAF-D57B-E58F-EA7F-0C7EEE3D5453}"/>
              </a:ext>
            </a:extLst>
          </p:cNvPr>
          <p:cNvSpPr>
            <a:spLocks noGrp="1"/>
          </p:cNvSpPr>
          <p:nvPr>
            <p:ph type="sldNum" sz="quarter" idx="12"/>
          </p:nvPr>
        </p:nvSpPr>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fontAlgn="base">
              <a:spcBef>
                <a:spcPct val="0"/>
              </a:spcBef>
              <a:spcAft>
                <a:spcPct val="0"/>
              </a:spcAft>
              <a:defRPr/>
            </a:pPr>
            <a:fld id="{B778369D-E6E8-4FB6-B4F4-D32D6A77B292}" type="slidenum">
              <a:rPr lang="en-US" altLang="en-US">
                <a:solidFill>
                  <a:srgbClr val="EAEAEA"/>
                </a:solidFill>
              </a:rPr>
              <a:pPr fontAlgn="base">
                <a:spcBef>
                  <a:spcPct val="0"/>
                </a:spcBef>
                <a:spcAft>
                  <a:spcPct val="0"/>
                </a:spcAft>
                <a:defRPr/>
              </a:pPr>
              <a:t>16</a:t>
            </a:fld>
            <a:endParaRPr lang="en-US" altLang="en-US">
              <a:solidFill>
                <a:srgbClr val="EAEAEA"/>
              </a:solidFill>
            </a:endParaRPr>
          </a:p>
        </p:txBody>
      </p:sp>
      <p:sp>
        <p:nvSpPr>
          <p:cNvPr id="249858" name="Rectangle 2">
            <a:extLst>
              <a:ext uri="{FF2B5EF4-FFF2-40B4-BE49-F238E27FC236}">
                <a16:creationId xmlns:a16="http://schemas.microsoft.com/office/drawing/2014/main" id="{3F3A16A6-A89B-7072-F843-2C66DFD6142C}"/>
              </a:ext>
            </a:extLst>
          </p:cNvPr>
          <p:cNvSpPr>
            <a:spLocks noGrp="1" noChangeArrowheads="1"/>
          </p:cNvSpPr>
          <p:nvPr>
            <p:ph type="title"/>
          </p:nvPr>
        </p:nvSpPr>
        <p:spPr>
          <a:xfrm>
            <a:off x="1531505" y="0"/>
            <a:ext cx="8759505" cy="1139825"/>
          </a:xfrm>
        </p:spPr>
        <p:txBody>
          <a:bodyPr/>
          <a:lstStyle/>
          <a:p>
            <a:pPr eaLnBrk="1" hangingPunct="1">
              <a:defRPr/>
            </a:pPr>
            <a:r>
              <a:rPr lang="en-US" altLang="en-US" b="1" dirty="0">
                <a:solidFill>
                  <a:srgbClr val="FF6600"/>
                </a:solidFill>
              </a:rPr>
              <a:t>The Davidic Covenant</a:t>
            </a:r>
            <a:r>
              <a:rPr lang="en-US" altLang="en-US" sz="2800" b="1" dirty="0">
                <a:solidFill>
                  <a:srgbClr val="FF6600"/>
                </a:solidFill>
              </a:rPr>
              <a:t> (2 Sa. 7:4-29)</a:t>
            </a:r>
            <a:endParaRPr lang="en-US" altLang="en-US" b="1" dirty="0">
              <a:solidFill>
                <a:srgbClr val="FF6600"/>
              </a:solidFill>
            </a:endParaRPr>
          </a:p>
        </p:txBody>
      </p:sp>
      <p:sp>
        <p:nvSpPr>
          <p:cNvPr id="249859" name="Rectangle 3">
            <a:extLst>
              <a:ext uri="{FF2B5EF4-FFF2-40B4-BE49-F238E27FC236}">
                <a16:creationId xmlns:a16="http://schemas.microsoft.com/office/drawing/2014/main" id="{2051CD0B-3EA6-7ED3-E0F7-34160FB806A2}"/>
              </a:ext>
            </a:extLst>
          </p:cNvPr>
          <p:cNvSpPr>
            <a:spLocks noGrp="1" noChangeArrowheads="1"/>
          </p:cNvSpPr>
          <p:nvPr>
            <p:ph type="body" idx="1"/>
          </p:nvPr>
        </p:nvSpPr>
        <p:spPr>
          <a:xfrm>
            <a:off x="500543" y="1214438"/>
            <a:ext cx="11190913" cy="5257800"/>
          </a:xfrm>
        </p:spPr>
        <p:txBody>
          <a:bodyPr/>
          <a:lstStyle/>
          <a:p>
            <a:pPr eaLnBrk="1" hangingPunct="1">
              <a:buFont typeface="Wingdings" panose="05000000000000000000" pitchFamily="2" charset="2"/>
              <a:buNone/>
              <a:defRPr/>
            </a:pPr>
            <a:r>
              <a:rPr lang="en-US" altLang="en-US" sz="2800" b="1" dirty="0">
                <a:solidFill>
                  <a:schemeClr val="hlink"/>
                </a:solidFill>
              </a:rPr>
              <a:t>The covenant Yahweh made with David is the third major covenant, added to the covenant with Abraham and the covenant through Moses.</a:t>
            </a:r>
          </a:p>
          <a:p>
            <a:pPr eaLnBrk="1" hangingPunct="1">
              <a:defRPr/>
            </a:pPr>
            <a:r>
              <a:rPr lang="en-US" altLang="en-US" sz="2400" i="1" dirty="0"/>
              <a:t>God’s covenant promise guaranteed David’s dynastic future, a promise that would link with the other two covenants in the messianic hope (cf. Ge. 12:1-3; Dt. 18:15, 18-19; 34:10).</a:t>
            </a:r>
          </a:p>
          <a:p>
            <a:pPr eaLnBrk="1" hangingPunct="1">
              <a:defRPr/>
            </a:pPr>
            <a:r>
              <a:rPr lang="en-US" altLang="en-US" sz="2400" i="1" dirty="0"/>
              <a:t>This covenant was framed in the language of an eternal promise (23:5; cf. Ps. 89:19-37; 132:11-18).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 calcmode="lin" valueType="num">
                                      <p:cBhvr>
                                        <p:cTn id="7" dur="500" fill="hold"/>
                                        <p:tgtEl>
                                          <p:spTgt spid="249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98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9859">
                                            <p:txEl>
                                              <p:pRg st="1" end="1"/>
                                            </p:txEl>
                                          </p:spTgt>
                                        </p:tgtEl>
                                        <p:attrNameLst>
                                          <p:attrName>style.visibility</p:attrName>
                                        </p:attrNameLst>
                                      </p:cBhvr>
                                      <p:to>
                                        <p:strVal val="visible"/>
                                      </p:to>
                                    </p:set>
                                    <p:anim calcmode="lin" valueType="num">
                                      <p:cBhvr additive="base">
                                        <p:cTn id="13" dur="500" fill="hold"/>
                                        <p:tgtEl>
                                          <p:spTgt spid="249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9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9859">
                                            <p:txEl>
                                              <p:pRg st="2" end="2"/>
                                            </p:txEl>
                                          </p:spTgt>
                                        </p:tgtEl>
                                        <p:attrNameLst>
                                          <p:attrName>style.visibility</p:attrName>
                                        </p:attrNameLst>
                                      </p:cBhvr>
                                      <p:to>
                                        <p:strVal val="visible"/>
                                      </p:to>
                                    </p:set>
                                    <p:anim calcmode="lin" valueType="num">
                                      <p:cBhvr additive="base">
                                        <p:cTn id="19" dur="500" fill="hold"/>
                                        <p:tgtEl>
                                          <p:spTgt spid="249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98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4">
            <a:extLst>
              <a:ext uri="{FF2B5EF4-FFF2-40B4-BE49-F238E27FC236}">
                <a16:creationId xmlns:a16="http://schemas.microsoft.com/office/drawing/2014/main" id="{53036794-2E84-868F-9B80-2EB8B949984C}"/>
              </a:ext>
            </a:extLst>
          </p:cNvPr>
          <p:cNvSpPr>
            <a:spLocks noGrp="1" noChangeArrowheads="1"/>
          </p:cNvSpPr>
          <p:nvPr>
            <p:ph type="title"/>
          </p:nvPr>
        </p:nvSpPr>
        <p:spPr>
          <a:xfrm>
            <a:off x="1905000" y="228600"/>
            <a:ext cx="8305800" cy="762000"/>
          </a:xfrm>
        </p:spPr>
        <p:txBody>
          <a:bodyPr/>
          <a:lstStyle/>
          <a:p>
            <a:pPr eaLnBrk="1" hangingPunct="1"/>
            <a:r>
              <a:rPr lang="en-US" altLang="en-US">
                <a:latin typeface="Impact" panose="020B0806030902050204" pitchFamily="34" charset="0"/>
              </a:rPr>
              <a:t>Kalhu Palace Summary Inscription</a:t>
            </a:r>
          </a:p>
        </p:txBody>
      </p:sp>
      <p:sp>
        <p:nvSpPr>
          <p:cNvPr id="135171" name="Rectangle 6">
            <a:extLst>
              <a:ext uri="{FF2B5EF4-FFF2-40B4-BE49-F238E27FC236}">
                <a16:creationId xmlns:a16="http://schemas.microsoft.com/office/drawing/2014/main" id="{CFF7D83C-5479-CC9F-B0D9-87BD073FBCE9}"/>
              </a:ext>
            </a:extLst>
          </p:cNvPr>
          <p:cNvSpPr>
            <a:spLocks noGrp="1" noChangeArrowheads="1"/>
          </p:cNvSpPr>
          <p:nvPr>
            <p:ph type="body" sz="half" idx="2"/>
          </p:nvPr>
        </p:nvSpPr>
        <p:spPr>
          <a:xfrm>
            <a:off x="5486399" y="1066800"/>
            <a:ext cx="6561221" cy="5638800"/>
          </a:xfrm>
        </p:spPr>
        <p:txBody>
          <a:bodyPr/>
          <a:lstStyle/>
          <a:p>
            <a:pPr eaLnBrk="1" hangingPunct="1">
              <a:lnSpc>
                <a:spcPct val="80000"/>
              </a:lnSpc>
              <a:buFont typeface="Wingdings" panose="05000000000000000000" pitchFamily="2" charset="2"/>
              <a:buNone/>
            </a:pPr>
            <a:r>
              <a:rPr lang="en-US" altLang="en-US" sz="2400" dirty="0">
                <a:latin typeface="Arial" panose="020B0604020202020204" pitchFamily="34" charset="0"/>
              </a:rPr>
              <a:t>Within the 86 lines of text on this inscription of Tiglath-</a:t>
            </a:r>
            <a:r>
              <a:rPr lang="en-US" altLang="en-US" sz="2400" dirty="0" err="1">
                <a:latin typeface="Arial" panose="020B0604020202020204" pitchFamily="34" charset="0"/>
              </a:rPr>
              <a:t>pileser</a:t>
            </a:r>
            <a:r>
              <a:rPr lang="en-US" altLang="en-US" sz="2400" dirty="0">
                <a:latin typeface="Arial" panose="020B0604020202020204" pitchFamily="34" charset="0"/>
              </a:rPr>
              <a:t> III are the words:</a:t>
            </a:r>
          </a:p>
          <a:p>
            <a:pPr eaLnBrk="1" hangingPunct="1">
              <a:lnSpc>
                <a:spcPct val="80000"/>
              </a:lnSpc>
              <a:buFont typeface="Wingdings" panose="05000000000000000000" pitchFamily="2" charset="2"/>
              <a:buNone/>
            </a:pPr>
            <a:r>
              <a:rPr lang="en-US" altLang="en-US" sz="2400" i="1" dirty="0">
                <a:latin typeface="Arial" panose="020B0604020202020204" pitchFamily="34" charset="0"/>
              </a:rPr>
              <a:t>“In all the countries which… [I received] the tribute of…</a:t>
            </a:r>
            <a:r>
              <a:rPr lang="en-US" altLang="en-US" sz="2400" i="1" dirty="0" err="1">
                <a:latin typeface="Arial" panose="020B0604020202020204" pitchFamily="34" charset="0"/>
              </a:rPr>
              <a:t>Jehoahaz</a:t>
            </a:r>
            <a:r>
              <a:rPr lang="en-US" altLang="en-US" sz="2400" i="1" dirty="0">
                <a:latin typeface="Arial" panose="020B0604020202020204" pitchFamily="34" charset="0"/>
              </a:rPr>
              <a:t> (</a:t>
            </a:r>
            <a:r>
              <a:rPr lang="en-US" altLang="en-US" sz="2400" i="1" dirty="0" err="1">
                <a:latin typeface="Arial" panose="020B0604020202020204" pitchFamily="34" charset="0"/>
              </a:rPr>
              <a:t>Ia</a:t>
            </a:r>
            <a:r>
              <a:rPr lang="en-US" altLang="en-US" sz="2400" i="1" dirty="0">
                <a:latin typeface="Arial" panose="020B0604020202020204" pitchFamily="34" charset="0"/>
              </a:rPr>
              <a:t>-u- ha-zi)* of Judah (</a:t>
            </a:r>
            <a:r>
              <a:rPr lang="en-US" altLang="en-US" sz="2400" i="1" dirty="0" err="1">
                <a:latin typeface="Arial" panose="020B0604020202020204" pitchFamily="34" charset="0"/>
              </a:rPr>
              <a:t>Ia</a:t>
            </a:r>
            <a:r>
              <a:rPr lang="en-US" altLang="en-US" sz="2400" i="1" dirty="0">
                <a:latin typeface="Arial" panose="020B0604020202020204" pitchFamily="34" charset="0"/>
              </a:rPr>
              <a:t>-u-da-a-a)…(consisting of) gold, silver, tin, iron, antimony, linen garments with multicolored trimmings…” (Summary Inscription No. 7)</a:t>
            </a:r>
          </a:p>
          <a:p>
            <a:pPr eaLnBrk="1" hangingPunct="1">
              <a:lnSpc>
                <a:spcPct val="80000"/>
              </a:lnSpc>
              <a:buFont typeface="Wingdings" panose="05000000000000000000" pitchFamily="2" charset="2"/>
              <a:buNone/>
            </a:pPr>
            <a:endParaRPr lang="en-US" altLang="en-US" sz="2400" i="1" dirty="0">
              <a:latin typeface="Arial" panose="020B0604020202020204" pitchFamily="34" charset="0"/>
            </a:endParaRPr>
          </a:p>
          <a:p>
            <a:pPr eaLnBrk="1" hangingPunct="1">
              <a:lnSpc>
                <a:spcPct val="80000"/>
              </a:lnSpc>
              <a:buFont typeface="Wingdings" panose="05000000000000000000" pitchFamily="2" charset="2"/>
              <a:buNone/>
            </a:pPr>
            <a:r>
              <a:rPr lang="en-US" altLang="en-US" sz="2400" i="1" dirty="0">
                <a:latin typeface="Arial" panose="020B0604020202020204" pitchFamily="34" charset="0"/>
              </a:rPr>
              <a:t>* The name Ahaz is written out fully as </a:t>
            </a:r>
            <a:r>
              <a:rPr lang="en-US" altLang="en-US" sz="2400" i="1" dirty="0" err="1">
                <a:latin typeface="Arial" panose="020B0604020202020204" pitchFamily="34" charset="0"/>
              </a:rPr>
              <a:t>Jehoahaz</a:t>
            </a:r>
            <a:endParaRPr lang="en-US" altLang="en-US" sz="2400" i="1" dirty="0">
              <a:latin typeface="Arial" panose="020B0604020202020204" pitchFamily="34" charset="0"/>
            </a:endParaRPr>
          </a:p>
        </p:txBody>
      </p:sp>
      <p:pic>
        <p:nvPicPr>
          <p:cNvPr id="135172" name="Picture 7" descr="Kalah_Palace_Summary">
            <a:extLst>
              <a:ext uri="{FF2B5EF4-FFF2-40B4-BE49-F238E27FC236}">
                <a16:creationId xmlns:a16="http://schemas.microsoft.com/office/drawing/2014/main" id="{3C5EA341-56D9-3979-2C30-377B61F5774E}"/>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342900" y="1066800"/>
            <a:ext cx="4953000" cy="4164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3" name="Text Box 8">
            <a:extLst>
              <a:ext uri="{FF2B5EF4-FFF2-40B4-BE49-F238E27FC236}">
                <a16:creationId xmlns:a16="http://schemas.microsoft.com/office/drawing/2014/main" id="{F3CE2438-9CD2-64D9-72FA-80A220803A2D}"/>
              </a:ext>
            </a:extLst>
          </p:cNvPr>
          <p:cNvSpPr txBox="1">
            <a:spLocks noChangeArrowheads="1"/>
          </p:cNvSpPr>
          <p:nvPr/>
        </p:nvSpPr>
        <p:spPr bwMode="auto">
          <a:xfrm>
            <a:off x="1471863" y="5307013"/>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fontAlgn="base">
              <a:spcBef>
                <a:spcPct val="50000"/>
              </a:spcBef>
              <a:spcAft>
                <a:spcPct val="0"/>
              </a:spcAft>
            </a:pPr>
            <a:r>
              <a:rPr lang="en-US" altLang="en-US">
                <a:solidFill>
                  <a:srgbClr val="000000"/>
                </a:solidFill>
                <a:latin typeface="Tahoma" panose="020B0604030504040204" pitchFamily="34" charset="0"/>
              </a:rPr>
              <a:t>British Museum, London</a:t>
            </a:r>
          </a:p>
        </p:txBody>
      </p:sp>
    </p:spTree>
  </p:cSld>
  <p:clrMapOvr>
    <a:masterClrMapping/>
  </p:clrMapOvr>
  <p:transition spd="med">
    <p:zoom dir="in"/>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EBA5A47C-8D9A-8D0F-A795-07D44A6B8852}"/>
              </a:ext>
            </a:extLst>
          </p:cNvPr>
          <p:cNvSpPr>
            <a:spLocks noGrp="1" noChangeArrowheads="1"/>
          </p:cNvSpPr>
          <p:nvPr>
            <p:ph type="title"/>
          </p:nvPr>
        </p:nvSpPr>
        <p:spPr>
          <a:xfrm>
            <a:off x="473242" y="356937"/>
            <a:ext cx="8991600" cy="1219200"/>
          </a:xfrm>
        </p:spPr>
        <p:txBody>
          <a:bodyPr/>
          <a:lstStyle/>
          <a:p>
            <a:pPr eaLnBrk="1" hangingPunct="1"/>
            <a:r>
              <a:rPr lang="en-US" altLang="en-US" dirty="0"/>
              <a:t>The Beginning of the North’s Collapse</a:t>
            </a:r>
            <a:endParaRPr lang="en-US" altLang="en-US" sz="4000" dirty="0"/>
          </a:p>
        </p:txBody>
      </p:sp>
      <p:sp>
        <p:nvSpPr>
          <p:cNvPr id="360451" name="Rectangle 3">
            <a:extLst>
              <a:ext uri="{FF2B5EF4-FFF2-40B4-BE49-F238E27FC236}">
                <a16:creationId xmlns:a16="http://schemas.microsoft.com/office/drawing/2014/main" id="{871D9338-6DAF-81D9-3101-66EC75488AC8}"/>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t>Ahaz’ invitation to Tiglath-</a:t>
            </a:r>
            <a:r>
              <a:rPr lang="en-US" altLang="en-US" sz="2800" b="1" dirty="0" err="1"/>
              <a:t>pileser</a:t>
            </a:r>
            <a:r>
              <a:rPr lang="en-US" altLang="en-US" sz="2800" b="1" dirty="0"/>
              <a:t> III proved fatal to both Aram and Israel.</a:t>
            </a:r>
          </a:p>
          <a:p>
            <a:pPr eaLnBrk="1" hangingPunct="1"/>
            <a:r>
              <a:rPr lang="en-US" altLang="en-US" sz="2400" i="1" dirty="0" err="1"/>
              <a:t>Rezin</a:t>
            </a:r>
            <a:r>
              <a:rPr lang="en-US" altLang="en-US" sz="2400" i="1" dirty="0"/>
              <a:t> of Damascus  was deposed, and Aram was annexed by the Assyrian Empire. </a:t>
            </a:r>
          </a:p>
          <a:p>
            <a:pPr eaLnBrk="1" hangingPunct="1"/>
            <a:r>
              <a:rPr lang="en-US" altLang="en-US" sz="2400" i="1" dirty="0" err="1"/>
              <a:t>Pekah</a:t>
            </a:r>
            <a:r>
              <a:rPr lang="en-US" altLang="en-US" sz="2400" i="1" dirty="0"/>
              <a:t> was assassinated by Hoshea, who ostensibly was pro-Assyrian, and now Israel once again became an Assyrian vassal state.</a:t>
            </a:r>
          </a:p>
          <a:p>
            <a:pPr eaLnBrk="1" hangingPunct="1"/>
            <a:r>
              <a:rPr lang="en-US" altLang="en-US" sz="2400" i="1" dirty="0"/>
              <a:t>Tiglath-</a:t>
            </a:r>
            <a:r>
              <a:rPr lang="en-US" altLang="en-US" sz="2400" i="1" dirty="0" err="1"/>
              <a:t>pileser</a:t>
            </a:r>
            <a:r>
              <a:rPr lang="en-US" altLang="en-US" sz="2400" i="1" dirty="0"/>
              <a:t> III claimed to have established Hoshea as his vassal ruler. </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0451">
                                            <p:txEl>
                                              <p:pRg st="0" end="0"/>
                                            </p:txEl>
                                          </p:spTgt>
                                        </p:tgtEl>
                                        <p:attrNameLst>
                                          <p:attrName>style.visibility</p:attrName>
                                        </p:attrNameLst>
                                      </p:cBhvr>
                                      <p:to>
                                        <p:strVal val="visible"/>
                                      </p:to>
                                    </p:set>
                                    <p:anim calcmode="lin" valueType="num">
                                      <p:cBhvr>
                                        <p:cTn id="7" dur="500" fill="hold"/>
                                        <p:tgtEl>
                                          <p:spTgt spid="360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0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0451">
                                            <p:txEl>
                                              <p:pRg st="1" end="1"/>
                                            </p:txEl>
                                          </p:spTgt>
                                        </p:tgtEl>
                                        <p:attrNameLst>
                                          <p:attrName>style.visibility</p:attrName>
                                        </p:attrNameLst>
                                      </p:cBhvr>
                                      <p:to>
                                        <p:strVal val="visible"/>
                                      </p:to>
                                    </p:set>
                                    <p:anim calcmode="lin" valueType="num">
                                      <p:cBhvr>
                                        <p:cTn id="13" dur="500" fill="hold"/>
                                        <p:tgtEl>
                                          <p:spTgt spid="3604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04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04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0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0451">
                                            <p:txEl>
                                              <p:pRg st="2" end="2"/>
                                            </p:txEl>
                                          </p:spTgt>
                                        </p:tgtEl>
                                        <p:attrNameLst>
                                          <p:attrName>style.visibility</p:attrName>
                                        </p:attrNameLst>
                                      </p:cBhvr>
                                      <p:to>
                                        <p:strVal val="visible"/>
                                      </p:to>
                                    </p:set>
                                    <p:anim calcmode="lin" valueType="num">
                                      <p:cBhvr>
                                        <p:cTn id="21" dur="500" fill="hold"/>
                                        <p:tgtEl>
                                          <p:spTgt spid="3604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04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04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04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60451">
                                            <p:txEl>
                                              <p:pRg st="3" end="3"/>
                                            </p:txEl>
                                          </p:spTgt>
                                        </p:tgtEl>
                                        <p:attrNameLst>
                                          <p:attrName>style.visibility</p:attrName>
                                        </p:attrNameLst>
                                      </p:cBhvr>
                                      <p:to>
                                        <p:strVal val="visible"/>
                                      </p:to>
                                    </p:set>
                                    <p:anim calcmode="lin" valueType="num">
                                      <p:cBhvr>
                                        <p:cTn id="29" dur="500" fill="hold"/>
                                        <p:tgtEl>
                                          <p:spTgt spid="3604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604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604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604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4">
            <a:extLst>
              <a:ext uri="{FF2B5EF4-FFF2-40B4-BE49-F238E27FC236}">
                <a16:creationId xmlns:a16="http://schemas.microsoft.com/office/drawing/2014/main" id="{8AFD6D54-2D36-611A-461C-4012AAF44B90}"/>
              </a:ext>
            </a:extLst>
          </p:cNvPr>
          <p:cNvSpPr>
            <a:spLocks noGrp="1" noChangeArrowheads="1"/>
          </p:cNvSpPr>
          <p:nvPr>
            <p:ph type="title"/>
          </p:nvPr>
        </p:nvSpPr>
        <p:spPr>
          <a:xfrm>
            <a:off x="409074" y="5343525"/>
            <a:ext cx="4953000" cy="914400"/>
          </a:xfrm>
        </p:spPr>
        <p:txBody>
          <a:bodyPr/>
          <a:lstStyle/>
          <a:p>
            <a:pPr algn="ctr" eaLnBrk="1" hangingPunct="1"/>
            <a:r>
              <a:rPr lang="en-US" altLang="en-US" sz="2400" dirty="0">
                <a:latin typeface="Arial" panose="020B0604020202020204" pitchFamily="34" charset="0"/>
              </a:rPr>
              <a:t>Tiglath-</a:t>
            </a:r>
            <a:r>
              <a:rPr lang="en-US" altLang="en-US" sz="2400" dirty="0" err="1">
                <a:latin typeface="Arial" panose="020B0604020202020204" pitchFamily="34" charset="0"/>
              </a:rPr>
              <a:t>pileser</a:t>
            </a:r>
            <a:r>
              <a:rPr lang="en-US" altLang="en-US" sz="2400" dirty="0">
                <a:latin typeface="Arial" panose="020B0604020202020204" pitchFamily="34" charset="0"/>
              </a:rPr>
              <a:t> III (744-727 BC)</a:t>
            </a:r>
            <a:br>
              <a:rPr lang="en-US" altLang="en-US" sz="2400" dirty="0">
                <a:latin typeface="Arial" panose="020B0604020202020204" pitchFamily="34" charset="0"/>
              </a:rPr>
            </a:br>
            <a:r>
              <a:rPr lang="en-US" altLang="en-US" sz="2000" dirty="0">
                <a:latin typeface="Arial Narrow" panose="020B0606020202030204" pitchFamily="34" charset="0"/>
              </a:rPr>
              <a:t>British Museum, London</a:t>
            </a:r>
            <a:endParaRPr lang="en-US" altLang="en-US" sz="2400" dirty="0">
              <a:latin typeface="Arial" panose="020B0604020202020204" pitchFamily="34" charset="0"/>
            </a:endParaRPr>
          </a:p>
        </p:txBody>
      </p:sp>
      <p:sp>
        <p:nvSpPr>
          <p:cNvPr id="137219" name="Rectangle 5">
            <a:extLst>
              <a:ext uri="{FF2B5EF4-FFF2-40B4-BE49-F238E27FC236}">
                <a16:creationId xmlns:a16="http://schemas.microsoft.com/office/drawing/2014/main" id="{05CD8E69-3A94-0B54-DD81-09D2C544FC30}"/>
              </a:ext>
            </a:extLst>
          </p:cNvPr>
          <p:cNvSpPr>
            <a:spLocks noGrp="1" noChangeArrowheads="1"/>
          </p:cNvSpPr>
          <p:nvPr>
            <p:ph type="body" sz="half" idx="1"/>
          </p:nvPr>
        </p:nvSpPr>
        <p:spPr>
          <a:xfrm>
            <a:off x="5791200" y="304800"/>
            <a:ext cx="5991726" cy="6248400"/>
          </a:xfrm>
        </p:spPr>
        <p:txBody>
          <a:bodyPr/>
          <a:lstStyle/>
          <a:p>
            <a:pPr eaLnBrk="1" hangingPunct="1">
              <a:buFont typeface="Wingdings" panose="05000000000000000000" pitchFamily="2" charset="2"/>
              <a:buNone/>
            </a:pPr>
            <a:r>
              <a:rPr lang="en-US" altLang="en-US" sz="2400" i="1" dirty="0">
                <a:latin typeface="Arial Narrow" panose="020B0606020202030204" pitchFamily="34" charset="0"/>
              </a:rPr>
              <a:t>“I laid siege to and conquered…</a:t>
            </a:r>
            <a:r>
              <a:rPr lang="en-US" altLang="en-US" sz="2400" i="1" dirty="0" err="1">
                <a:latin typeface="Arial Narrow" panose="020B0606020202030204" pitchFamily="34" charset="0"/>
              </a:rPr>
              <a:t>Rezon</a:t>
            </a:r>
            <a:r>
              <a:rPr lang="en-US" altLang="en-US" sz="2400" i="1" dirty="0">
                <a:latin typeface="Arial Narrow" panose="020B0606020202030204" pitchFamily="34" charset="0"/>
              </a:rPr>
              <a:t> of Damascus…  592 towns…of the 16 districts of the country of Damascus I destroyed like hills of the flood.”</a:t>
            </a:r>
          </a:p>
          <a:p>
            <a:pPr eaLnBrk="1" hangingPunct="1">
              <a:buFont typeface="Wingdings" panose="05000000000000000000" pitchFamily="2" charset="2"/>
              <a:buNone/>
            </a:pPr>
            <a:r>
              <a:rPr lang="en-US" altLang="en-US" sz="2400" i="1" dirty="0">
                <a:latin typeface="Arial Narrow" panose="020B0606020202030204" pitchFamily="34" charset="0"/>
              </a:rPr>
              <a:t>“They [the Israelites] overthrew their king </a:t>
            </a:r>
            <a:r>
              <a:rPr lang="en-US" altLang="en-US" sz="2400" i="1" dirty="0" err="1">
                <a:latin typeface="Arial Narrow" panose="020B0606020202030204" pitchFamily="34" charset="0"/>
              </a:rPr>
              <a:t>Pekah</a:t>
            </a:r>
            <a:r>
              <a:rPr lang="en-US" altLang="en-US" sz="2400" i="1" dirty="0">
                <a:latin typeface="Arial Narrow" panose="020B0606020202030204" pitchFamily="34" charset="0"/>
              </a:rPr>
              <a:t> and I placed Hoshea as king over them.”</a:t>
            </a:r>
          </a:p>
          <a:p>
            <a:pPr eaLnBrk="1" hangingPunct="1">
              <a:buFont typeface="Wingdings" panose="05000000000000000000" pitchFamily="2" charset="2"/>
              <a:buNone/>
            </a:pPr>
            <a:endParaRPr lang="en-US" altLang="en-US" sz="2400" i="1" dirty="0">
              <a:latin typeface="Arial Narrow" panose="020B0606020202030204" pitchFamily="34" charset="0"/>
            </a:endParaRPr>
          </a:p>
          <a:p>
            <a:pPr eaLnBrk="1" hangingPunct="1">
              <a:buFont typeface="Wingdings" panose="05000000000000000000" pitchFamily="2" charset="2"/>
              <a:buNone/>
            </a:pPr>
            <a:r>
              <a:rPr lang="en-US" altLang="en-US" sz="2400" i="1" dirty="0">
                <a:latin typeface="Arial Narrow" panose="020B0606020202030204" pitchFamily="34" charset="0"/>
              </a:rPr>
              <a:t>	(Annalistic Records, ANET, p. 284)</a:t>
            </a:r>
          </a:p>
        </p:txBody>
      </p:sp>
      <p:pic>
        <p:nvPicPr>
          <p:cNvPr id="137220" name="Picture 9" descr="Assyrian Slide # AI-01b">
            <a:extLst>
              <a:ext uri="{FF2B5EF4-FFF2-40B4-BE49-F238E27FC236}">
                <a16:creationId xmlns:a16="http://schemas.microsoft.com/office/drawing/2014/main" id="{66E11502-68BA-86D3-F7B2-7ECE989104AC}"/>
              </a:ext>
            </a:extLst>
          </p:cNvPr>
          <p:cNvPicPr>
            <a:picLocks noGrp="1" noChangeAspect="1" noChangeArrowheads="1"/>
          </p:cNvPicPr>
          <p:nvPr>
            <p:ph sz="half" idx="2"/>
          </p:nvPr>
        </p:nvPicPr>
        <p:blipFill>
          <a:blip r:embed="rId2">
            <a:lum bright="12000" contrast="12000"/>
            <a:extLst>
              <a:ext uri="{28A0092B-C50C-407E-A947-70E740481C1C}">
                <a14:useLocalDpi xmlns:a14="http://schemas.microsoft.com/office/drawing/2010/main" val="0"/>
              </a:ext>
            </a:extLst>
          </a:blip>
          <a:srcRect l="22223" t="2437" r="11111" b="-266"/>
          <a:stretch>
            <a:fillRect/>
          </a:stretch>
        </p:blipFill>
        <p:spPr>
          <a:xfrm>
            <a:off x="256674" y="304800"/>
            <a:ext cx="5257800" cy="5038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Rectangle 4">
            <a:extLst>
              <a:ext uri="{FF2B5EF4-FFF2-40B4-BE49-F238E27FC236}">
                <a16:creationId xmlns:a16="http://schemas.microsoft.com/office/drawing/2014/main" id="{27799A2B-D378-45EF-CA56-2E981185CFD2}"/>
              </a:ext>
            </a:extLst>
          </p:cNvPr>
          <p:cNvSpPr>
            <a:spLocks noGrp="1" noChangeArrowheads="1"/>
          </p:cNvSpPr>
          <p:nvPr>
            <p:ph type="title"/>
          </p:nvPr>
        </p:nvSpPr>
        <p:spPr>
          <a:xfrm>
            <a:off x="178593" y="212558"/>
            <a:ext cx="8305800" cy="1371600"/>
          </a:xfrm>
        </p:spPr>
        <p:txBody>
          <a:bodyPr/>
          <a:lstStyle/>
          <a:p>
            <a:pPr eaLnBrk="1" hangingPunct="1"/>
            <a:r>
              <a:rPr lang="en-US" altLang="en-US" sz="4000" dirty="0">
                <a:latin typeface="Impact" panose="020B0806030902050204" pitchFamily="34" charset="0"/>
              </a:rPr>
              <a:t>Royal signet belonging to Hoshea’s minister</a:t>
            </a:r>
          </a:p>
        </p:txBody>
      </p:sp>
      <p:sp>
        <p:nvSpPr>
          <p:cNvPr id="138243" name="Rectangle 6">
            <a:extLst>
              <a:ext uri="{FF2B5EF4-FFF2-40B4-BE49-F238E27FC236}">
                <a16:creationId xmlns:a16="http://schemas.microsoft.com/office/drawing/2014/main" id="{F91A9F62-CCEA-2247-2E0C-0F13D24DDDFE}"/>
              </a:ext>
            </a:extLst>
          </p:cNvPr>
          <p:cNvSpPr>
            <a:spLocks noGrp="1" noChangeArrowheads="1"/>
          </p:cNvSpPr>
          <p:nvPr>
            <p:ph type="body" sz="half" idx="2"/>
          </p:nvPr>
        </p:nvSpPr>
        <p:spPr>
          <a:xfrm>
            <a:off x="4427621" y="1828800"/>
            <a:ext cx="7459579" cy="4724400"/>
          </a:xfrm>
        </p:spPr>
        <p:txBody>
          <a:bodyPr/>
          <a:lstStyle/>
          <a:p>
            <a:pPr eaLnBrk="1" hangingPunct="1">
              <a:buFont typeface="Wingdings" panose="05000000000000000000" pitchFamily="2" charset="2"/>
              <a:buNone/>
            </a:pPr>
            <a:r>
              <a:rPr lang="en-US" altLang="en-US" sz="2400" dirty="0">
                <a:latin typeface="Arial" panose="020B0604020202020204" pitchFamily="34" charset="0"/>
              </a:rPr>
              <a:t>The name of Israel’s final king is inscribed on this chalcedony seal. The inscription reads:</a:t>
            </a:r>
          </a:p>
          <a:p>
            <a:pPr eaLnBrk="1" hangingPunct="1">
              <a:buFont typeface="Wingdings" panose="05000000000000000000" pitchFamily="2" charset="2"/>
              <a:buNone/>
            </a:pPr>
            <a:endParaRPr lang="en-US" altLang="en-US" sz="2800" dirty="0">
              <a:latin typeface="Arial" panose="020B0604020202020204" pitchFamily="34" charset="0"/>
            </a:endParaRPr>
          </a:p>
          <a:p>
            <a:pPr eaLnBrk="1" hangingPunct="1">
              <a:buFont typeface="Wingdings" panose="05000000000000000000" pitchFamily="2" charset="2"/>
              <a:buNone/>
            </a:pPr>
            <a:r>
              <a:rPr lang="en-US" altLang="en-US" sz="2800" dirty="0">
                <a:latin typeface="Arial" panose="020B0604020202020204" pitchFamily="34" charset="0"/>
              </a:rPr>
              <a:t>	</a:t>
            </a:r>
            <a:r>
              <a:rPr lang="en-US" altLang="en-US" sz="2800" i="1" dirty="0">
                <a:latin typeface="Arial" panose="020B0604020202020204" pitchFamily="34" charset="0"/>
              </a:rPr>
              <a:t>“belonging to Abdi servant of Hoshea”</a:t>
            </a:r>
          </a:p>
        </p:txBody>
      </p:sp>
      <p:pic>
        <p:nvPicPr>
          <p:cNvPr id="138244" name="Picture 7" descr="bar095f01">
            <a:extLst>
              <a:ext uri="{FF2B5EF4-FFF2-40B4-BE49-F238E27FC236}">
                <a16:creationId xmlns:a16="http://schemas.microsoft.com/office/drawing/2014/main" id="{BAE233E8-538F-893F-1D3B-4CC112FCEF5B}"/>
              </a:ext>
            </a:extLst>
          </p:cNvPr>
          <p:cNvPicPr>
            <a:picLocks noGrp="1" noChangeAspect="1" noChangeArrowheads="1"/>
          </p:cNvPicPr>
          <p:nvPr>
            <p:ph sz="half" idx="1"/>
          </p:nvPr>
        </p:nvPicPr>
        <p:blipFill>
          <a:blip r:embed="rId2">
            <a:lum bright="-12000"/>
            <a:extLst>
              <a:ext uri="{28A0092B-C50C-407E-A947-70E740481C1C}">
                <a14:useLocalDpi xmlns:a14="http://schemas.microsoft.com/office/drawing/2010/main" val="0"/>
              </a:ext>
            </a:extLst>
          </a:blip>
          <a:srcRect/>
          <a:stretch>
            <a:fillRect/>
          </a:stretch>
        </p:blipFill>
        <p:spPr>
          <a:xfrm>
            <a:off x="178593" y="1828800"/>
            <a:ext cx="3640138"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5" name="Text Box 8">
            <a:extLst>
              <a:ext uri="{FF2B5EF4-FFF2-40B4-BE49-F238E27FC236}">
                <a16:creationId xmlns:a16="http://schemas.microsoft.com/office/drawing/2014/main" id="{C5030DB3-6537-4B9D-B9C1-0D56DF27B91E}"/>
              </a:ext>
            </a:extLst>
          </p:cNvPr>
          <p:cNvSpPr txBox="1">
            <a:spLocks noChangeArrowheads="1"/>
          </p:cNvSpPr>
          <p:nvPr/>
        </p:nvSpPr>
        <p:spPr bwMode="auto">
          <a:xfrm>
            <a:off x="5562600" y="5867400"/>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000000"/>
                </a:solidFill>
                <a:latin typeface="Arial Narrow" panose="020B0606020202030204" pitchFamily="34" charset="0"/>
              </a:rPr>
              <a:t>From the private collection of Shlomo Moussaieff, London</a:t>
            </a:r>
          </a:p>
        </p:txBody>
      </p:sp>
    </p:spTree>
  </p:cSld>
  <p:clrMapOvr>
    <a:masterClrMapping/>
  </p:clrMapOvr>
  <p:transition spd="med">
    <p:zoom dir="in"/>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9E1C383C-1973-9262-BB3D-EA6653707C8D}"/>
              </a:ext>
            </a:extLst>
          </p:cNvPr>
          <p:cNvSpPr>
            <a:spLocks noGrp="1" noChangeArrowheads="1"/>
          </p:cNvSpPr>
          <p:nvPr>
            <p:ph type="title"/>
          </p:nvPr>
        </p:nvSpPr>
        <p:spPr>
          <a:xfrm>
            <a:off x="609598" y="308810"/>
            <a:ext cx="10972800" cy="1143000"/>
          </a:xfrm>
        </p:spPr>
        <p:txBody>
          <a:bodyPr/>
          <a:lstStyle/>
          <a:p>
            <a:pPr eaLnBrk="1" hangingPunct="1"/>
            <a:r>
              <a:rPr lang="en-US" altLang="en-US" dirty="0"/>
              <a:t>Hoshea’s Revolt </a:t>
            </a:r>
            <a:r>
              <a:rPr lang="en-US" altLang="en-US" sz="2800" dirty="0"/>
              <a:t>(2 Kg. 17:3-6)</a:t>
            </a:r>
          </a:p>
        </p:txBody>
      </p:sp>
      <p:sp>
        <p:nvSpPr>
          <p:cNvPr id="363523" name="Rectangle 3">
            <a:extLst>
              <a:ext uri="{FF2B5EF4-FFF2-40B4-BE49-F238E27FC236}">
                <a16:creationId xmlns:a16="http://schemas.microsoft.com/office/drawing/2014/main" id="{60DF79AA-90EF-05D3-42BB-DD3F6A48B789}"/>
              </a:ext>
            </a:extLst>
          </p:cNvPr>
          <p:cNvSpPr>
            <a:spLocks noGrp="1" noChangeArrowheads="1"/>
          </p:cNvSpPr>
          <p:nvPr>
            <p:ph type="body" idx="1"/>
          </p:nvPr>
        </p:nvSpPr>
        <p:spPr>
          <a:xfrm>
            <a:off x="609599" y="1828800"/>
            <a:ext cx="10972799" cy="5029200"/>
          </a:xfrm>
        </p:spPr>
        <p:txBody>
          <a:bodyPr/>
          <a:lstStyle/>
          <a:p>
            <a:pPr eaLnBrk="1" hangingPunct="1">
              <a:lnSpc>
                <a:spcPct val="90000"/>
              </a:lnSpc>
              <a:buFont typeface="Wingdings" panose="05000000000000000000" pitchFamily="2" charset="2"/>
              <a:buNone/>
            </a:pPr>
            <a:r>
              <a:rPr lang="en-US" altLang="en-US" sz="2800" b="1" dirty="0"/>
              <a:t>When Tiglath-</a:t>
            </a:r>
            <a:r>
              <a:rPr lang="en-US" altLang="en-US" sz="2800" b="1" dirty="0" err="1"/>
              <a:t>pileser</a:t>
            </a:r>
            <a:r>
              <a:rPr lang="en-US" altLang="en-US" sz="2800" b="1" dirty="0"/>
              <a:t> III died, Hoshea seized the opportunity to break his </a:t>
            </a:r>
            <a:r>
              <a:rPr lang="en-US" altLang="en-US" sz="2800" b="1" dirty="0" err="1"/>
              <a:t>vassalship</a:t>
            </a:r>
            <a:r>
              <a:rPr lang="en-US" altLang="en-US" sz="2800" b="1" dirty="0"/>
              <a:t> to Assyria.</a:t>
            </a:r>
          </a:p>
          <a:p>
            <a:pPr eaLnBrk="1" hangingPunct="1">
              <a:lnSpc>
                <a:spcPct val="90000"/>
              </a:lnSpc>
            </a:pPr>
            <a:r>
              <a:rPr lang="en-US" altLang="en-US" sz="2400" i="1" dirty="0"/>
              <a:t>Hoping for support from Egypt, Hoshea withheld tribute.</a:t>
            </a:r>
          </a:p>
          <a:p>
            <a:pPr eaLnBrk="1" hangingPunct="1">
              <a:lnSpc>
                <a:spcPct val="90000"/>
              </a:lnSpc>
            </a:pPr>
            <a:r>
              <a:rPr lang="en-US" altLang="en-US" sz="2400" i="1" dirty="0"/>
              <a:t>Egyptian support was a vain hope, and Shalmaneser V, Tiglath-</a:t>
            </a:r>
            <a:r>
              <a:rPr lang="en-US" altLang="en-US" sz="2400" i="1" dirty="0" err="1"/>
              <a:t>pileser</a:t>
            </a:r>
            <a:r>
              <a:rPr lang="en-US" altLang="en-US" sz="2400" i="1" dirty="0"/>
              <a:t> III’s successor, invaded Samaria, putting it to a three year siege.</a:t>
            </a:r>
          </a:p>
          <a:p>
            <a:pPr eaLnBrk="1" hangingPunct="1">
              <a:lnSpc>
                <a:spcPct val="90000"/>
              </a:lnSpc>
            </a:pPr>
            <a:r>
              <a:rPr lang="en-US" altLang="en-US" sz="2400" i="1" dirty="0"/>
              <a:t>When the city fell, he put Hoshea in prison. Sargon II, Shalmaneser’s successor, deported large portions of the population to outlying regions of the empire.</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 calcmode="lin" valueType="num">
                                      <p:cBhvr>
                                        <p:cTn id="7" dur="500" fill="hold"/>
                                        <p:tgtEl>
                                          <p:spTgt spid="3635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635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63523">
                                            <p:txEl>
                                              <p:pRg st="1" end="1"/>
                                            </p:txEl>
                                          </p:spTgt>
                                        </p:tgtEl>
                                        <p:attrNameLst>
                                          <p:attrName>style.visibility</p:attrName>
                                        </p:attrNameLst>
                                      </p:cBhvr>
                                      <p:to>
                                        <p:strVal val="visible"/>
                                      </p:to>
                                    </p:set>
                                    <p:anim calcmode="lin" valueType="num">
                                      <p:cBhvr>
                                        <p:cTn id="13" dur="500" fill="hold"/>
                                        <p:tgtEl>
                                          <p:spTgt spid="36352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6352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6352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63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63523">
                                            <p:txEl>
                                              <p:pRg st="2" end="2"/>
                                            </p:txEl>
                                          </p:spTgt>
                                        </p:tgtEl>
                                        <p:attrNameLst>
                                          <p:attrName>style.visibility</p:attrName>
                                        </p:attrNameLst>
                                      </p:cBhvr>
                                      <p:to>
                                        <p:strVal val="visible"/>
                                      </p:to>
                                    </p:set>
                                    <p:anim calcmode="lin" valueType="num">
                                      <p:cBhvr>
                                        <p:cTn id="21" dur="500" fill="hold"/>
                                        <p:tgtEl>
                                          <p:spTgt spid="36352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6352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6352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63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63523">
                                            <p:txEl>
                                              <p:pRg st="3" end="3"/>
                                            </p:txEl>
                                          </p:spTgt>
                                        </p:tgtEl>
                                        <p:attrNameLst>
                                          <p:attrName>style.visibility</p:attrName>
                                        </p:attrNameLst>
                                      </p:cBhvr>
                                      <p:to>
                                        <p:strVal val="visible"/>
                                      </p:to>
                                    </p:set>
                                    <p:anim calcmode="lin" valueType="num">
                                      <p:cBhvr>
                                        <p:cTn id="29" dur="500" fill="hold"/>
                                        <p:tgtEl>
                                          <p:spTgt spid="36352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6352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6352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635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5F0E28B6-9DFE-1084-4A63-F783EE5A27AC}"/>
              </a:ext>
            </a:extLst>
          </p:cNvPr>
          <p:cNvSpPr>
            <a:spLocks noGrp="1" noChangeArrowheads="1"/>
          </p:cNvSpPr>
          <p:nvPr>
            <p:ph type="title"/>
          </p:nvPr>
        </p:nvSpPr>
        <p:spPr>
          <a:xfrm>
            <a:off x="6248400" y="228600"/>
            <a:ext cx="4114800" cy="685800"/>
          </a:xfrm>
        </p:spPr>
        <p:txBody>
          <a:bodyPr/>
          <a:lstStyle/>
          <a:p>
            <a:pPr algn="ctr" eaLnBrk="1" hangingPunct="1"/>
            <a:r>
              <a:rPr lang="en-US" altLang="en-US" sz="2800">
                <a:latin typeface="Arial" panose="020B0604020202020204" pitchFamily="34" charset="0"/>
              </a:rPr>
              <a:t>Sargon II and his Tartan</a:t>
            </a:r>
            <a:br>
              <a:rPr lang="en-US" altLang="en-US" sz="2800">
                <a:latin typeface="Arial" panose="020B0604020202020204" pitchFamily="34" charset="0"/>
              </a:rPr>
            </a:br>
            <a:r>
              <a:rPr lang="en-US" altLang="en-US" sz="2400">
                <a:latin typeface="Arial" panose="020B0604020202020204" pitchFamily="34" charset="0"/>
              </a:rPr>
              <a:t>(721-705 BC)</a:t>
            </a:r>
          </a:p>
        </p:txBody>
      </p:sp>
      <p:pic>
        <p:nvPicPr>
          <p:cNvPr id="146435" name="Picture 3" descr="sargon_ii_inscription[1]">
            <a:extLst>
              <a:ext uri="{FF2B5EF4-FFF2-40B4-BE49-F238E27FC236}">
                <a16:creationId xmlns:a16="http://schemas.microsoft.com/office/drawing/2014/main" id="{3531C28B-480C-22D4-5AEB-4CDC10AD3C5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828801" y="228600"/>
            <a:ext cx="2066925"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6436" name="Picture 4" descr="king-and-soldier-o[1]">
            <a:extLst>
              <a:ext uri="{FF2B5EF4-FFF2-40B4-BE49-F238E27FC236}">
                <a16:creationId xmlns:a16="http://schemas.microsoft.com/office/drawing/2014/main" id="{FDD2E55F-2EEC-F0A7-2533-AEE8C220FB5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00764" y="990600"/>
            <a:ext cx="4422775"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437" name="Text Box 5">
            <a:extLst>
              <a:ext uri="{FF2B5EF4-FFF2-40B4-BE49-F238E27FC236}">
                <a16:creationId xmlns:a16="http://schemas.microsoft.com/office/drawing/2014/main" id="{5247CA55-7DF4-D719-BD68-07ADA84D2549}"/>
              </a:ext>
            </a:extLst>
          </p:cNvPr>
          <p:cNvSpPr txBox="1">
            <a:spLocks noChangeArrowheads="1"/>
          </p:cNvSpPr>
          <p:nvPr/>
        </p:nvSpPr>
        <p:spPr bwMode="auto">
          <a:xfrm>
            <a:off x="3581400" y="6248401"/>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a:solidFill>
                  <a:srgbClr val="000000"/>
                </a:solidFill>
                <a:latin typeface="Arial Narrow" panose="020B0606020202030204" pitchFamily="34" charset="0"/>
              </a:rPr>
              <a:t>British Museum, London</a:t>
            </a:r>
          </a:p>
        </p:txBody>
      </p:sp>
      <p:sp>
        <p:nvSpPr>
          <p:cNvPr id="146438" name="Text Box 6">
            <a:extLst>
              <a:ext uri="{FF2B5EF4-FFF2-40B4-BE49-F238E27FC236}">
                <a16:creationId xmlns:a16="http://schemas.microsoft.com/office/drawing/2014/main" id="{4740A39C-5BF4-F745-3883-C58037927941}"/>
              </a:ext>
            </a:extLst>
          </p:cNvPr>
          <p:cNvSpPr txBox="1">
            <a:spLocks noChangeArrowheads="1"/>
          </p:cNvSpPr>
          <p:nvPr/>
        </p:nvSpPr>
        <p:spPr bwMode="auto">
          <a:xfrm>
            <a:off x="1752600" y="4267201"/>
            <a:ext cx="4114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a:solidFill>
                  <a:srgbClr val="000000"/>
                </a:solidFill>
                <a:latin typeface="Arial Narrow" panose="020B0606020202030204" pitchFamily="34" charset="0"/>
              </a:rPr>
              <a:t>Clay prism recording the capture and deportation of the northern kingdom in 722/1 BC.</a:t>
            </a:r>
          </a:p>
        </p:txBody>
      </p:sp>
      <p:sp>
        <p:nvSpPr>
          <p:cNvPr id="146439" name="Text Box 7">
            <a:extLst>
              <a:ext uri="{FF2B5EF4-FFF2-40B4-BE49-F238E27FC236}">
                <a16:creationId xmlns:a16="http://schemas.microsoft.com/office/drawing/2014/main" id="{4C785D64-E092-EEC2-345C-52DFCB5E7EAB}"/>
              </a:ext>
            </a:extLst>
          </p:cNvPr>
          <p:cNvSpPr txBox="1">
            <a:spLocks noChangeArrowheads="1"/>
          </p:cNvSpPr>
          <p:nvPr/>
        </p:nvSpPr>
        <p:spPr bwMode="auto">
          <a:xfrm>
            <a:off x="3962400" y="3565526"/>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000000"/>
                </a:solidFill>
                <a:latin typeface="Arial Narrow" panose="020B0606020202030204" pitchFamily="34" charset="0"/>
              </a:rPr>
              <a:t>Louvre, Paris</a:t>
            </a:r>
          </a:p>
        </p:txBody>
      </p:sp>
    </p:spTree>
  </p:cSld>
  <p:clrMapOvr>
    <a:masterClrMapping/>
  </p:clrMapOvr>
  <p:transition spd="med">
    <p:zoom dir="in"/>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CD1F86E8-AC04-34A3-A5D3-64952640D059}"/>
              </a:ext>
            </a:extLst>
          </p:cNvPr>
          <p:cNvSpPr>
            <a:spLocks noGrp="1" noChangeArrowheads="1"/>
          </p:cNvSpPr>
          <p:nvPr>
            <p:ph type="title"/>
          </p:nvPr>
        </p:nvSpPr>
        <p:spPr>
          <a:xfrm>
            <a:off x="3276600" y="76200"/>
            <a:ext cx="3429000" cy="838200"/>
          </a:xfrm>
        </p:spPr>
        <p:txBody>
          <a:bodyPr/>
          <a:lstStyle/>
          <a:p>
            <a:pPr eaLnBrk="1" hangingPunct="1"/>
            <a:r>
              <a:rPr lang="en-US" altLang="en-US"/>
              <a:t>Nimrud Prism</a:t>
            </a:r>
          </a:p>
        </p:txBody>
      </p:sp>
      <p:pic>
        <p:nvPicPr>
          <p:cNvPr id="147459" name="Picture 4" descr="Image:Nimrud Prism.jpg">
            <a:hlinkClick r:id="rId2"/>
            <a:extLst>
              <a:ext uri="{FF2B5EF4-FFF2-40B4-BE49-F238E27FC236}">
                <a16:creationId xmlns:a16="http://schemas.microsoft.com/office/drawing/2014/main" id="{DEE983AC-1610-6710-F2A6-61BED3AE0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350" y="0"/>
            <a:ext cx="367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5">
            <a:extLst>
              <a:ext uri="{FF2B5EF4-FFF2-40B4-BE49-F238E27FC236}">
                <a16:creationId xmlns:a16="http://schemas.microsoft.com/office/drawing/2014/main" id="{79D146D5-1EAE-CCA6-9B0A-BB93FFA0C962}"/>
              </a:ext>
            </a:extLst>
          </p:cNvPr>
          <p:cNvSpPr txBox="1">
            <a:spLocks noChangeArrowheads="1"/>
          </p:cNvSpPr>
          <p:nvPr/>
        </p:nvSpPr>
        <p:spPr bwMode="auto">
          <a:xfrm>
            <a:off x="256674" y="3048000"/>
            <a:ext cx="629652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spcBef>
                <a:spcPct val="50000"/>
              </a:spcBef>
              <a:spcAft>
                <a:spcPct val="0"/>
              </a:spcAft>
            </a:pPr>
            <a:r>
              <a:rPr lang="en-US" altLang="en-US" sz="2400" i="1" dirty="0">
                <a:solidFill>
                  <a:srgbClr val="000000"/>
                </a:solidFill>
                <a:latin typeface="Arial" panose="020B0604020202020204" pitchFamily="34" charset="0"/>
              </a:rPr>
              <a:t>“…I repopulated </a:t>
            </a:r>
            <a:r>
              <a:rPr lang="en-US" altLang="en-US" sz="2400" i="1" dirty="0" err="1">
                <a:solidFill>
                  <a:srgbClr val="000000"/>
                </a:solidFill>
                <a:latin typeface="Arial" panose="020B0604020202020204" pitchFamily="34" charset="0"/>
              </a:rPr>
              <a:t>Samerina</a:t>
            </a:r>
            <a:r>
              <a:rPr lang="en-US" altLang="en-US" sz="2400" i="1" dirty="0">
                <a:solidFill>
                  <a:srgbClr val="000000"/>
                </a:solidFill>
                <a:latin typeface="Arial" panose="020B0604020202020204" pitchFamily="34" charset="0"/>
              </a:rPr>
              <a:t> (Samaria) more than before. I brought into it people from countries conquered by my hands. I appointed my eunuch as governor over them. And I counted them as Assyrians.”</a:t>
            </a:r>
          </a:p>
        </p:txBody>
      </p:sp>
      <p:sp>
        <p:nvSpPr>
          <p:cNvPr id="147461" name="Text Box 6">
            <a:extLst>
              <a:ext uri="{FF2B5EF4-FFF2-40B4-BE49-F238E27FC236}">
                <a16:creationId xmlns:a16="http://schemas.microsoft.com/office/drawing/2014/main" id="{66B142C6-6657-7B1A-3727-F730722F0671}"/>
              </a:ext>
            </a:extLst>
          </p:cNvPr>
          <p:cNvSpPr txBox="1">
            <a:spLocks noChangeArrowheads="1"/>
          </p:cNvSpPr>
          <p:nvPr/>
        </p:nvSpPr>
        <p:spPr bwMode="auto">
          <a:xfrm>
            <a:off x="0" y="1117600"/>
            <a:ext cx="6629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spcBef>
                <a:spcPct val="50000"/>
              </a:spcBef>
              <a:spcAft>
                <a:spcPct val="0"/>
              </a:spcAft>
            </a:pPr>
            <a:r>
              <a:rPr lang="en-US" altLang="en-US" sz="2400" dirty="0">
                <a:solidFill>
                  <a:srgbClr val="000000"/>
                </a:solidFill>
                <a:latin typeface="Arial Narrow" panose="020B0606020202030204" pitchFamily="34" charset="0"/>
              </a:rPr>
              <a:t>Commemorating Sargon II’s rule, this prism boasts how he deported and resettled the Israelites in “the midst of Assyria”. He deported 27,280 people.</a:t>
            </a:r>
          </a:p>
        </p:txBody>
      </p:sp>
    </p:spTree>
  </p:cSld>
  <p:clrMapOvr>
    <a:masterClrMapping/>
  </p:clrMapOvr>
  <p:transition spd="med">
    <p:zoom dir="in"/>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4">
            <a:extLst>
              <a:ext uri="{FF2B5EF4-FFF2-40B4-BE49-F238E27FC236}">
                <a16:creationId xmlns:a16="http://schemas.microsoft.com/office/drawing/2014/main" id="{2714F39E-FD84-1730-7544-923DA16089D5}"/>
              </a:ext>
            </a:extLst>
          </p:cNvPr>
          <p:cNvSpPr>
            <a:spLocks noGrp="1" noChangeArrowheads="1"/>
          </p:cNvSpPr>
          <p:nvPr>
            <p:ph type="title"/>
          </p:nvPr>
        </p:nvSpPr>
        <p:spPr>
          <a:xfrm>
            <a:off x="256673" y="15875"/>
            <a:ext cx="11678653" cy="1211179"/>
          </a:xfrm>
        </p:spPr>
        <p:txBody>
          <a:bodyPr/>
          <a:lstStyle/>
          <a:p>
            <a:pPr algn="ctr" eaLnBrk="1" hangingPunct="1"/>
            <a:r>
              <a:rPr lang="en-US" altLang="en-US" sz="2000" dirty="0">
                <a:latin typeface="Arial" panose="020B0604020202020204" pitchFamily="34" charset="0"/>
              </a:rPr>
              <a:t>This alabaster relief from the palace of Tiglath-</a:t>
            </a:r>
            <a:r>
              <a:rPr lang="en-US" altLang="en-US" sz="2000" dirty="0" err="1">
                <a:latin typeface="Arial" panose="020B0604020202020204" pitchFamily="34" charset="0"/>
              </a:rPr>
              <a:t>pileser</a:t>
            </a:r>
            <a:r>
              <a:rPr lang="en-US" altLang="en-US" sz="2000" dirty="0">
                <a:latin typeface="Arial" panose="020B0604020202020204" pitchFamily="34" charset="0"/>
              </a:rPr>
              <a:t> III in Nimrud shows prisoners of war going into exile from </a:t>
            </a:r>
            <a:r>
              <a:rPr lang="en-US" altLang="en-US" sz="2000" dirty="0" err="1">
                <a:latin typeface="Arial" panose="020B0604020202020204" pitchFamily="34" charset="0"/>
              </a:rPr>
              <a:t>Astartu</a:t>
            </a:r>
            <a:r>
              <a:rPr lang="en-US" altLang="en-US" sz="2000" dirty="0">
                <a:latin typeface="Arial" panose="020B0604020202020204" pitchFamily="34" charset="0"/>
              </a:rPr>
              <a:t> (usually identified as Ashtaroth, a town north of the Sea of Galilee). The refugees carry sacks of their possessions.</a:t>
            </a:r>
          </a:p>
        </p:txBody>
      </p:sp>
      <p:pic>
        <p:nvPicPr>
          <p:cNvPr id="148483" name="Picture 6" descr="http___cojs">
            <a:extLst>
              <a:ext uri="{FF2B5EF4-FFF2-40B4-BE49-F238E27FC236}">
                <a16:creationId xmlns:a16="http://schemas.microsoft.com/office/drawing/2014/main" id="{0B92C811-AFC6-E0D2-C7C8-D7A84DDA2C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820863"/>
            <a:ext cx="9144000" cy="5021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4" name="Rectangle 7">
            <a:extLst>
              <a:ext uri="{FF2B5EF4-FFF2-40B4-BE49-F238E27FC236}">
                <a16:creationId xmlns:a16="http://schemas.microsoft.com/office/drawing/2014/main" id="{88ADA180-E8C1-CA2C-268C-60C509133682}"/>
              </a:ext>
            </a:extLst>
          </p:cNvPr>
          <p:cNvSpPr>
            <a:spLocks noChangeArrowheads="1"/>
          </p:cNvSpPr>
          <p:nvPr/>
        </p:nvSpPr>
        <p:spPr bwMode="auto">
          <a:xfrm>
            <a:off x="9982200" y="2057400"/>
            <a:ext cx="152400" cy="76200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48485" name="Text Box 8">
            <a:extLst>
              <a:ext uri="{FF2B5EF4-FFF2-40B4-BE49-F238E27FC236}">
                <a16:creationId xmlns:a16="http://schemas.microsoft.com/office/drawing/2014/main" id="{E1BDBBF1-7556-5D66-F251-236DA17B1262}"/>
              </a:ext>
            </a:extLst>
          </p:cNvPr>
          <p:cNvSpPr txBox="1">
            <a:spLocks noChangeArrowheads="1"/>
          </p:cNvSpPr>
          <p:nvPr/>
        </p:nvSpPr>
        <p:spPr bwMode="auto">
          <a:xfrm>
            <a:off x="1752600" y="5562601"/>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The British Museum, London</a:t>
            </a:r>
          </a:p>
        </p:txBody>
      </p:sp>
    </p:spTree>
  </p:cSld>
  <p:clrMapOvr>
    <a:masterClrMapping/>
  </p:clrMapOvr>
  <p:transition spd="med">
    <p:zoom dir="in"/>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7CBD48C8-7979-0C49-7B1E-655E50D1F7D4}"/>
              </a:ext>
            </a:extLst>
          </p:cNvPr>
          <p:cNvSpPr>
            <a:spLocks noGrp="1" noChangeArrowheads="1"/>
          </p:cNvSpPr>
          <p:nvPr>
            <p:ph type="title"/>
          </p:nvPr>
        </p:nvSpPr>
        <p:spPr>
          <a:xfrm>
            <a:off x="364958" y="0"/>
            <a:ext cx="8305800" cy="1782762"/>
          </a:xfrm>
        </p:spPr>
        <p:txBody>
          <a:bodyPr/>
          <a:lstStyle/>
          <a:p>
            <a:pPr eaLnBrk="1" hangingPunct="1">
              <a:defRPr/>
            </a:pPr>
            <a:r>
              <a:rPr lang="en-US" altLang="en-US" sz="5400" i="1" dirty="0">
                <a:solidFill>
                  <a:srgbClr val="FF0000"/>
                </a:solidFill>
                <a:effectLst>
                  <a:outerShdw blurRad="38100" dist="38100" dir="2700000" algn="tl">
                    <a:srgbClr val="000000"/>
                  </a:outerShdw>
                </a:effectLst>
                <a:latin typeface="Impact" panose="020B0806030902050204" pitchFamily="34" charset="0"/>
              </a:rPr>
              <a:t>EXILE OF THE NORTH</a:t>
            </a:r>
            <a:br>
              <a:rPr lang="en-US" altLang="en-US" sz="5400" i="1" dirty="0">
                <a:solidFill>
                  <a:srgbClr val="FF0000"/>
                </a:solidFill>
                <a:effectLst>
                  <a:outerShdw blurRad="38100" dist="38100" dir="2700000" algn="tl">
                    <a:srgbClr val="000000"/>
                  </a:outerShdw>
                </a:effectLst>
                <a:latin typeface="Impact" panose="020B0806030902050204" pitchFamily="34" charset="0"/>
              </a:rPr>
            </a:br>
            <a:r>
              <a:rPr lang="en-US" altLang="en-US" b="1" i="1" dirty="0">
                <a:latin typeface="Franklin Gothic Medium" panose="020B0603020102020204" pitchFamily="34" charset="0"/>
              </a:rPr>
              <a:t>Israel (Ephraim)</a:t>
            </a:r>
            <a:endParaRPr lang="en-US" altLang="en-US" b="1" i="1" dirty="0">
              <a:latin typeface="Impact" panose="020B0806030902050204" pitchFamily="34" charset="0"/>
            </a:endParaRPr>
          </a:p>
        </p:txBody>
      </p:sp>
      <p:sp>
        <p:nvSpPr>
          <p:cNvPr id="364547" name="Rectangle 3">
            <a:extLst>
              <a:ext uri="{FF2B5EF4-FFF2-40B4-BE49-F238E27FC236}">
                <a16:creationId xmlns:a16="http://schemas.microsoft.com/office/drawing/2014/main" id="{7E3BB1C9-4B45-9228-8A08-79D625580B53}"/>
              </a:ext>
            </a:extLst>
          </p:cNvPr>
          <p:cNvSpPr>
            <a:spLocks noGrp="1" noChangeArrowheads="1"/>
          </p:cNvSpPr>
          <p:nvPr>
            <p:ph type="body" idx="1"/>
          </p:nvPr>
        </p:nvSpPr>
        <p:spPr>
          <a:xfrm>
            <a:off x="481263" y="1973179"/>
            <a:ext cx="11245516" cy="4884821"/>
          </a:xfrm>
        </p:spPr>
        <p:txBody>
          <a:bodyPr/>
          <a:lstStyle/>
          <a:p>
            <a:pPr eaLnBrk="1" hangingPunct="1">
              <a:lnSpc>
                <a:spcPct val="90000"/>
              </a:lnSpc>
            </a:pPr>
            <a:r>
              <a:rPr lang="en-US" altLang="en-US" dirty="0">
                <a:latin typeface="Franklin Gothic Medium" panose="020B0603020102020204" pitchFamily="34" charset="0"/>
              </a:rPr>
              <a:t>Tribute under Menahem to Tiglath-</a:t>
            </a:r>
            <a:r>
              <a:rPr lang="en-US" altLang="en-US" dirty="0" err="1">
                <a:latin typeface="Franklin Gothic Medium" panose="020B0603020102020204" pitchFamily="34" charset="0"/>
              </a:rPr>
              <a:t>pilseser</a:t>
            </a:r>
            <a:r>
              <a:rPr lang="en-US" altLang="en-US" dirty="0">
                <a:latin typeface="Franklin Gothic Medium" panose="020B0603020102020204" pitchFamily="34" charset="0"/>
              </a:rPr>
              <a:t> III (745-738 BC)</a:t>
            </a:r>
            <a:r>
              <a:rPr lang="en-US" altLang="en-US" sz="2400" dirty="0">
                <a:latin typeface="Arial Narrow" panose="020B0606020202030204" pitchFamily="34" charset="0"/>
              </a:rPr>
              <a:t>  2 Kings 15:19-20</a:t>
            </a:r>
            <a:endParaRPr lang="en-US" altLang="en-US" dirty="0">
              <a:latin typeface="Franklin Gothic Medium" panose="020B0603020102020204" pitchFamily="34" charset="0"/>
            </a:endParaRPr>
          </a:p>
          <a:p>
            <a:pPr eaLnBrk="1" hangingPunct="1">
              <a:lnSpc>
                <a:spcPct val="90000"/>
              </a:lnSpc>
              <a:buFont typeface="Wingdings" panose="05000000000000000000" pitchFamily="2" charset="2"/>
              <a:buNone/>
            </a:pPr>
            <a:endParaRPr lang="en-US" altLang="en-US" sz="1200" dirty="0">
              <a:latin typeface="Franklin Gothic Medium" panose="020B0603020102020204" pitchFamily="34" charset="0"/>
            </a:endParaRPr>
          </a:p>
          <a:p>
            <a:pPr eaLnBrk="1" hangingPunct="1">
              <a:lnSpc>
                <a:spcPct val="90000"/>
              </a:lnSpc>
            </a:pPr>
            <a:r>
              <a:rPr lang="en-US" altLang="en-US" dirty="0">
                <a:latin typeface="Franklin Gothic Medium" panose="020B0603020102020204" pitchFamily="34" charset="0"/>
              </a:rPr>
              <a:t>Early deportation under </a:t>
            </a:r>
            <a:r>
              <a:rPr lang="en-US" altLang="en-US" dirty="0" err="1">
                <a:latin typeface="Franklin Gothic Medium" panose="020B0603020102020204" pitchFamily="34" charset="0"/>
              </a:rPr>
              <a:t>Pekah</a:t>
            </a:r>
            <a:r>
              <a:rPr lang="en-US" altLang="en-US" dirty="0">
                <a:latin typeface="Franklin Gothic Medium" panose="020B0603020102020204" pitchFamily="34" charset="0"/>
              </a:rPr>
              <a:t> by Tiglath-</a:t>
            </a:r>
            <a:r>
              <a:rPr lang="en-US" altLang="en-US" dirty="0" err="1">
                <a:latin typeface="Franklin Gothic Medium" panose="020B0603020102020204" pitchFamily="34" charset="0"/>
              </a:rPr>
              <a:t>pileser</a:t>
            </a:r>
            <a:r>
              <a:rPr lang="en-US" altLang="en-US" dirty="0">
                <a:latin typeface="Franklin Gothic Medium" panose="020B0603020102020204" pitchFamily="34" charset="0"/>
              </a:rPr>
              <a:t> III (733 BC) </a:t>
            </a:r>
            <a:r>
              <a:rPr lang="en-US" altLang="en-US" sz="2400" dirty="0">
                <a:latin typeface="Arial Narrow" panose="020B0606020202030204" pitchFamily="34" charset="0"/>
              </a:rPr>
              <a:t>2 Kings 15:29</a:t>
            </a:r>
            <a:endParaRPr lang="en-US" altLang="en-US" dirty="0">
              <a:latin typeface="Franklin Gothic Medium" panose="020B0603020102020204" pitchFamily="34" charset="0"/>
            </a:endParaRPr>
          </a:p>
          <a:p>
            <a:pPr eaLnBrk="1" hangingPunct="1">
              <a:lnSpc>
                <a:spcPct val="90000"/>
              </a:lnSpc>
              <a:buFont typeface="Wingdings" panose="05000000000000000000" pitchFamily="2" charset="2"/>
              <a:buNone/>
            </a:pPr>
            <a:endParaRPr lang="en-US" altLang="en-US" sz="1200" dirty="0">
              <a:latin typeface="Franklin Gothic Medium" panose="020B0603020102020204" pitchFamily="34" charset="0"/>
            </a:endParaRPr>
          </a:p>
          <a:p>
            <a:pPr eaLnBrk="1" hangingPunct="1">
              <a:lnSpc>
                <a:spcPct val="90000"/>
              </a:lnSpc>
            </a:pPr>
            <a:r>
              <a:rPr lang="en-US" altLang="en-US" dirty="0">
                <a:latin typeface="Franklin Gothic Medium" panose="020B0603020102020204" pitchFamily="34" charset="0"/>
              </a:rPr>
              <a:t>Fall of Samaria and deportation under Hoshea by Shalmaneser V and Sargon II (722-721 BC) </a:t>
            </a:r>
            <a:r>
              <a:rPr lang="en-US" altLang="en-US" sz="2400" dirty="0">
                <a:latin typeface="Arial Narrow" panose="020B0606020202030204" pitchFamily="34" charset="0"/>
              </a:rPr>
              <a:t>2 Kings 17</a:t>
            </a:r>
            <a:endParaRPr lang="en-US" altLang="en-US" dirty="0">
              <a:latin typeface="Franklin Gothic Medium" panose="020B0603020102020204" pitchFamily="34"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64547">
                                            <p:txEl>
                                              <p:pRg st="0" end="0"/>
                                            </p:txEl>
                                          </p:spTgt>
                                        </p:tgtEl>
                                        <p:attrNameLst>
                                          <p:attrName>style.visibility</p:attrName>
                                        </p:attrNameLst>
                                      </p:cBhvr>
                                      <p:to>
                                        <p:strVal val="visible"/>
                                      </p:to>
                                    </p:set>
                                    <p:anim calcmode="lin" valueType="num">
                                      <p:cBhvr additive="base">
                                        <p:cTn id="7" dur="500" fill="hold"/>
                                        <p:tgtEl>
                                          <p:spTgt spid="364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45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4547">
                                            <p:txEl>
                                              <p:pRg st="2" end="2"/>
                                            </p:txEl>
                                          </p:spTgt>
                                        </p:tgtEl>
                                        <p:attrNameLst>
                                          <p:attrName>style.visibility</p:attrName>
                                        </p:attrNameLst>
                                      </p:cBhvr>
                                      <p:to>
                                        <p:strVal val="visible"/>
                                      </p:to>
                                    </p:set>
                                    <p:anim calcmode="lin" valueType="num">
                                      <p:cBhvr additive="base">
                                        <p:cTn id="13" dur="500" fill="hold"/>
                                        <p:tgtEl>
                                          <p:spTgt spid="36454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4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64547">
                                            <p:txEl>
                                              <p:pRg st="4" end="4"/>
                                            </p:txEl>
                                          </p:spTgt>
                                        </p:tgtEl>
                                        <p:attrNameLst>
                                          <p:attrName>style.visibility</p:attrName>
                                        </p:attrNameLst>
                                      </p:cBhvr>
                                      <p:to>
                                        <p:strVal val="visible"/>
                                      </p:to>
                                    </p:set>
                                    <p:anim calcmode="lin" valueType="num">
                                      <p:cBhvr additive="base">
                                        <p:cTn id="19" dur="500" fill="hold"/>
                                        <p:tgtEl>
                                          <p:spTgt spid="36454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45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C5C4A7"/>
        </a:solidFill>
        <a:effectLst/>
      </p:bgPr>
    </p:bg>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47F39F78-331E-ADCE-878F-E6F37F43AA0F}"/>
              </a:ext>
            </a:extLst>
          </p:cNvPr>
          <p:cNvSpPr>
            <a:spLocks noGrp="1" noChangeArrowheads="1"/>
          </p:cNvSpPr>
          <p:nvPr>
            <p:ph type="title"/>
          </p:nvPr>
        </p:nvSpPr>
        <p:spPr>
          <a:xfrm>
            <a:off x="1981200" y="76200"/>
            <a:ext cx="8229600" cy="762000"/>
          </a:xfrm>
        </p:spPr>
        <p:txBody>
          <a:bodyPr/>
          <a:lstStyle/>
          <a:p>
            <a:pPr eaLnBrk="1" hangingPunct="1"/>
            <a:r>
              <a:rPr lang="en-US" altLang="en-US">
                <a:latin typeface="Impact" panose="020B0806030902050204" pitchFamily="34" charset="0"/>
              </a:rPr>
              <a:t>“I counted them as Assyrians…”</a:t>
            </a:r>
          </a:p>
        </p:txBody>
      </p:sp>
      <p:sp>
        <p:nvSpPr>
          <p:cNvPr id="702467" name="Rectangle 3">
            <a:extLst>
              <a:ext uri="{FF2B5EF4-FFF2-40B4-BE49-F238E27FC236}">
                <a16:creationId xmlns:a16="http://schemas.microsoft.com/office/drawing/2014/main" id="{127AC9A7-5EE1-F464-5950-D1A24E160B39}"/>
              </a:ext>
            </a:extLst>
          </p:cNvPr>
          <p:cNvSpPr>
            <a:spLocks noGrp="1" noChangeArrowheads="1"/>
          </p:cNvSpPr>
          <p:nvPr>
            <p:ph type="body" idx="1"/>
          </p:nvPr>
        </p:nvSpPr>
        <p:spPr>
          <a:xfrm>
            <a:off x="513347" y="838200"/>
            <a:ext cx="11454064" cy="5943600"/>
          </a:xfrm>
        </p:spPr>
        <p:txBody>
          <a:bodyPr/>
          <a:lstStyle/>
          <a:p>
            <a:pPr eaLnBrk="1" hangingPunct="1">
              <a:lnSpc>
                <a:spcPct val="90000"/>
              </a:lnSpc>
              <a:buFont typeface="Wingdings" panose="05000000000000000000" pitchFamily="2" charset="2"/>
              <a:buNone/>
              <a:defRPr/>
            </a:pPr>
            <a:r>
              <a:rPr lang="en-US" altLang="en-US" dirty="0">
                <a:solidFill>
                  <a:srgbClr val="CC0000"/>
                </a:solidFill>
                <a:effectLst>
                  <a:outerShdw blurRad="38100" dist="38100" dir="2700000" algn="tl">
                    <a:srgbClr val="000000"/>
                  </a:outerShdw>
                </a:effectLst>
                <a:latin typeface="Eras Demi ITC" pitchFamily="34" charset="0"/>
              </a:rPr>
              <a:t>This phrase of Tiglath-</a:t>
            </a:r>
            <a:r>
              <a:rPr lang="en-US" altLang="en-US" dirty="0" err="1">
                <a:solidFill>
                  <a:srgbClr val="CC0000"/>
                </a:solidFill>
                <a:effectLst>
                  <a:outerShdw blurRad="38100" dist="38100" dir="2700000" algn="tl">
                    <a:srgbClr val="000000"/>
                  </a:outerShdw>
                </a:effectLst>
                <a:latin typeface="Eras Demi ITC" pitchFamily="34" charset="0"/>
              </a:rPr>
              <a:t>pileser</a:t>
            </a:r>
            <a:r>
              <a:rPr lang="en-US" altLang="en-US" dirty="0">
                <a:solidFill>
                  <a:srgbClr val="CC0000"/>
                </a:solidFill>
                <a:effectLst>
                  <a:outerShdw blurRad="38100" dist="38100" dir="2700000" algn="tl">
                    <a:srgbClr val="000000"/>
                  </a:outerShdw>
                </a:effectLst>
                <a:latin typeface="Eras Demi ITC" pitchFamily="34" charset="0"/>
              </a:rPr>
              <a:t> III suggests that the deported Israelites were treated as Assyrian subjects.</a:t>
            </a:r>
          </a:p>
          <a:p>
            <a:pPr eaLnBrk="1" hangingPunct="1">
              <a:lnSpc>
                <a:spcPct val="90000"/>
              </a:lnSpc>
              <a:defRPr/>
            </a:pPr>
            <a:r>
              <a:rPr lang="en-US" altLang="en-US" sz="2800" i="1" dirty="0">
                <a:latin typeface="Arial" panose="020B0604020202020204" pitchFamily="34" charset="0"/>
              </a:rPr>
              <a:t>Names with Hebrew suffixes (</a:t>
            </a:r>
            <a:r>
              <a:rPr lang="en-US" altLang="en-US" sz="2800" i="1" dirty="0" err="1">
                <a:latin typeface="Arial" panose="020B0604020202020204" pitchFamily="34" charset="0"/>
              </a:rPr>
              <a:t>Yau</a:t>
            </a:r>
            <a:r>
              <a:rPr lang="en-US" altLang="en-US" sz="2800" i="1" dirty="0">
                <a:latin typeface="Arial" panose="020B0604020202020204" pitchFamily="34" charset="0"/>
              </a:rPr>
              <a:t>, referring to Yahweh) begin appearing in Assyrian texts, such as:</a:t>
            </a:r>
          </a:p>
          <a:p>
            <a:pPr lvl="1" eaLnBrk="1" hangingPunct="1">
              <a:lnSpc>
                <a:spcPct val="90000"/>
              </a:lnSpc>
              <a:defRPr/>
            </a:pPr>
            <a:r>
              <a:rPr lang="en-US" altLang="en-US" sz="2400" i="1" dirty="0" err="1">
                <a:latin typeface="Arial" panose="020B0604020202020204" pitchFamily="34" charset="0"/>
              </a:rPr>
              <a:t>Nadbi-Yau</a:t>
            </a:r>
            <a:r>
              <a:rPr lang="en-US" altLang="en-US" sz="2400" i="1" dirty="0">
                <a:latin typeface="Arial" panose="020B0604020202020204" pitchFamily="34" charset="0"/>
              </a:rPr>
              <a:t> (a chariot driver)</a:t>
            </a:r>
          </a:p>
          <a:p>
            <a:pPr lvl="1" eaLnBrk="1" hangingPunct="1">
              <a:lnSpc>
                <a:spcPct val="90000"/>
              </a:lnSpc>
              <a:defRPr/>
            </a:pPr>
            <a:r>
              <a:rPr lang="en-US" altLang="en-US" sz="2400" i="1" dirty="0">
                <a:latin typeface="Arial" panose="020B0604020202020204" pitchFamily="34" charset="0"/>
              </a:rPr>
              <a:t>Azri-</a:t>
            </a:r>
            <a:r>
              <a:rPr lang="en-US" altLang="en-US" sz="2400" i="1" dirty="0" err="1">
                <a:latin typeface="Arial" panose="020B0604020202020204" pitchFamily="34" charset="0"/>
              </a:rPr>
              <a:t>Yau</a:t>
            </a:r>
            <a:r>
              <a:rPr lang="en-US" altLang="en-US" sz="2400" i="1" dirty="0">
                <a:latin typeface="Arial" panose="020B0604020202020204" pitchFamily="34" charset="0"/>
              </a:rPr>
              <a:t> (a bodyguard)</a:t>
            </a:r>
          </a:p>
          <a:p>
            <a:pPr lvl="1" eaLnBrk="1" hangingPunct="1">
              <a:lnSpc>
                <a:spcPct val="90000"/>
              </a:lnSpc>
              <a:defRPr/>
            </a:pPr>
            <a:r>
              <a:rPr lang="en-US" altLang="en-US" sz="2400" i="1" dirty="0">
                <a:latin typeface="Arial" panose="020B0604020202020204" pitchFamily="34" charset="0"/>
              </a:rPr>
              <a:t>Ahi-</a:t>
            </a:r>
            <a:r>
              <a:rPr lang="en-US" altLang="en-US" sz="2400" i="1" dirty="0" err="1">
                <a:latin typeface="Arial" panose="020B0604020202020204" pitchFamily="34" charset="0"/>
              </a:rPr>
              <a:t>Yau</a:t>
            </a:r>
            <a:r>
              <a:rPr lang="en-US" altLang="en-US" sz="2400" i="1" dirty="0">
                <a:latin typeface="Arial" panose="020B0604020202020204" pitchFamily="34" charset="0"/>
              </a:rPr>
              <a:t> (an archer)</a:t>
            </a:r>
          </a:p>
          <a:p>
            <a:pPr lvl="1" eaLnBrk="1" hangingPunct="1">
              <a:lnSpc>
                <a:spcPct val="90000"/>
              </a:lnSpc>
              <a:defRPr/>
            </a:pPr>
            <a:r>
              <a:rPr lang="en-US" altLang="en-US" sz="2400" i="1" dirty="0" err="1">
                <a:latin typeface="Arial" panose="020B0604020202020204" pitchFamily="34" charset="0"/>
              </a:rPr>
              <a:t>Neri-Yau</a:t>
            </a:r>
            <a:r>
              <a:rPr lang="en-US" altLang="en-US" sz="2400" i="1" dirty="0">
                <a:latin typeface="Arial" panose="020B0604020202020204" pitchFamily="34" charset="0"/>
              </a:rPr>
              <a:t> (an accountant)</a:t>
            </a:r>
          </a:p>
          <a:p>
            <a:pPr lvl="1" eaLnBrk="1" hangingPunct="1">
              <a:lnSpc>
                <a:spcPct val="90000"/>
              </a:lnSpc>
              <a:defRPr/>
            </a:pPr>
            <a:r>
              <a:rPr lang="en-US" altLang="en-US" sz="2400" i="1" dirty="0" err="1">
                <a:latin typeface="Arial" panose="020B0604020202020204" pitchFamily="34" charset="0"/>
              </a:rPr>
              <a:t>Palti-Yau</a:t>
            </a:r>
            <a:r>
              <a:rPr lang="en-US" altLang="en-US" sz="2400" i="1" dirty="0">
                <a:latin typeface="Arial" panose="020B0604020202020204" pitchFamily="34" charset="0"/>
              </a:rPr>
              <a:t> (an advisor)</a:t>
            </a:r>
          </a:p>
          <a:p>
            <a:pPr lvl="1" eaLnBrk="1" hangingPunct="1">
              <a:lnSpc>
                <a:spcPct val="90000"/>
              </a:lnSpc>
              <a:defRPr/>
            </a:pPr>
            <a:r>
              <a:rPr lang="en-US" altLang="en-US" sz="2400" i="1" dirty="0" err="1">
                <a:latin typeface="Arial" panose="020B0604020202020204" pitchFamily="34" charset="0"/>
              </a:rPr>
              <a:t>Iadi-Yau</a:t>
            </a:r>
            <a:r>
              <a:rPr lang="en-US" altLang="en-US" sz="2400" i="1" dirty="0">
                <a:latin typeface="Arial" panose="020B0604020202020204" pitchFamily="34" charset="0"/>
              </a:rPr>
              <a:t> (a director of public works)</a:t>
            </a:r>
          </a:p>
          <a:p>
            <a:pPr eaLnBrk="1" hangingPunct="1">
              <a:lnSpc>
                <a:spcPct val="90000"/>
              </a:lnSpc>
              <a:defRPr/>
            </a:pPr>
            <a:r>
              <a:rPr lang="en-US" altLang="en-US" sz="2800" i="1" dirty="0">
                <a:latin typeface="Arial" panose="020B0604020202020204" pitchFamily="34" charset="0"/>
              </a:rPr>
              <a:t>Sargon II used Israelites as workers on his capital in </a:t>
            </a:r>
            <a:r>
              <a:rPr lang="en-US" altLang="en-US" sz="2800" i="1" dirty="0" err="1">
                <a:latin typeface="Arial" panose="020B0604020202020204" pitchFamily="34" charset="0"/>
              </a:rPr>
              <a:t>Khorsabad</a:t>
            </a:r>
            <a:r>
              <a:rPr lang="en-US" altLang="en-US" sz="2800" i="1" dirty="0">
                <a:latin typeface="Arial" panose="020B0604020202020204" pitchFamily="34" charset="0"/>
              </a:rPr>
              <a:t>.</a:t>
            </a:r>
          </a:p>
        </p:txBody>
      </p:sp>
    </p:spTree>
  </p:cSld>
  <p:clrMapOvr>
    <a:masterClrMapping/>
  </p:clrMapOvr>
  <p:transition spd="med">
    <p:zoom dir="in"/>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7948C13-89DC-3A81-CAC6-0D523F145B47}"/>
              </a:ext>
            </a:extLst>
          </p:cNvPr>
          <p:cNvSpPr>
            <a:spLocks noGrp="1" noChangeArrowheads="1"/>
          </p:cNvSpPr>
          <p:nvPr>
            <p:ph type="title"/>
          </p:nvPr>
        </p:nvSpPr>
        <p:spPr>
          <a:xfrm>
            <a:off x="1981200" y="457200"/>
            <a:ext cx="8229600" cy="1143000"/>
          </a:xfrm>
        </p:spPr>
        <p:txBody>
          <a:bodyPr/>
          <a:lstStyle/>
          <a:p>
            <a:pPr eaLnBrk="1" hangingPunct="1">
              <a:defRPr/>
            </a:pPr>
            <a:r>
              <a:rPr lang="en-US" altLang="en-US" sz="4800" i="1">
                <a:solidFill>
                  <a:srgbClr val="FF6600"/>
                </a:solidFill>
                <a:latin typeface="Eras Demi ITC" pitchFamily="34" charset="0"/>
              </a:rPr>
              <a:t>God’s Covenant with David</a:t>
            </a:r>
            <a:br>
              <a:rPr lang="en-US" altLang="en-US" sz="4800">
                <a:solidFill>
                  <a:srgbClr val="FF6600"/>
                </a:solidFill>
                <a:latin typeface="Eras Demi ITC" pitchFamily="34" charset="0"/>
              </a:rPr>
            </a:br>
            <a:r>
              <a:rPr lang="en-US" altLang="en-US" sz="2400">
                <a:solidFill>
                  <a:srgbClr val="FFFF00"/>
                </a:solidFill>
                <a:latin typeface="Arial Narrow" panose="020B0606020202030204" pitchFamily="34" charset="0"/>
              </a:rPr>
              <a:t>2 Sa. 7:5-16; Ps. 89:19-37; 132:11-18</a:t>
            </a:r>
            <a:endParaRPr lang="en-US" altLang="en-US" sz="2400" i="1">
              <a:solidFill>
                <a:srgbClr val="FFFF00"/>
              </a:solidFill>
              <a:latin typeface="Lucida Sans Unicode" panose="020B0602030504020204" pitchFamily="34" charset="0"/>
            </a:endParaRPr>
          </a:p>
        </p:txBody>
      </p:sp>
      <p:sp>
        <p:nvSpPr>
          <p:cNvPr id="92163" name="Rectangle 3">
            <a:extLst>
              <a:ext uri="{FF2B5EF4-FFF2-40B4-BE49-F238E27FC236}">
                <a16:creationId xmlns:a16="http://schemas.microsoft.com/office/drawing/2014/main" id="{B3852DDA-1F1A-EEC0-83AB-9139BFBCA88D}"/>
              </a:ext>
            </a:extLst>
          </p:cNvPr>
          <p:cNvSpPr>
            <a:spLocks noGrp="1" noChangeArrowheads="1"/>
          </p:cNvSpPr>
          <p:nvPr>
            <p:ph type="body" idx="1"/>
          </p:nvPr>
        </p:nvSpPr>
        <p:spPr>
          <a:xfrm>
            <a:off x="344906" y="1844842"/>
            <a:ext cx="11558336" cy="5013158"/>
          </a:xfrm>
        </p:spPr>
        <p:txBody>
          <a:bodyPr/>
          <a:lstStyle/>
          <a:p>
            <a:pPr eaLnBrk="1" hangingPunct="1">
              <a:buFont typeface="Wingdings" panose="05000000000000000000" pitchFamily="2" charset="2"/>
              <a:buNone/>
              <a:defRPr/>
            </a:pPr>
            <a:r>
              <a:rPr lang="en-US" altLang="en-US" dirty="0">
                <a:solidFill>
                  <a:srgbClr val="FF9900"/>
                </a:solidFill>
                <a:latin typeface="Franklin Gothic Medium" panose="020B0603020102020204" pitchFamily="34" charset="0"/>
              </a:rPr>
              <a:t>A PROMISED DYNASTY</a:t>
            </a:r>
          </a:p>
          <a:p>
            <a:pPr eaLnBrk="1" hangingPunct="1">
              <a:buFont typeface="Wingdings" panose="05000000000000000000" pitchFamily="2" charset="2"/>
              <a:buNone/>
              <a:defRPr/>
            </a:pPr>
            <a:r>
              <a:rPr lang="en-US" altLang="en-US" sz="2400" dirty="0">
                <a:latin typeface="Comic Sans MS" panose="030F0702030302020204" pitchFamily="66" charset="0"/>
              </a:rPr>
              <a:t>		</a:t>
            </a:r>
            <a:r>
              <a:rPr lang="en-US" altLang="en-US" sz="2400" i="1" dirty="0">
                <a:latin typeface="Comic Sans MS" panose="030F0702030302020204" pitchFamily="66" charset="0"/>
              </a:rPr>
              <a:t>The Davidic lineage from which Yahweh would</a:t>
            </a:r>
          </a:p>
          <a:p>
            <a:pPr eaLnBrk="1" hangingPunct="1">
              <a:buFont typeface="Wingdings" panose="05000000000000000000" pitchFamily="2" charset="2"/>
              <a:buNone/>
              <a:defRPr/>
            </a:pPr>
            <a:r>
              <a:rPr lang="en-US" altLang="en-US" sz="2400" i="1" dirty="0">
                <a:latin typeface="Comic Sans MS" panose="030F0702030302020204" pitchFamily="66" charset="0"/>
              </a:rPr>
              <a:t>		never retract his favor</a:t>
            </a:r>
          </a:p>
          <a:p>
            <a:pPr eaLnBrk="1" hangingPunct="1">
              <a:buFont typeface="Wingdings" panose="05000000000000000000" pitchFamily="2" charset="2"/>
              <a:buNone/>
              <a:defRPr/>
            </a:pPr>
            <a:endParaRPr lang="en-US" altLang="en-US" sz="1000" i="1" dirty="0">
              <a:latin typeface="Comic Sans MS" panose="030F0702030302020204" pitchFamily="66" charset="0"/>
            </a:endParaRPr>
          </a:p>
          <a:p>
            <a:pPr eaLnBrk="1" hangingPunct="1">
              <a:buFont typeface="Wingdings" panose="05000000000000000000" pitchFamily="2" charset="2"/>
              <a:buNone/>
              <a:defRPr/>
            </a:pPr>
            <a:r>
              <a:rPr lang="en-US" altLang="en-US" dirty="0">
                <a:solidFill>
                  <a:srgbClr val="FF9900"/>
                </a:solidFill>
                <a:latin typeface="Franklin Gothic Medium" panose="020B0603020102020204" pitchFamily="34" charset="0"/>
              </a:rPr>
              <a:t>A PROMISED LAND</a:t>
            </a:r>
          </a:p>
          <a:p>
            <a:pPr eaLnBrk="1" hangingPunct="1">
              <a:buFont typeface="Wingdings" panose="05000000000000000000" pitchFamily="2" charset="2"/>
              <a:buNone/>
              <a:defRPr/>
            </a:pPr>
            <a:r>
              <a:rPr lang="en-US" altLang="en-US" sz="2400" i="1" dirty="0">
                <a:latin typeface="Comic Sans MS" panose="030F0702030302020204" pitchFamily="66" charset="0"/>
              </a:rPr>
              <a:t>		An undisturbed home for Israel and rest from all 	enemies</a:t>
            </a:r>
          </a:p>
          <a:p>
            <a:pPr eaLnBrk="1" hangingPunct="1">
              <a:buFont typeface="Wingdings" panose="05000000000000000000" pitchFamily="2" charset="2"/>
              <a:buNone/>
              <a:defRPr/>
            </a:pPr>
            <a:endParaRPr lang="en-US" altLang="en-US" sz="1000" i="1" dirty="0">
              <a:latin typeface="Comic Sans MS" panose="030F0702030302020204" pitchFamily="66" charset="0"/>
            </a:endParaRPr>
          </a:p>
          <a:p>
            <a:pPr eaLnBrk="1" hangingPunct="1">
              <a:buFont typeface="Wingdings" panose="05000000000000000000" pitchFamily="2" charset="2"/>
              <a:buNone/>
              <a:defRPr/>
            </a:pPr>
            <a:r>
              <a:rPr lang="en-US" altLang="en-US" dirty="0">
                <a:solidFill>
                  <a:srgbClr val="FF9900"/>
                </a:solidFill>
                <a:latin typeface="Franklin Gothic Medium" panose="020B0603020102020204" pitchFamily="34" charset="0"/>
              </a:rPr>
              <a:t>A PROMISED KINGDOM</a:t>
            </a:r>
          </a:p>
          <a:p>
            <a:pPr eaLnBrk="1" hangingPunct="1">
              <a:buFont typeface="Wingdings" panose="05000000000000000000" pitchFamily="2" charset="2"/>
              <a:buNone/>
              <a:defRPr/>
            </a:pPr>
            <a:r>
              <a:rPr lang="en-US" altLang="en-US" sz="2400" i="1" dirty="0">
                <a:latin typeface="Comic Sans MS" panose="030F0702030302020204" pitchFamily="66" charset="0"/>
              </a:rPr>
              <a:t>		A rule that would endure forever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p:cTn id="7" dur="500" fill="hold"/>
                                        <p:tgtEl>
                                          <p:spTgt spid="9216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16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16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163">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92163">
                                            <p:txEl>
                                              <p:pRg st="1" end="1"/>
                                            </p:txEl>
                                          </p:spTgt>
                                        </p:tgtEl>
                                        <p:attrNameLst>
                                          <p:attrName>style.visibility</p:attrName>
                                        </p:attrNameLst>
                                      </p:cBhvr>
                                      <p:to>
                                        <p:strVal val="visible"/>
                                      </p:to>
                                    </p:set>
                                    <p:anim calcmode="lin" valueType="num">
                                      <p:cBhvr>
                                        <p:cTn id="13" dur="500" fill="hold"/>
                                        <p:tgtEl>
                                          <p:spTgt spid="921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921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921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92163">
                                            <p:txEl>
                                              <p:pRg st="1" end="1"/>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92163">
                                            <p:txEl>
                                              <p:pRg st="2" end="2"/>
                                            </p:txEl>
                                          </p:spTgt>
                                        </p:tgtEl>
                                        <p:attrNameLst>
                                          <p:attrName>style.visibility</p:attrName>
                                        </p:attrNameLst>
                                      </p:cBhvr>
                                      <p:to>
                                        <p:strVal val="visible"/>
                                      </p:to>
                                    </p:set>
                                    <p:anim calcmode="lin" valueType="num">
                                      <p:cBhvr>
                                        <p:cTn id="19" dur="500" fill="hold"/>
                                        <p:tgtEl>
                                          <p:spTgt spid="9216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9216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9216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921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92163">
                                            <p:txEl>
                                              <p:pRg st="4" end="4"/>
                                            </p:txEl>
                                          </p:spTgt>
                                        </p:tgtEl>
                                        <p:attrNameLst>
                                          <p:attrName>style.visibility</p:attrName>
                                        </p:attrNameLst>
                                      </p:cBhvr>
                                      <p:to>
                                        <p:strVal val="visible"/>
                                      </p:to>
                                    </p:set>
                                    <p:anim calcmode="lin" valueType="num">
                                      <p:cBhvr>
                                        <p:cTn id="27" dur="500" fill="hold"/>
                                        <p:tgtEl>
                                          <p:spTgt spid="9216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9216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9216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92163">
                                            <p:txEl>
                                              <p:pRg st="4" end="4"/>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92163">
                                            <p:txEl>
                                              <p:pRg st="5" end="5"/>
                                            </p:txEl>
                                          </p:spTgt>
                                        </p:tgtEl>
                                        <p:attrNameLst>
                                          <p:attrName>style.visibility</p:attrName>
                                        </p:attrNameLst>
                                      </p:cBhvr>
                                      <p:to>
                                        <p:strVal val="visible"/>
                                      </p:to>
                                    </p:set>
                                    <p:anim calcmode="lin" valueType="num">
                                      <p:cBhvr>
                                        <p:cTn id="33" dur="500" fill="hold"/>
                                        <p:tgtEl>
                                          <p:spTgt spid="9216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216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216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21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92163">
                                            <p:txEl>
                                              <p:pRg st="7" end="7"/>
                                            </p:txEl>
                                          </p:spTgt>
                                        </p:tgtEl>
                                        <p:attrNameLst>
                                          <p:attrName>style.visibility</p:attrName>
                                        </p:attrNameLst>
                                      </p:cBhvr>
                                      <p:to>
                                        <p:strVal val="visible"/>
                                      </p:to>
                                    </p:set>
                                    <p:anim calcmode="lin" valueType="num">
                                      <p:cBhvr>
                                        <p:cTn id="41" dur="500" fill="hold"/>
                                        <p:tgtEl>
                                          <p:spTgt spid="9216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9216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9216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92163">
                                            <p:txEl>
                                              <p:pRg st="7" end="7"/>
                                            </p:txEl>
                                          </p:spTgt>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92163">
                                            <p:txEl>
                                              <p:pRg st="8" end="8"/>
                                            </p:txEl>
                                          </p:spTgt>
                                        </p:tgtEl>
                                        <p:attrNameLst>
                                          <p:attrName>style.visibility</p:attrName>
                                        </p:attrNameLst>
                                      </p:cBhvr>
                                      <p:to>
                                        <p:strVal val="visible"/>
                                      </p:to>
                                    </p:set>
                                    <p:anim calcmode="lin" valueType="num">
                                      <p:cBhvr>
                                        <p:cTn id="47" dur="500" fill="hold"/>
                                        <p:tgtEl>
                                          <p:spTgt spid="92163">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92163">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92163">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9216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98059" y="3809600"/>
            <a:ext cx="11395881" cy="1463040"/>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Judah Alone</a:t>
            </a: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475999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C5C4A7"/>
        </a:solidFill>
        <a:effectLst/>
      </p:bgPr>
    </p:bg>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8B206BE1-9223-74B4-9018-7B3BD04004AE}"/>
              </a:ext>
            </a:extLst>
          </p:cNvPr>
          <p:cNvSpPr>
            <a:spLocks noGrp="1" noChangeArrowheads="1"/>
          </p:cNvSpPr>
          <p:nvPr>
            <p:ph type="title"/>
          </p:nvPr>
        </p:nvSpPr>
        <p:spPr>
          <a:xfrm>
            <a:off x="1981200" y="131806"/>
            <a:ext cx="8229600" cy="914400"/>
          </a:xfrm>
        </p:spPr>
        <p:txBody>
          <a:bodyPr/>
          <a:lstStyle/>
          <a:p>
            <a:pPr eaLnBrk="1" hangingPunct="1"/>
            <a:r>
              <a:rPr lang="en-US" altLang="en-US" dirty="0">
                <a:latin typeface="Impact" panose="020B0806030902050204" pitchFamily="34" charset="0"/>
              </a:rPr>
              <a:t>The Effect of Israel’s Exile on Judah</a:t>
            </a:r>
          </a:p>
        </p:txBody>
      </p:sp>
      <p:sp>
        <p:nvSpPr>
          <p:cNvPr id="704515" name="Rectangle 3">
            <a:extLst>
              <a:ext uri="{FF2B5EF4-FFF2-40B4-BE49-F238E27FC236}">
                <a16:creationId xmlns:a16="http://schemas.microsoft.com/office/drawing/2014/main" id="{D33F71B9-51CE-FDA2-67AE-F2F93D28333C}"/>
              </a:ext>
            </a:extLst>
          </p:cNvPr>
          <p:cNvSpPr>
            <a:spLocks noGrp="1" noChangeArrowheads="1"/>
          </p:cNvSpPr>
          <p:nvPr>
            <p:ph type="body" idx="1"/>
          </p:nvPr>
        </p:nvSpPr>
        <p:spPr>
          <a:xfrm>
            <a:off x="413409" y="1200665"/>
            <a:ext cx="11630526" cy="5410200"/>
          </a:xfrm>
        </p:spPr>
        <p:txBody>
          <a:bodyPr/>
          <a:lstStyle/>
          <a:p>
            <a:pPr eaLnBrk="1" hangingPunct="1">
              <a:buFont typeface="Wingdings" panose="05000000000000000000" pitchFamily="2" charset="2"/>
              <a:buNone/>
              <a:defRPr/>
            </a:pPr>
            <a:r>
              <a:rPr lang="en-US" altLang="en-US" sz="2800" dirty="0">
                <a:solidFill>
                  <a:srgbClr val="CC0000"/>
                </a:solidFill>
                <a:effectLst>
                  <a:outerShdw blurRad="38100" dist="38100" dir="2700000" algn="tl">
                    <a:srgbClr val="000000"/>
                  </a:outerShdw>
                </a:effectLst>
                <a:latin typeface="Eras Demi ITC" pitchFamily="34" charset="0"/>
              </a:rPr>
              <a:t>The fall of the north could only have been a severe shock to the citizens of Judah.</a:t>
            </a:r>
          </a:p>
          <a:p>
            <a:pPr eaLnBrk="1" hangingPunct="1">
              <a:defRPr/>
            </a:pPr>
            <a:r>
              <a:rPr lang="en-US" altLang="en-US" sz="2400" i="1" dirty="0">
                <a:latin typeface="Arial" panose="020B0604020202020204" pitchFamily="34" charset="0"/>
              </a:rPr>
              <a:t>The northern Israelites were also the descendants of the patriarchs to whom the land had been promised “forever”.</a:t>
            </a:r>
          </a:p>
          <a:p>
            <a:pPr eaLnBrk="1" hangingPunct="1">
              <a:defRPr/>
            </a:pPr>
            <a:r>
              <a:rPr lang="en-US" altLang="en-US" sz="2400" i="1" dirty="0">
                <a:latin typeface="Arial" panose="020B0604020202020204" pitchFamily="34" charset="0"/>
              </a:rPr>
              <a:t>Earlier, both Israel and Aram had been buffer states between Judah and Assyria. Now, both were gone.</a:t>
            </a:r>
          </a:p>
          <a:p>
            <a:pPr eaLnBrk="1" hangingPunct="1">
              <a:defRPr/>
            </a:pPr>
            <a:r>
              <a:rPr lang="en-US" altLang="en-US" sz="2400" i="1" dirty="0">
                <a:latin typeface="Arial" panose="020B0604020202020204" pitchFamily="34" charset="0"/>
              </a:rPr>
              <a:t>A very real fear must have been that what had happened in the north might happen in the south, also.</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04515">
                                            <p:txEl>
                                              <p:pRg st="0" end="0"/>
                                            </p:txEl>
                                          </p:spTgt>
                                        </p:tgtEl>
                                        <p:attrNameLst>
                                          <p:attrName>style.visibility</p:attrName>
                                        </p:attrNameLst>
                                      </p:cBhvr>
                                      <p:to>
                                        <p:strVal val="visible"/>
                                      </p:to>
                                    </p:set>
                                    <p:anim calcmode="lin" valueType="num">
                                      <p:cBhvr>
                                        <p:cTn id="7" dur="500" fill="hold"/>
                                        <p:tgtEl>
                                          <p:spTgt spid="704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45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04515">
                                            <p:txEl>
                                              <p:pRg st="1" end="1"/>
                                            </p:txEl>
                                          </p:spTgt>
                                        </p:tgtEl>
                                        <p:attrNameLst>
                                          <p:attrName>style.visibility</p:attrName>
                                        </p:attrNameLst>
                                      </p:cBhvr>
                                      <p:to>
                                        <p:strVal val="visible"/>
                                      </p:to>
                                    </p:set>
                                    <p:anim calcmode="lin" valueType="num">
                                      <p:cBhvr>
                                        <p:cTn id="13" dur="500" fill="hold"/>
                                        <p:tgtEl>
                                          <p:spTgt spid="7045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045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045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0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04515">
                                            <p:txEl>
                                              <p:pRg st="2" end="2"/>
                                            </p:txEl>
                                          </p:spTgt>
                                        </p:tgtEl>
                                        <p:attrNameLst>
                                          <p:attrName>style.visibility</p:attrName>
                                        </p:attrNameLst>
                                      </p:cBhvr>
                                      <p:to>
                                        <p:strVal val="visible"/>
                                      </p:to>
                                    </p:set>
                                    <p:anim calcmode="lin" valueType="num">
                                      <p:cBhvr>
                                        <p:cTn id="21" dur="500" fill="hold"/>
                                        <p:tgtEl>
                                          <p:spTgt spid="7045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045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045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045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04515">
                                            <p:txEl>
                                              <p:pRg st="3" end="3"/>
                                            </p:txEl>
                                          </p:spTgt>
                                        </p:tgtEl>
                                        <p:attrNameLst>
                                          <p:attrName>style.visibility</p:attrName>
                                        </p:attrNameLst>
                                      </p:cBhvr>
                                      <p:to>
                                        <p:strVal val="visible"/>
                                      </p:to>
                                    </p:set>
                                    <p:anim calcmode="lin" valueType="num">
                                      <p:cBhvr>
                                        <p:cTn id="29" dur="500" fill="hold"/>
                                        <p:tgtEl>
                                          <p:spTgt spid="70451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0451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0451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045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C5C4A7"/>
        </a:solidFill>
        <a:effectLst/>
      </p:bgPr>
    </p:bg>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5011112B-05D4-5CC2-D128-8E0B1759A717}"/>
              </a:ext>
            </a:extLst>
          </p:cNvPr>
          <p:cNvSpPr>
            <a:spLocks noGrp="1" noChangeArrowheads="1"/>
          </p:cNvSpPr>
          <p:nvPr>
            <p:ph type="title"/>
          </p:nvPr>
        </p:nvSpPr>
        <p:spPr>
          <a:xfrm>
            <a:off x="1981200" y="457200"/>
            <a:ext cx="8229600" cy="762000"/>
          </a:xfrm>
        </p:spPr>
        <p:txBody>
          <a:bodyPr/>
          <a:lstStyle/>
          <a:p>
            <a:pPr eaLnBrk="1" hangingPunct="1"/>
            <a:r>
              <a:rPr lang="en-US" altLang="en-US" sz="4000">
                <a:latin typeface="Impact" panose="020B0806030902050204" pitchFamily="34" charset="0"/>
              </a:rPr>
              <a:t>Implications for the Text of the Bible</a:t>
            </a:r>
          </a:p>
        </p:txBody>
      </p:sp>
      <p:sp>
        <p:nvSpPr>
          <p:cNvPr id="706563" name="Rectangle 3">
            <a:extLst>
              <a:ext uri="{FF2B5EF4-FFF2-40B4-BE49-F238E27FC236}">
                <a16:creationId xmlns:a16="http://schemas.microsoft.com/office/drawing/2014/main" id="{18EA9839-02DB-1C00-3876-B27503ECB09C}"/>
              </a:ext>
            </a:extLst>
          </p:cNvPr>
          <p:cNvSpPr>
            <a:spLocks noGrp="1" noChangeArrowheads="1"/>
          </p:cNvSpPr>
          <p:nvPr>
            <p:ph type="body" idx="1"/>
          </p:nvPr>
        </p:nvSpPr>
        <p:spPr>
          <a:xfrm>
            <a:off x="385011" y="1447800"/>
            <a:ext cx="11421978" cy="5257800"/>
          </a:xfrm>
        </p:spPr>
        <p:txBody>
          <a:bodyPr/>
          <a:lstStyle/>
          <a:p>
            <a:pPr eaLnBrk="1" hangingPunct="1">
              <a:buFont typeface="Wingdings" panose="05000000000000000000" pitchFamily="2" charset="2"/>
              <a:buNone/>
              <a:defRPr/>
            </a:pPr>
            <a:r>
              <a:rPr lang="en-US" altLang="en-US" dirty="0">
                <a:solidFill>
                  <a:srgbClr val="CC0000"/>
                </a:solidFill>
                <a:effectLst>
                  <a:outerShdw blurRad="38100" dist="38100" dir="2700000" algn="tl">
                    <a:srgbClr val="000000"/>
                  </a:outerShdw>
                </a:effectLst>
                <a:latin typeface="Eras Demi ITC" pitchFamily="34" charset="0"/>
              </a:rPr>
              <a:t>Refugees from the north now flooded south to Jerusalem.</a:t>
            </a:r>
          </a:p>
          <a:p>
            <a:pPr eaLnBrk="1" hangingPunct="1">
              <a:defRPr/>
            </a:pPr>
            <a:r>
              <a:rPr lang="en-US" altLang="en-US" sz="2400" i="1" dirty="0">
                <a:latin typeface="Arial" panose="020B0604020202020204" pitchFamily="34" charset="0"/>
              </a:rPr>
              <a:t>Certainly some northern texts now became accessible to those in the south if they had not been accessible previously.</a:t>
            </a:r>
          </a:p>
          <a:p>
            <a:pPr lvl="1" eaLnBrk="1" hangingPunct="1">
              <a:defRPr/>
            </a:pPr>
            <a:r>
              <a:rPr lang="en-US" altLang="en-US" sz="2000" b="1" i="1" dirty="0">
                <a:latin typeface="Arial" panose="020B0604020202020204" pitchFamily="34" charset="0"/>
              </a:rPr>
              <a:t>The archives of the kings of Israel (mentioned 18 times in 1 &amp; 2 Kings)</a:t>
            </a:r>
          </a:p>
          <a:p>
            <a:pPr lvl="1" eaLnBrk="1" hangingPunct="1">
              <a:defRPr/>
            </a:pPr>
            <a:r>
              <a:rPr lang="en-US" altLang="en-US" sz="2000" b="1" i="1" dirty="0">
                <a:latin typeface="Arial" panose="020B0604020202020204" pitchFamily="34" charset="0"/>
              </a:rPr>
              <a:t>The written oracles of Amos and Hosea</a:t>
            </a:r>
          </a:p>
          <a:p>
            <a:pPr eaLnBrk="1" hangingPunct="1">
              <a:defRPr/>
            </a:pPr>
            <a:r>
              <a:rPr lang="en-US" altLang="en-US" sz="2400" i="1" dirty="0">
                <a:latin typeface="Arial" panose="020B0604020202020204" pitchFamily="34" charset="0"/>
              </a:rPr>
              <a:t>These texts now became part of the sacred history of God’s people and were added to texts from the south.</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06563">
                                            <p:txEl>
                                              <p:pRg st="0" end="0"/>
                                            </p:txEl>
                                          </p:spTgt>
                                        </p:tgtEl>
                                        <p:attrNameLst>
                                          <p:attrName>style.visibility</p:attrName>
                                        </p:attrNameLst>
                                      </p:cBhvr>
                                      <p:to>
                                        <p:strVal val="visible"/>
                                      </p:to>
                                    </p:set>
                                    <p:anim calcmode="lin" valueType="num">
                                      <p:cBhvr>
                                        <p:cTn id="7" dur="500" fill="hold"/>
                                        <p:tgtEl>
                                          <p:spTgt spid="706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65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06563">
                                            <p:txEl>
                                              <p:pRg st="1" end="1"/>
                                            </p:txEl>
                                          </p:spTgt>
                                        </p:tgtEl>
                                        <p:attrNameLst>
                                          <p:attrName>style.visibility</p:attrName>
                                        </p:attrNameLst>
                                      </p:cBhvr>
                                      <p:to>
                                        <p:strVal val="visible"/>
                                      </p:to>
                                    </p:set>
                                    <p:anim calcmode="lin" valueType="num">
                                      <p:cBhvr>
                                        <p:cTn id="13" dur="500" fill="hold"/>
                                        <p:tgtEl>
                                          <p:spTgt spid="7065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065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065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065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06563">
                                            <p:txEl>
                                              <p:pRg st="2" end="2"/>
                                            </p:txEl>
                                          </p:spTgt>
                                        </p:tgtEl>
                                        <p:attrNameLst>
                                          <p:attrName>style.visibility</p:attrName>
                                        </p:attrNameLst>
                                      </p:cBhvr>
                                      <p:to>
                                        <p:strVal val="visible"/>
                                      </p:to>
                                    </p:set>
                                    <p:anim calcmode="lin" valueType="num">
                                      <p:cBhvr>
                                        <p:cTn id="21" dur="500" fill="hold"/>
                                        <p:tgtEl>
                                          <p:spTgt spid="70656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0656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0656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065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06563">
                                            <p:txEl>
                                              <p:pRg st="3" end="3"/>
                                            </p:txEl>
                                          </p:spTgt>
                                        </p:tgtEl>
                                        <p:attrNameLst>
                                          <p:attrName>style.visibility</p:attrName>
                                        </p:attrNameLst>
                                      </p:cBhvr>
                                      <p:to>
                                        <p:strVal val="visible"/>
                                      </p:to>
                                    </p:set>
                                    <p:anim calcmode="lin" valueType="num">
                                      <p:cBhvr>
                                        <p:cTn id="29" dur="500" fill="hold"/>
                                        <p:tgtEl>
                                          <p:spTgt spid="70656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0656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0656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065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706563">
                                            <p:txEl>
                                              <p:pRg st="4" end="4"/>
                                            </p:txEl>
                                          </p:spTgt>
                                        </p:tgtEl>
                                        <p:attrNameLst>
                                          <p:attrName>style.visibility</p:attrName>
                                        </p:attrNameLst>
                                      </p:cBhvr>
                                      <p:to>
                                        <p:strVal val="visible"/>
                                      </p:to>
                                    </p:set>
                                    <p:anim calcmode="lin" valueType="num">
                                      <p:cBhvr>
                                        <p:cTn id="37" dur="500" fill="hold"/>
                                        <p:tgtEl>
                                          <p:spTgt spid="70656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70656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70656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70656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B5B48E"/>
        </a:solidFill>
        <a:effectLst/>
      </p:bgPr>
    </p:bg>
    <p:spTree>
      <p:nvGrpSpPr>
        <p:cNvPr id="1" name=""/>
        <p:cNvGrpSpPr/>
        <p:nvPr/>
      </p:nvGrpSpPr>
      <p:grpSpPr>
        <a:xfrm>
          <a:off x="0" y="0"/>
          <a:ext cx="0" cy="0"/>
          <a:chOff x="0" y="0"/>
          <a:chExt cx="0" cy="0"/>
        </a:xfrm>
      </p:grpSpPr>
      <p:pic>
        <p:nvPicPr>
          <p:cNvPr id="161794" name="Picture 2" descr="Nehemiah's Wall 010">
            <a:extLst>
              <a:ext uri="{FF2B5EF4-FFF2-40B4-BE49-F238E27FC236}">
                <a16:creationId xmlns:a16="http://schemas.microsoft.com/office/drawing/2014/main" id="{F9AEC9D0-D550-6A7E-B7DF-962C36D5F9F1}"/>
              </a:ext>
            </a:extLst>
          </p:cNvPr>
          <p:cNvPicPr>
            <a:picLocks noGrp="1" noChangeAspect="1" noChangeArrowheads="1"/>
          </p:cNvPicPr>
          <p:nvPr>
            <p:ph sz="half" idx="1"/>
          </p:nvPr>
        </p:nvPicPr>
        <p:blipFill>
          <a:blip r:embed="rId2">
            <a:lum bright="24000"/>
            <a:extLst>
              <a:ext uri="{28A0092B-C50C-407E-A947-70E740481C1C}">
                <a14:useLocalDpi xmlns:a14="http://schemas.microsoft.com/office/drawing/2010/main" val="0"/>
              </a:ext>
            </a:extLst>
          </a:blip>
          <a:srcRect/>
          <a:stretch>
            <a:fillRect/>
          </a:stretch>
        </p:blipFill>
        <p:spPr>
          <a:xfrm>
            <a:off x="1657350" y="2286000"/>
            <a:ext cx="314325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8611" name="Text Box 3">
            <a:extLst>
              <a:ext uri="{FF2B5EF4-FFF2-40B4-BE49-F238E27FC236}">
                <a16:creationId xmlns:a16="http://schemas.microsoft.com/office/drawing/2014/main" id="{5C22D8C8-3BBB-81A9-D8B5-6F11DAF2D3DD}"/>
              </a:ext>
            </a:extLst>
          </p:cNvPr>
          <p:cNvSpPr txBox="1">
            <a:spLocks noChangeArrowheads="1"/>
          </p:cNvSpPr>
          <p:nvPr/>
        </p:nvSpPr>
        <p:spPr bwMode="auto">
          <a:xfrm>
            <a:off x="1752600" y="152401"/>
            <a:ext cx="8534400" cy="1831975"/>
          </a:xfrm>
          <a:prstGeom prst="rect">
            <a:avLst/>
          </a:prstGeom>
          <a:noFill/>
          <a:ln>
            <a:noFill/>
          </a:ln>
          <a:effectLst/>
        </p:spPr>
        <p:txBody>
          <a:bodyPr>
            <a:spAutoFit/>
          </a:bodyPr>
          <a:lstStyle/>
          <a:p>
            <a:pPr algn="ctr" fontAlgn="base">
              <a:spcBef>
                <a:spcPct val="50000"/>
              </a:spcBef>
              <a:spcAft>
                <a:spcPct val="0"/>
              </a:spcAft>
              <a:defRPr/>
            </a:pPr>
            <a:r>
              <a:rPr lang="en-US" altLang="en-US" sz="3600" b="1">
                <a:solidFill>
                  <a:srgbClr val="990033"/>
                </a:solidFill>
                <a:effectLst>
                  <a:outerShdw blurRad="38100" dist="38100" dir="2700000" algn="tl">
                    <a:srgbClr val="000000"/>
                  </a:outerShdw>
                </a:effectLst>
                <a:latin typeface="Tahoma" panose="020B0604030504040204" pitchFamily="34" charset="0"/>
                <a:cs typeface="Arial" panose="020B0604020202020204" pitchFamily="34" charset="0"/>
              </a:rPr>
              <a:t>The Shifting Size of the City of Jerusalem</a:t>
            </a:r>
          </a:p>
          <a:p>
            <a:pPr algn="ctr" fontAlgn="base">
              <a:spcBef>
                <a:spcPct val="50000"/>
              </a:spcBef>
              <a:spcAft>
                <a:spcPct val="0"/>
              </a:spcAft>
              <a:defRPr/>
            </a:pPr>
            <a:r>
              <a:rPr lang="en-US" altLang="en-US" sz="2800" i="1">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10</a:t>
            </a:r>
            <a:r>
              <a:rPr lang="en-US" altLang="en-US" sz="2800" i="1" baseline="30000">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th</a:t>
            </a:r>
            <a:r>
              <a:rPr lang="en-US" altLang="en-US" sz="2800" i="1">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 century – 8</a:t>
            </a:r>
            <a:r>
              <a:rPr lang="en-US" altLang="en-US" sz="2800" i="1" baseline="30000">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th</a:t>
            </a:r>
            <a:r>
              <a:rPr lang="en-US" altLang="en-US" sz="2800" i="1">
                <a:solidFill>
                  <a:srgbClr val="CC0000"/>
                </a:solidFill>
                <a:effectLst>
                  <a:outerShdw blurRad="38100" dist="38100" dir="2700000" algn="tl">
                    <a:srgbClr val="000000"/>
                  </a:outerShdw>
                </a:effectLst>
                <a:latin typeface="Tahoma" panose="020B0604030504040204" pitchFamily="34" charset="0"/>
                <a:cs typeface="Arial" panose="020B0604020202020204" pitchFamily="34" charset="0"/>
              </a:rPr>
              <a:t> century BC</a:t>
            </a:r>
          </a:p>
        </p:txBody>
      </p:sp>
      <p:pic>
        <p:nvPicPr>
          <p:cNvPr id="708612" name="Picture 4" descr="Nehemiah's Wall2 001">
            <a:extLst>
              <a:ext uri="{FF2B5EF4-FFF2-40B4-BE49-F238E27FC236}">
                <a16:creationId xmlns:a16="http://schemas.microsoft.com/office/drawing/2014/main" id="{A8268C93-DA5C-5039-CB5A-4A49F2C93D32}"/>
              </a:ext>
            </a:extLst>
          </p:cNvPr>
          <p:cNvPicPr>
            <a:picLocks noGrp="1" noChangeAspect="1" noChangeArrowheads="1"/>
          </p:cNvPicPr>
          <p:nvPr>
            <p:ph sz="quarter" idx="3"/>
          </p:nvPr>
        </p:nvPicPr>
        <p:blipFill>
          <a:blip r:embed="rId3">
            <a:lum bright="24000"/>
            <a:extLst>
              <a:ext uri="{28A0092B-C50C-407E-A947-70E740481C1C}">
                <a14:useLocalDpi xmlns:a14="http://schemas.microsoft.com/office/drawing/2010/main" val="0"/>
              </a:ext>
            </a:extLst>
          </a:blip>
          <a:srcRect/>
          <a:stretch>
            <a:fillRect/>
          </a:stretch>
        </p:blipFill>
        <p:spPr>
          <a:xfrm>
            <a:off x="7721600" y="2286000"/>
            <a:ext cx="27940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8613" name="Picture 5" descr="Nehemiah's Wall2 002">
            <a:extLst>
              <a:ext uri="{FF2B5EF4-FFF2-40B4-BE49-F238E27FC236}">
                <a16:creationId xmlns:a16="http://schemas.microsoft.com/office/drawing/2014/main" id="{4AE1BD8E-0E11-148C-1FE9-15EDCC0077B9}"/>
              </a:ext>
            </a:extLst>
          </p:cNvPr>
          <p:cNvPicPr>
            <a:picLocks noGrp="1" noChangeAspect="1" noChangeArrowheads="1"/>
          </p:cNvPicPr>
          <p:nvPr>
            <p:ph sz="quarter" idx="2"/>
          </p:nvPr>
        </p:nvPicPr>
        <p:blipFill>
          <a:blip r:embed="rId4">
            <a:lum bright="24000" contrast="-12000"/>
            <a:extLst>
              <a:ext uri="{28A0092B-C50C-407E-A947-70E740481C1C}">
                <a14:useLocalDpi xmlns:a14="http://schemas.microsoft.com/office/drawing/2010/main" val="0"/>
              </a:ext>
            </a:extLst>
          </a:blip>
          <a:srcRect/>
          <a:stretch>
            <a:fillRect/>
          </a:stretch>
        </p:blipFill>
        <p:spPr>
          <a:xfrm>
            <a:off x="5029201" y="2254250"/>
            <a:ext cx="2417763" cy="4222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08613"/>
                                        </p:tgtEl>
                                        <p:attrNameLst>
                                          <p:attrName>style.visibility</p:attrName>
                                        </p:attrNameLst>
                                      </p:cBhvr>
                                      <p:to>
                                        <p:strVal val="visible"/>
                                      </p:to>
                                    </p:set>
                                    <p:animEffect transition="in" filter="dissolve">
                                      <p:cBhvr>
                                        <p:cTn id="7" dur="500"/>
                                        <p:tgtEl>
                                          <p:spTgt spid="7086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08612"/>
                                        </p:tgtEl>
                                        <p:attrNameLst>
                                          <p:attrName>style.visibility</p:attrName>
                                        </p:attrNameLst>
                                      </p:cBhvr>
                                      <p:to>
                                        <p:strVal val="visible"/>
                                      </p:to>
                                    </p:set>
                                    <p:animEffect transition="in" filter="dissolve">
                                      <p:cBhvr>
                                        <p:cTn id="12" dur="500"/>
                                        <p:tgtEl>
                                          <p:spTgt spid="70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684DFA78-BEB4-B41C-5C4C-BD16C42E81A8}"/>
              </a:ext>
            </a:extLst>
          </p:cNvPr>
          <p:cNvSpPr>
            <a:spLocks noGrp="1" noChangeArrowheads="1"/>
          </p:cNvSpPr>
          <p:nvPr>
            <p:ph type="title"/>
          </p:nvPr>
        </p:nvSpPr>
        <p:spPr>
          <a:xfrm>
            <a:off x="1981200" y="0"/>
            <a:ext cx="8229600" cy="1143000"/>
          </a:xfrm>
        </p:spPr>
        <p:txBody>
          <a:bodyPr/>
          <a:lstStyle/>
          <a:p>
            <a:pPr eaLnBrk="1" hangingPunct="1"/>
            <a:r>
              <a:rPr lang="en-US" altLang="en-US" sz="5400" i="1">
                <a:solidFill>
                  <a:srgbClr val="990000"/>
                </a:solidFill>
                <a:latin typeface="Franklin Gothic Medium" panose="020B0603020102020204" pitchFamily="34" charset="0"/>
              </a:rPr>
              <a:t>FALSE SECURITY IN JUDAH</a:t>
            </a:r>
          </a:p>
        </p:txBody>
      </p:sp>
      <p:sp>
        <p:nvSpPr>
          <p:cNvPr id="502787" name="Rectangle 3">
            <a:extLst>
              <a:ext uri="{FF2B5EF4-FFF2-40B4-BE49-F238E27FC236}">
                <a16:creationId xmlns:a16="http://schemas.microsoft.com/office/drawing/2014/main" id="{CA7405E2-3E68-0ED3-249B-874B7B7EE9A3}"/>
              </a:ext>
            </a:extLst>
          </p:cNvPr>
          <p:cNvSpPr>
            <a:spLocks noGrp="1" noChangeArrowheads="1"/>
          </p:cNvSpPr>
          <p:nvPr>
            <p:ph type="body" idx="1"/>
          </p:nvPr>
        </p:nvSpPr>
        <p:spPr>
          <a:xfrm>
            <a:off x="529389" y="1143000"/>
            <a:ext cx="11325727" cy="4985084"/>
          </a:xfrm>
        </p:spPr>
        <p:txBody>
          <a:bodyPr/>
          <a:lstStyle/>
          <a:p>
            <a:pPr eaLnBrk="1" hangingPunct="1">
              <a:lnSpc>
                <a:spcPct val="80000"/>
              </a:lnSpc>
              <a:buFont typeface="Wingdings" panose="05000000000000000000" pitchFamily="2" charset="2"/>
              <a:buNone/>
              <a:defRPr/>
            </a:pPr>
            <a:r>
              <a:rPr lang="en-US" altLang="en-US" sz="2400" dirty="0">
                <a:solidFill>
                  <a:srgbClr val="C00000"/>
                </a:solidFill>
                <a:latin typeface="Franklin Gothic Medium" panose="020B0603020102020204" pitchFamily="34" charset="0"/>
              </a:rPr>
              <a:t>The fall of the north did not entirely shake the confidence of those in the south. </a:t>
            </a:r>
            <a:endParaRPr lang="en-US" altLang="en-US" sz="2400" i="1" dirty="0">
              <a:solidFill>
                <a:srgbClr val="C00000"/>
              </a:solidFill>
              <a:latin typeface="Comic Sans MS" panose="030F0702030302020204" pitchFamily="66" charset="0"/>
            </a:endParaRPr>
          </a:p>
          <a:p>
            <a:pPr eaLnBrk="1" hangingPunct="1">
              <a:lnSpc>
                <a:spcPct val="80000"/>
              </a:lnSpc>
              <a:buFont typeface="Wingdings" panose="05000000000000000000" pitchFamily="2" charset="2"/>
              <a:buNone/>
              <a:defRPr/>
            </a:pPr>
            <a:r>
              <a:rPr lang="en-US" altLang="en-US" sz="2400" i="1" dirty="0">
                <a:latin typeface="Comic Sans MS" panose="030F0702030302020204" pitchFamily="66" charset="0"/>
              </a:rPr>
              <a:t>		Zep. 1:12</a:t>
            </a:r>
          </a:p>
          <a:p>
            <a:pPr eaLnBrk="1" hangingPunct="1">
              <a:lnSpc>
                <a:spcPct val="80000"/>
              </a:lnSpc>
              <a:buFont typeface="Wingdings" panose="05000000000000000000" pitchFamily="2" charset="2"/>
              <a:buNone/>
              <a:defRPr/>
            </a:pPr>
            <a:r>
              <a:rPr lang="en-US" altLang="en-US" sz="2400" i="1" dirty="0">
                <a:latin typeface="Comic Sans MS" panose="030F0702030302020204" pitchFamily="66" charset="0"/>
              </a:rPr>
              <a:t>		Je. 22:21; 6:13-14; 8:10-11; 7:1-4, 9-10</a:t>
            </a:r>
          </a:p>
          <a:p>
            <a:pPr eaLnBrk="1" hangingPunct="1">
              <a:lnSpc>
                <a:spcPct val="80000"/>
              </a:lnSpc>
              <a:buFont typeface="Wingdings" panose="05000000000000000000" pitchFamily="2" charset="2"/>
              <a:buNone/>
              <a:defRPr/>
            </a:pPr>
            <a:endParaRPr lang="en-US" altLang="en-US" sz="1000" i="1" dirty="0">
              <a:latin typeface="Comic Sans MS" panose="030F0702030302020204" pitchFamily="66" charset="0"/>
            </a:endParaRPr>
          </a:p>
          <a:p>
            <a:pPr eaLnBrk="1" hangingPunct="1">
              <a:lnSpc>
                <a:spcPct val="80000"/>
              </a:lnSpc>
              <a:buFont typeface="Wingdings" panose="05000000000000000000" pitchFamily="2" charset="2"/>
              <a:buNone/>
              <a:defRPr/>
            </a:pPr>
            <a:r>
              <a:rPr lang="en-US" altLang="en-US" sz="2400" dirty="0">
                <a:solidFill>
                  <a:srgbClr val="C00000"/>
                </a:solidFill>
                <a:latin typeface="Franklin Gothic Medium" panose="020B0603020102020204" pitchFamily="34" charset="0"/>
              </a:rPr>
              <a:t>They believed their defining national symbols remained intact because of their loyalty to David’s family and Mt. Zion:</a:t>
            </a:r>
          </a:p>
          <a:p>
            <a:pPr eaLnBrk="1" hangingPunct="1">
              <a:lnSpc>
                <a:spcPct val="80000"/>
              </a:lnSpc>
              <a:buFont typeface="Wingdings" panose="05000000000000000000" pitchFamily="2" charset="2"/>
              <a:buNone/>
              <a:defRPr/>
            </a:pPr>
            <a:r>
              <a:rPr lang="en-US" altLang="en-US" sz="2400" dirty="0">
                <a:latin typeface="Pristina" panose="03060402040406080204" pitchFamily="66" charset="0"/>
              </a:rPr>
              <a:t>		</a:t>
            </a:r>
            <a:r>
              <a:rPr lang="en-US" altLang="en-US" sz="2400" b="1" i="1" dirty="0">
                <a:solidFill>
                  <a:srgbClr val="990000"/>
                </a:solidFill>
                <a:latin typeface="Comic Sans MS" panose="030F0702030302020204" pitchFamily="66" charset="0"/>
              </a:rPr>
              <a:t>Covenant</a:t>
            </a:r>
            <a:r>
              <a:rPr lang="en-US" altLang="en-US" sz="2400" i="1" dirty="0">
                <a:solidFill>
                  <a:srgbClr val="990000"/>
                </a:solidFill>
                <a:latin typeface="Comic Sans MS" panose="030F0702030302020204" pitchFamily="66" charset="0"/>
              </a:rPr>
              <a:t> </a:t>
            </a:r>
            <a:r>
              <a:rPr lang="en-US" altLang="en-US" sz="2400" i="1" dirty="0">
                <a:latin typeface="Comic Sans MS" panose="030F0702030302020204" pitchFamily="66" charset="0"/>
              </a:rPr>
              <a:t>(especially the Davidic covenant)</a:t>
            </a:r>
          </a:p>
          <a:p>
            <a:pPr eaLnBrk="1" hangingPunct="1">
              <a:lnSpc>
                <a:spcPct val="80000"/>
              </a:lnSpc>
              <a:buFont typeface="Wingdings" panose="05000000000000000000" pitchFamily="2" charset="2"/>
              <a:buNone/>
              <a:defRPr/>
            </a:pPr>
            <a:r>
              <a:rPr lang="en-US" altLang="en-US" sz="2400" i="1" dirty="0">
                <a:latin typeface="Comic Sans MS" panose="030F0702030302020204" pitchFamily="66" charset="0"/>
              </a:rPr>
              <a:t>			Ps. 89:19-37</a:t>
            </a:r>
          </a:p>
          <a:p>
            <a:pPr eaLnBrk="1" hangingPunct="1">
              <a:lnSpc>
                <a:spcPct val="80000"/>
              </a:lnSpc>
              <a:buFont typeface="Wingdings" panose="05000000000000000000" pitchFamily="2" charset="2"/>
              <a:buNone/>
              <a:defRPr/>
            </a:pPr>
            <a:r>
              <a:rPr lang="en-US" altLang="en-US" sz="2400" i="1" dirty="0">
                <a:latin typeface="Comic Sans MS" panose="030F0702030302020204" pitchFamily="66" charset="0"/>
              </a:rPr>
              <a:t>		</a:t>
            </a:r>
            <a:r>
              <a:rPr lang="en-US" altLang="en-US" sz="2400" b="1" i="1" dirty="0">
                <a:solidFill>
                  <a:srgbClr val="990000"/>
                </a:solidFill>
                <a:latin typeface="Comic Sans MS" panose="030F0702030302020204" pitchFamily="66" charset="0"/>
              </a:rPr>
              <a:t>Kingship </a:t>
            </a:r>
            <a:r>
              <a:rPr lang="en-US" altLang="en-US" sz="2400" i="1" dirty="0">
                <a:latin typeface="Comic Sans MS" panose="030F0702030302020204" pitchFamily="66" charset="0"/>
              </a:rPr>
              <a:t>(loyalty to the family of David)</a:t>
            </a:r>
          </a:p>
          <a:p>
            <a:pPr eaLnBrk="1" hangingPunct="1">
              <a:lnSpc>
                <a:spcPct val="80000"/>
              </a:lnSpc>
              <a:buFont typeface="Wingdings" panose="05000000000000000000" pitchFamily="2" charset="2"/>
              <a:buNone/>
              <a:defRPr/>
            </a:pPr>
            <a:r>
              <a:rPr lang="en-US" altLang="en-US" sz="2400" i="1" dirty="0">
                <a:latin typeface="Comic Sans MS" panose="030F0702030302020204" pitchFamily="66" charset="0"/>
              </a:rPr>
              <a:t>			2 Sa. 22:50-51</a:t>
            </a:r>
          </a:p>
          <a:p>
            <a:pPr eaLnBrk="1" hangingPunct="1">
              <a:lnSpc>
                <a:spcPct val="80000"/>
              </a:lnSpc>
              <a:buFont typeface="Wingdings" panose="05000000000000000000" pitchFamily="2" charset="2"/>
              <a:buNone/>
              <a:defRPr/>
            </a:pPr>
            <a:r>
              <a:rPr lang="en-US" altLang="en-US" sz="2400" i="1" dirty="0">
                <a:latin typeface="Comic Sans MS" panose="030F0702030302020204" pitchFamily="66" charset="0"/>
              </a:rPr>
              <a:t>		</a:t>
            </a:r>
            <a:r>
              <a:rPr lang="en-US" altLang="en-US" sz="2400" b="1" i="1" dirty="0">
                <a:solidFill>
                  <a:srgbClr val="990000"/>
                </a:solidFill>
                <a:latin typeface="Comic Sans MS" panose="030F0702030302020204" pitchFamily="66" charset="0"/>
              </a:rPr>
              <a:t>Temple </a:t>
            </a:r>
            <a:r>
              <a:rPr lang="en-US" altLang="en-US" sz="2400" i="1" dirty="0">
                <a:latin typeface="Comic Sans MS" panose="030F0702030302020204" pitchFamily="66" charset="0"/>
              </a:rPr>
              <a:t>(loyalty to God’s choice of Zion)</a:t>
            </a:r>
          </a:p>
          <a:p>
            <a:pPr eaLnBrk="1" hangingPunct="1">
              <a:lnSpc>
                <a:spcPct val="80000"/>
              </a:lnSpc>
              <a:buFont typeface="Wingdings" panose="05000000000000000000" pitchFamily="2" charset="2"/>
              <a:buNone/>
              <a:defRPr/>
            </a:pPr>
            <a:r>
              <a:rPr lang="en-US" altLang="en-US" sz="2400" i="1" dirty="0">
                <a:latin typeface="Comic Sans MS" panose="030F0702030302020204" pitchFamily="66" charset="0"/>
              </a:rPr>
              <a:t>			Ps.125:1-2; 48:12-14; 46:1-7</a:t>
            </a:r>
          </a:p>
          <a:p>
            <a:pPr eaLnBrk="1" hangingPunct="1">
              <a:lnSpc>
                <a:spcPct val="80000"/>
              </a:lnSpc>
              <a:buFont typeface="Wingdings" panose="05000000000000000000" pitchFamily="2" charset="2"/>
              <a:buNone/>
              <a:defRPr/>
            </a:pPr>
            <a:r>
              <a:rPr lang="en-US" altLang="en-US" sz="2400" i="1" dirty="0">
                <a:latin typeface="Comic Sans MS" panose="030F0702030302020204" pitchFamily="66" charset="0"/>
              </a:rPr>
              <a:t>		</a:t>
            </a:r>
            <a:r>
              <a:rPr lang="en-US" altLang="en-US" sz="2400" b="1" i="1" dirty="0">
                <a:solidFill>
                  <a:srgbClr val="990000"/>
                </a:solidFill>
                <a:latin typeface="Comic Sans MS" panose="030F0702030302020204" pitchFamily="66" charset="0"/>
              </a:rPr>
              <a:t>The land</a:t>
            </a:r>
            <a:r>
              <a:rPr lang="en-US" altLang="en-US" sz="2400" i="1" dirty="0">
                <a:solidFill>
                  <a:srgbClr val="FFFF00"/>
                </a:solidFill>
                <a:latin typeface="Comic Sans MS" panose="030F0702030302020204" pitchFamily="66" charset="0"/>
              </a:rPr>
              <a:t> </a:t>
            </a:r>
            <a:r>
              <a:rPr lang="en-US" altLang="en-US" sz="2400" i="1" dirty="0">
                <a:latin typeface="Comic Sans MS" panose="030F0702030302020204" pitchFamily="66" charset="0"/>
              </a:rPr>
              <a:t>was inviolably theirs forever.</a:t>
            </a:r>
          </a:p>
          <a:p>
            <a:pPr eaLnBrk="1" hangingPunct="1">
              <a:lnSpc>
                <a:spcPct val="80000"/>
              </a:lnSpc>
              <a:buFont typeface="Wingdings" panose="05000000000000000000" pitchFamily="2" charset="2"/>
              <a:buNone/>
              <a:defRPr/>
            </a:pPr>
            <a:r>
              <a:rPr lang="en-US" altLang="en-US" sz="2400" i="1" dirty="0">
                <a:latin typeface="Comic Sans MS" panose="030F0702030302020204" pitchFamily="66" charset="0"/>
              </a:rPr>
              <a:t>			Je. 26:7-11</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2787">
                                            <p:txEl>
                                              <p:pRg st="4" end="4"/>
                                            </p:txEl>
                                          </p:spTgt>
                                        </p:tgtEl>
                                        <p:attrNameLst>
                                          <p:attrName>style.visibility</p:attrName>
                                        </p:attrNameLst>
                                      </p:cBhvr>
                                      <p:to>
                                        <p:strVal val="visible"/>
                                      </p:to>
                                    </p:set>
                                    <p:anim calcmode="lin" valueType="num">
                                      <p:cBhvr additive="base">
                                        <p:cTn id="7" dur="500" fill="hold"/>
                                        <p:tgtEl>
                                          <p:spTgt spid="50278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2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02787">
                                            <p:txEl>
                                              <p:pRg st="5" end="5"/>
                                            </p:txEl>
                                          </p:spTgt>
                                        </p:tgtEl>
                                        <p:attrNameLst>
                                          <p:attrName>style.visibility</p:attrName>
                                        </p:attrNameLst>
                                      </p:cBhvr>
                                      <p:to>
                                        <p:strVal val="visible"/>
                                      </p:to>
                                    </p:set>
                                    <p:anim calcmode="lin" valueType="num">
                                      <p:cBhvr additive="base">
                                        <p:cTn id="13" dur="500" fill="hold"/>
                                        <p:tgtEl>
                                          <p:spTgt spid="502787">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2787">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02787">
                                            <p:txEl>
                                              <p:pRg st="6" end="6"/>
                                            </p:txEl>
                                          </p:spTgt>
                                        </p:tgtEl>
                                        <p:attrNameLst>
                                          <p:attrName>style.visibility</p:attrName>
                                        </p:attrNameLst>
                                      </p:cBhvr>
                                      <p:to>
                                        <p:strVal val="visible"/>
                                      </p:to>
                                    </p:set>
                                    <p:anim calcmode="lin" valueType="num">
                                      <p:cBhvr additive="base">
                                        <p:cTn id="17" dur="500" fill="hold"/>
                                        <p:tgtEl>
                                          <p:spTgt spid="502787">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027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502787">
                                            <p:txEl>
                                              <p:pRg st="7" end="7"/>
                                            </p:txEl>
                                          </p:spTgt>
                                        </p:tgtEl>
                                        <p:attrNameLst>
                                          <p:attrName>style.visibility</p:attrName>
                                        </p:attrNameLst>
                                      </p:cBhvr>
                                      <p:to>
                                        <p:strVal val="visible"/>
                                      </p:to>
                                    </p:set>
                                    <p:anim calcmode="lin" valueType="num">
                                      <p:cBhvr additive="base">
                                        <p:cTn id="23" dur="500" fill="hold"/>
                                        <p:tgtEl>
                                          <p:spTgt spid="502787">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02787">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02787">
                                            <p:txEl>
                                              <p:pRg st="8" end="8"/>
                                            </p:txEl>
                                          </p:spTgt>
                                        </p:tgtEl>
                                        <p:attrNameLst>
                                          <p:attrName>style.visibility</p:attrName>
                                        </p:attrNameLst>
                                      </p:cBhvr>
                                      <p:to>
                                        <p:strVal val="visible"/>
                                      </p:to>
                                    </p:set>
                                    <p:anim calcmode="lin" valueType="num">
                                      <p:cBhvr additive="base">
                                        <p:cTn id="27" dur="500" fill="hold"/>
                                        <p:tgtEl>
                                          <p:spTgt spid="502787">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0278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502787">
                                            <p:txEl>
                                              <p:pRg st="9" end="9"/>
                                            </p:txEl>
                                          </p:spTgt>
                                        </p:tgtEl>
                                        <p:attrNameLst>
                                          <p:attrName>style.visibility</p:attrName>
                                        </p:attrNameLst>
                                      </p:cBhvr>
                                      <p:to>
                                        <p:strVal val="visible"/>
                                      </p:to>
                                    </p:set>
                                    <p:anim calcmode="lin" valueType="num">
                                      <p:cBhvr additive="base">
                                        <p:cTn id="33" dur="500" fill="hold"/>
                                        <p:tgtEl>
                                          <p:spTgt spid="502787">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02787">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02787">
                                            <p:txEl>
                                              <p:pRg st="10" end="10"/>
                                            </p:txEl>
                                          </p:spTgt>
                                        </p:tgtEl>
                                        <p:attrNameLst>
                                          <p:attrName>style.visibility</p:attrName>
                                        </p:attrNameLst>
                                      </p:cBhvr>
                                      <p:to>
                                        <p:strVal val="visible"/>
                                      </p:to>
                                    </p:set>
                                    <p:anim calcmode="lin" valueType="num">
                                      <p:cBhvr additive="base">
                                        <p:cTn id="37" dur="500" fill="hold"/>
                                        <p:tgtEl>
                                          <p:spTgt spid="502787">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278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502787">
                                            <p:txEl>
                                              <p:pRg st="11" end="11"/>
                                            </p:txEl>
                                          </p:spTgt>
                                        </p:tgtEl>
                                        <p:attrNameLst>
                                          <p:attrName>style.visibility</p:attrName>
                                        </p:attrNameLst>
                                      </p:cBhvr>
                                      <p:to>
                                        <p:strVal val="visible"/>
                                      </p:to>
                                    </p:set>
                                    <p:anim calcmode="lin" valueType="num">
                                      <p:cBhvr additive="base">
                                        <p:cTn id="43" dur="500" fill="hold"/>
                                        <p:tgtEl>
                                          <p:spTgt spid="502787">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02787">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02787">
                                            <p:txEl>
                                              <p:pRg st="12" end="12"/>
                                            </p:txEl>
                                          </p:spTgt>
                                        </p:tgtEl>
                                        <p:attrNameLst>
                                          <p:attrName>style.visibility</p:attrName>
                                        </p:attrNameLst>
                                      </p:cBhvr>
                                      <p:to>
                                        <p:strVal val="visible"/>
                                      </p:to>
                                    </p:set>
                                    <p:anim calcmode="lin" valueType="num">
                                      <p:cBhvr additive="base">
                                        <p:cTn id="47" dur="500" fill="hold"/>
                                        <p:tgtEl>
                                          <p:spTgt spid="502787">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0278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C5C4A7"/>
        </a:solid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BE7EFBC0-404D-FA4F-D320-2AD1D7A47DDC}"/>
              </a:ext>
            </a:extLst>
          </p:cNvPr>
          <p:cNvSpPr>
            <a:spLocks noGrp="1" noChangeArrowheads="1"/>
          </p:cNvSpPr>
          <p:nvPr>
            <p:ph type="title"/>
          </p:nvPr>
        </p:nvSpPr>
        <p:spPr>
          <a:xfrm>
            <a:off x="1981200" y="228600"/>
            <a:ext cx="8229600" cy="838200"/>
          </a:xfrm>
        </p:spPr>
        <p:txBody>
          <a:bodyPr/>
          <a:lstStyle/>
          <a:p>
            <a:pPr algn="ctr" eaLnBrk="1" hangingPunct="1"/>
            <a:r>
              <a:rPr lang="en-US" altLang="en-US" dirty="0">
                <a:latin typeface="Impact" panose="020B0806030902050204" pitchFamily="34" charset="0"/>
              </a:rPr>
              <a:t>An Ominous Voice in Judah</a:t>
            </a:r>
          </a:p>
        </p:txBody>
      </p:sp>
      <p:sp>
        <p:nvSpPr>
          <p:cNvPr id="165891" name="Rectangle 3">
            <a:extLst>
              <a:ext uri="{FF2B5EF4-FFF2-40B4-BE49-F238E27FC236}">
                <a16:creationId xmlns:a16="http://schemas.microsoft.com/office/drawing/2014/main" id="{C2E3DC58-6F22-12D6-B3B8-95DE77004930}"/>
              </a:ext>
            </a:extLst>
          </p:cNvPr>
          <p:cNvSpPr>
            <a:spLocks noGrp="1" noChangeArrowheads="1"/>
          </p:cNvSpPr>
          <p:nvPr>
            <p:ph type="body" idx="1"/>
          </p:nvPr>
        </p:nvSpPr>
        <p:spPr>
          <a:xfrm>
            <a:off x="256674" y="1219200"/>
            <a:ext cx="11678652" cy="5638800"/>
          </a:xfrm>
        </p:spPr>
        <p:txBody>
          <a:bodyPr/>
          <a:lstStyle/>
          <a:p>
            <a:pPr eaLnBrk="1" hangingPunct="1">
              <a:buFont typeface="Wingdings" panose="05000000000000000000" pitchFamily="2" charset="2"/>
              <a:buNone/>
            </a:pPr>
            <a:r>
              <a:rPr lang="en-US" altLang="en-US" sz="2400" i="1" dirty="0">
                <a:latin typeface="Book Antiqua" panose="02040602050305030304" pitchFamily="18" charset="0"/>
              </a:rPr>
              <a:t>Her leaders teach for a bribe, her priests teach for a price, and her prophets tell fortunes for money.</a:t>
            </a:r>
          </a:p>
          <a:p>
            <a:pPr eaLnBrk="1" hangingPunct="1">
              <a:buFont typeface="Wingdings" panose="05000000000000000000" pitchFamily="2" charset="2"/>
              <a:buNone/>
            </a:pPr>
            <a:r>
              <a:rPr lang="en-US" altLang="en-US" sz="2400" i="1" dirty="0">
                <a:latin typeface="Book Antiqua" panose="02040602050305030304" pitchFamily="18" charset="0"/>
              </a:rPr>
              <a:t>Yet they lean upon Yahweh and say, ‘Is not Yahweh among us? No disaster will come upon us.’</a:t>
            </a:r>
          </a:p>
          <a:p>
            <a:pPr eaLnBrk="1" hangingPunct="1">
              <a:buFont typeface="Wingdings" panose="05000000000000000000" pitchFamily="2" charset="2"/>
              <a:buNone/>
            </a:pPr>
            <a:r>
              <a:rPr lang="en-US" altLang="en-US" sz="2400" i="1" dirty="0">
                <a:latin typeface="Book Antiqua" panose="02040602050305030304" pitchFamily="18" charset="0"/>
              </a:rPr>
              <a:t>Therefore, because of you, Zion will be plowed like a field, Jerusalem will become a heap of rubble, the temple hill a mound overgrown with thickets.</a:t>
            </a:r>
          </a:p>
          <a:p>
            <a:pPr eaLnBrk="1" hangingPunct="1">
              <a:buFont typeface="Wingdings" panose="05000000000000000000" pitchFamily="2" charset="2"/>
              <a:buNone/>
            </a:pPr>
            <a:r>
              <a:rPr lang="en-US" altLang="en-US" sz="2400" dirty="0">
                <a:latin typeface="Arial" panose="020B0604020202020204" pitchFamily="34" charset="0"/>
              </a:rPr>
              <a:t>							Micah 3:11-12</a:t>
            </a:r>
            <a:endParaRPr lang="en-US" altLang="en-US" dirty="0">
              <a:latin typeface="Papyrus" panose="03070502060502030205" pitchFamily="66" charset="0"/>
            </a:endParaRPr>
          </a:p>
        </p:txBody>
      </p:sp>
    </p:spTree>
    <p:extLst>
      <p:ext uri="{BB962C8B-B14F-4D97-AF65-F5344CB8AC3E}">
        <p14:creationId xmlns:p14="http://schemas.microsoft.com/office/powerpoint/2010/main" val="1839212468"/>
      </p:ext>
    </p:extLst>
  </p:cSld>
  <p:clrMapOvr>
    <a:masterClrMapping/>
  </p:clrMapOvr>
  <p:transition spd="med">
    <p:zoom dir="in"/>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AF11C867-5D04-E677-E4C7-CA52392EC536}"/>
              </a:ext>
            </a:extLst>
          </p:cNvPr>
          <p:cNvSpPr>
            <a:spLocks noGrp="1" noChangeArrowheads="1"/>
          </p:cNvSpPr>
          <p:nvPr>
            <p:ph type="title"/>
          </p:nvPr>
        </p:nvSpPr>
        <p:spPr>
          <a:xfrm>
            <a:off x="1676400" y="533400"/>
            <a:ext cx="8915400" cy="1143000"/>
          </a:xfrm>
        </p:spPr>
        <p:txBody>
          <a:bodyPr/>
          <a:lstStyle/>
          <a:p>
            <a:pPr algn="ctr" eaLnBrk="1" hangingPunct="1"/>
            <a:r>
              <a:rPr lang="en-US" altLang="en-US" sz="4000"/>
              <a:t>The Kings During the Last Years of Judah</a:t>
            </a:r>
            <a:br>
              <a:rPr lang="en-US" altLang="en-US" sz="4000"/>
            </a:br>
            <a:r>
              <a:rPr lang="en-US" altLang="en-US" sz="2400" i="1"/>
              <a:t>(dates are based on the chronology of Edwin Thiele)</a:t>
            </a:r>
            <a:endParaRPr lang="en-US" altLang="en-US" sz="4000"/>
          </a:p>
        </p:txBody>
      </p:sp>
      <p:sp>
        <p:nvSpPr>
          <p:cNvPr id="166915" name="Rectangle 3">
            <a:extLst>
              <a:ext uri="{FF2B5EF4-FFF2-40B4-BE49-F238E27FC236}">
                <a16:creationId xmlns:a16="http://schemas.microsoft.com/office/drawing/2014/main" id="{DB8E488F-80FB-F6A5-B078-592236592BC1}"/>
              </a:ext>
            </a:extLst>
          </p:cNvPr>
          <p:cNvSpPr>
            <a:spLocks noGrp="1" noChangeArrowheads="1"/>
          </p:cNvSpPr>
          <p:nvPr>
            <p:ph type="body" sz="half" idx="1"/>
          </p:nvPr>
        </p:nvSpPr>
        <p:spPr>
          <a:xfrm>
            <a:off x="208547" y="1981200"/>
            <a:ext cx="5811253" cy="3810000"/>
          </a:xfrm>
          <a:solidFill>
            <a:srgbClr val="DBB691"/>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b="1"/>
              <a:t>ISRAEL</a:t>
            </a:r>
          </a:p>
          <a:p>
            <a:pPr eaLnBrk="1" hangingPunct="1">
              <a:buFont typeface="Wingdings" panose="05000000000000000000" pitchFamily="2" charset="2"/>
              <a:buNone/>
            </a:pPr>
            <a:r>
              <a:rPr lang="en-US" altLang="en-US" sz="2400" i="1"/>
              <a:t>After the fall of Samaria, the northern nation of Israel was absorbed into the Assyrian Empire.</a:t>
            </a:r>
          </a:p>
          <a:p>
            <a:pPr eaLnBrk="1" hangingPunct="1">
              <a:buFont typeface="Wingdings" panose="05000000000000000000" pitchFamily="2" charset="2"/>
              <a:buNone/>
            </a:pPr>
            <a:r>
              <a:rPr lang="en-US" altLang="en-US" sz="2400" i="1"/>
              <a:t>Later, when Assyria fell to Babylon, the northern lands of Israel became part of the Babylonian Empire.</a:t>
            </a:r>
          </a:p>
        </p:txBody>
      </p:sp>
      <p:sp>
        <p:nvSpPr>
          <p:cNvPr id="166916" name="Rectangle 4">
            <a:extLst>
              <a:ext uri="{FF2B5EF4-FFF2-40B4-BE49-F238E27FC236}">
                <a16:creationId xmlns:a16="http://schemas.microsoft.com/office/drawing/2014/main" id="{04CC8FC4-22C2-44FB-DCA3-4F379F495E89}"/>
              </a:ext>
            </a:extLst>
          </p:cNvPr>
          <p:cNvSpPr>
            <a:spLocks noGrp="1" noChangeArrowheads="1"/>
          </p:cNvSpPr>
          <p:nvPr>
            <p:ph type="body" sz="half" idx="2"/>
          </p:nvPr>
        </p:nvSpPr>
        <p:spPr>
          <a:xfrm>
            <a:off x="6172199" y="1981200"/>
            <a:ext cx="5634789" cy="4648200"/>
          </a:xfrm>
          <a:solidFill>
            <a:srgbClr val="CE9D7C"/>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sz="2800" b="1"/>
              <a:t>JUDAH</a:t>
            </a:r>
          </a:p>
          <a:p>
            <a:pPr eaLnBrk="1" hangingPunct="1">
              <a:buFont typeface="Wingdings" panose="05000000000000000000" pitchFamily="2" charset="2"/>
              <a:buNone/>
            </a:pPr>
            <a:r>
              <a:rPr lang="en-US" altLang="en-US" sz="2400"/>
              <a:t>Hezekiah	715-686 BC</a:t>
            </a:r>
          </a:p>
          <a:p>
            <a:pPr eaLnBrk="1" hangingPunct="1">
              <a:buFont typeface="Wingdings" panose="05000000000000000000" pitchFamily="2" charset="2"/>
              <a:buNone/>
            </a:pPr>
            <a:r>
              <a:rPr lang="en-US" altLang="en-US" sz="2400"/>
              <a:t>**Manasseh	697-642 BC</a:t>
            </a:r>
          </a:p>
          <a:p>
            <a:pPr eaLnBrk="1" hangingPunct="1">
              <a:buFont typeface="Wingdings" panose="05000000000000000000" pitchFamily="2" charset="2"/>
              <a:buNone/>
            </a:pPr>
            <a:r>
              <a:rPr lang="en-US" altLang="en-US" sz="2400"/>
              <a:t>Amon		642-640 BC</a:t>
            </a:r>
          </a:p>
          <a:p>
            <a:pPr eaLnBrk="1" hangingPunct="1">
              <a:buFont typeface="Wingdings" panose="05000000000000000000" pitchFamily="2" charset="2"/>
              <a:buNone/>
            </a:pPr>
            <a:r>
              <a:rPr lang="en-US" altLang="en-US" sz="2400"/>
              <a:t>Josiah		640-609 BC</a:t>
            </a:r>
          </a:p>
          <a:p>
            <a:pPr eaLnBrk="1" hangingPunct="1">
              <a:buFont typeface="Wingdings" panose="05000000000000000000" pitchFamily="2" charset="2"/>
              <a:buNone/>
            </a:pPr>
            <a:r>
              <a:rPr lang="en-US" altLang="en-US" sz="2400"/>
              <a:t>Jehoahaz	       609 BC</a:t>
            </a:r>
          </a:p>
          <a:p>
            <a:pPr eaLnBrk="1" hangingPunct="1">
              <a:buFont typeface="Wingdings" panose="05000000000000000000" pitchFamily="2" charset="2"/>
              <a:buNone/>
            </a:pPr>
            <a:r>
              <a:rPr lang="en-US" altLang="en-US" sz="2400"/>
              <a:t>Jehoiakim	609-598 BC</a:t>
            </a:r>
          </a:p>
          <a:p>
            <a:pPr eaLnBrk="1" hangingPunct="1">
              <a:buFont typeface="Wingdings" panose="05000000000000000000" pitchFamily="2" charset="2"/>
              <a:buNone/>
            </a:pPr>
            <a:r>
              <a:rPr lang="en-US" altLang="en-US" sz="2400"/>
              <a:t>Jehoiachin	598-597 BC</a:t>
            </a:r>
          </a:p>
          <a:p>
            <a:pPr eaLnBrk="1" hangingPunct="1">
              <a:buFont typeface="Wingdings" panose="05000000000000000000" pitchFamily="2" charset="2"/>
              <a:buNone/>
            </a:pPr>
            <a:r>
              <a:rPr lang="en-US" altLang="en-US" sz="2400"/>
              <a:t>Zedekiah	597-586 BC</a:t>
            </a:r>
            <a:endParaRPr lang="en-US" altLang="en-US" sz="2400">
              <a:latin typeface="Wingdings" panose="05000000000000000000" pitchFamily="2" charset="2"/>
            </a:endParaRPr>
          </a:p>
          <a:p>
            <a:pPr eaLnBrk="1" hangingPunct="1">
              <a:buFont typeface="Wingdings" panose="05000000000000000000" pitchFamily="2" charset="2"/>
              <a:buNone/>
            </a:pPr>
            <a:r>
              <a:rPr lang="en-US" altLang="en-US" sz="2800"/>
              <a:t>			** = </a:t>
            </a:r>
            <a:r>
              <a:rPr lang="en-US" altLang="en-US" sz="2400" i="1"/>
              <a:t>co-regency</a:t>
            </a:r>
            <a:endParaRPr lang="en-US" altLang="en-US" sz="2400" i="1">
              <a:latin typeface="Wingdings" panose="05000000000000000000" pitchFamily="2" charset="2"/>
            </a:endParaRPr>
          </a:p>
        </p:txBody>
      </p:sp>
    </p:spTree>
  </p:cSld>
  <p:clrMapOvr>
    <a:masterClrMapping/>
  </p:clrMapOvr>
  <p:transition spd="med">
    <p:zoom dir="in"/>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C5C4A7"/>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AA207805-C166-C96C-19F7-04BDB96CFE44}"/>
              </a:ext>
            </a:extLst>
          </p:cNvPr>
          <p:cNvSpPr>
            <a:spLocks noGrp="1" noChangeArrowheads="1"/>
          </p:cNvSpPr>
          <p:nvPr>
            <p:ph type="title"/>
          </p:nvPr>
        </p:nvSpPr>
        <p:spPr>
          <a:xfrm>
            <a:off x="1981200" y="0"/>
            <a:ext cx="8229600" cy="914400"/>
          </a:xfrm>
        </p:spPr>
        <p:txBody>
          <a:bodyPr/>
          <a:lstStyle/>
          <a:p>
            <a:pPr algn="ctr" eaLnBrk="1" hangingPunct="1"/>
            <a:r>
              <a:rPr lang="en-US" altLang="en-US" dirty="0">
                <a:latin typeface="Impact" panose="020B0806030902050204" pitchFamily="34" charset="0"/>
              </a:rPr>
              <a:t>The Two Reform Movements</a:t>
            </a:r>
          </a:p>
        </p:txBody>
      </p:sp>
      <p:sp>
        <p:nvSpPr>
          <p:cNvPr id="707587" name="Rectangle 3">
            <a:extLst>
              <a:ext uri="{FF2B5EF4-FFF2-40B4-BE49-F238E27FC236}">
                <a16:creationId xmlns:a16="http://schemas.microsoft.com/office/drawing/2014/main" id="{8B65D9C6-7BA8-E494-84FD-0733112729AF}"/>
              </a:ext>
            </a:extLst>
          </p:cNvPr>
          <p:cNvSpPr>
            <a:spLocks noGrp="1" noChangeArrowheads="1"/>
          </p:cNvSpPr>
          <p:nvPr>
            <p:ph type="body" idx="1"/>
          </p:nvPr>
        </p:nvSpPr>
        <p:spPr>
          <a:xfrm>
            <a:off x="561473" y="1082842"/>
            <a:ext cx="11454063" cy="5105400"/>
          </a:xfrm>
        </p:spPr>
        <p:txBody>
          <a:bodyPr/>
          <a:lstStyle/>
          <a:p>
            <a:pPr eaLnBrk="1" hangingPunct="1">
              <a:lnSpc>
                <a:spcPct val="90000"/>
              </a:lnSpc>
              <a:buFont typeface="Wingdings" panose="05000000000000000000" pitchFamily="2" charset="2"/>
              <a:buNone/>
              <a:defRPr/>
            </a:pPr>
            <a:r>
              <a:rPr lang="en-US" altLang="en-US" sz="2800" dirty="0">
                <a:solidFill>
                  <a:srgbClr val="CC0000"/>
                </a:solidFill>
                <a:effectLst>
                  <a:outerShdw blurRad="38100" dist="38100" dir="2700000" algn="tl">
                    <a:srgbClr val="000000"/>
                  </a:outerShdw>
                </a:effectLst>
                <a:latin typeface="Eras Demi ITC" pitchFamily="34" charset="0"/>
              </a:rPr>
              <a:t>If what happened in the north was to be avoided in the south, serious reforms were in order.</a:t>
            </a:r>
          </a:p>
          <a:p>
            <a:pPr eaLnBrk="1" hangingPunct="1">
              <a:lnSpc>
                <a:spcPct val="90000"/>
              </a:lnSpc>
              <a:defRPr/>
            </a:pPr>
            <a:r>
              <a:rPr lang="en-US" altLang="en-US" sz="2000" b="1" i="1" dirty="0">
                <a:latin typeface="Arial" panose="020B0604020202020204" pitchFamily="34" charset="0"/>
              </a:rPr>
              <a:t>Two reform attempts dominate the final history of Judah, those of Hezekiah and Josiah.</a:t>
            </a:r>
          </a:p>
          <a:p>
            <a:pPr eaLnBrk="1" hangingPunct="1">
              <a:lnSpc>
                <a:spcPct val="90000"/>
              </a:lnSpc>
              <a:defRPr/>
            </a:pPr>
            <a:r>
              <a:rPr lang="en-US" altLang="en-US" sz="2000" b="1" i="1" dirty="0">
                <a:latin typeface="Arial" panose="020B0604020202020204" pitchFamily="34" charset="0"/>
              </a:rPr>
              <a:t>It is hardly to be doubted that these reforms were in part driven by the collapse of the north.</a:t>
            </a:r>
          </a:p>
          <a:p>
            <a:pPr eaLnBrk="1" hangingPunct="1">
              <a:lnSpc>
                <a:spcPct val="90000"/>
              </a:lnSpc>
              <a:defRPr/>
            </a:pPr>
            <a:r>
              <a:rPr lang="en-US" altLang="en-US" sz="2000" b="1" i="1" dirty="0">
                <a:latin typeface="Arial" panose="020B0604020202020204" pitchFamily="34" charset="0"/>
              </a:rPr>
              <a:t>Nevertheless, there also was considerable false optimism in Judah based on the perceived inviolability of David’s dynasty and the 1</a:t>
            </a:r>
            <a:r>
              <a:rPr lang="en-US" altLang="en-US" sz="2000" b="1" i="1" baseline="30000" dirty="0">
                <a:latin typeface="Arial" panose="020B0604020202020204" pitchFamily="34" charset="0"/>
              </a:rPr>
              <a:t>st</a:t>
            </a:r>
            <a:r>
              <a:rPr lang="en-US" altLang="en-US" sz="2000" b="1" i="1" dirty="0">
                <a:latin typeface="Arial" panose="020B0604020202020204" pitchFamily="34" charset="0"/>
              </a:rPr>
              <a:t> temple.</a:t>
            </a:r>
          </a:p>
          <a:p>
            <a:pPr eaLnBrk="1" hangingPunct="1">
              <a:lnSpc>
                <a:spcPct val="90000"/>
              </a:lnSpc>
              <a:defRPr/>
            </a:pPr>
            <a:r>
              <a:rPr lang="en-US" altLang="en-US" sz="2000" b="1" i="1" dirty="0">
                <a:latin typeface="Arial" panose="020B0604020202020204" pitchFamily="34" charset="0"/>
              </a:rPr>
              <a:t>To exacerbate this false optimism, court prophets and even priests from the south repeatedly urged that there was nothing to fear.</a:t>
            </a:r>
          </a:p>
        </p:txBody>
      </p:sp>
    </p:spTree>
    <p:extLst>
      <p:ext uri="{BB962C8B-B14F-4D97-AF65-F5344CB8AC3E}">
        <p14:creationId xmlns:p14="http://schemas.microsoft.com/office/powerpoint/2010/main" val="3760630121"/>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07587">
                                            <p:txEl>
                                              <p:pRg st="0" end="0"/>
                                            </p:txEl>
                                          </p:spTgt>
                                        </p:tgtEl>
                                        <p:attrNameLst>
                                          <p:attrName>style.visibility</p:attrName>
                                        </p:attrNameLst>
                                      </p:cBhvr>
                                      <p:to>
                                        <p:strVal val="visible"/>
                                      </p:to>
                                    </p:set>
                                    <p:anim calcmode="lin" valueType="num">
                                      <p:cBhvr>
                                        <p:cTn id="7" dur="500" fill="hold"/>
                                        <p:tgtEl>
                                          <p:spTgt spid="7075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75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07587">
                                            <p:txEl>
                                              <p:pRg st="1" end="1"/>
                                            </p:txEl>
                                          </p:spTgt>
                                        </p:tgtEl>
                                        <p:attrNameLst>
                                          <p:attrName>style.visibility</p:attrName>
                                        </p:attrNameLst>
                                      </p:cBhvr>
                                      <p:to>
                                        <p:strVal val="visible"/>
                                      </p:to>
                                    </p:set>
                                    <p:anim calcmode="lin" valueType="num">
                                      <p:cBhvr>
                                        <p:cTn id="13" dur="500" fill="hold"/>
                                        <p:tgtEl>
                                          <p:spTgt spid="70758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0758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0758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07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07587">
                                            <p:txEl>
                                              <p:pRg st="2" end="2"/>
                                            </p:txEl>
                                          </p:spTgt>
                                        </p:tgtEl>
                                        <p:attrNameLst>
                                          <p:attrName>style.visibility</p:attrName>
                                        </p:attrNameLst>
                                      </p:cBhvr>
                                      <p:to>
                                        <p:strVal val="visible"/>
                                      </p:to>
                                    </p:set>
                                    <p:anim calcmode="lin" valueType="num">
                                      <p:cBhvr>
                                        <p:cTn id="21" dur="500" fill="hold"/>
                                        <p:tgtEl>
                                          <p:spTgt spid="70758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0758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0758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075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07587">
                                            <p:txEl>
                                              <p:pRg st="3" end="3"/>
                                            </p:txEl>
                                          </p:spTgt>
                                        </p:tgtEl>
                                        <p:attrNameLst>
                                          <p:attrName>style.visibility</p:attrName>
                                        </p:attrNameLst>
                                      </p:cBhvr>
                                      <p:to>
                                        <p:strVal val="visible"/>
                                      </p:to>
                                    </p:set>
                                    <p:anim calcmode="lin" valueType="num">
                                      <p:cBhvr>
                                        <p:cTn id="29" dur="500" fill="hold"/>
                                        <p:tgtEl>
                                          <p:spTgt spid="70758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0758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0758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075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707587">
                                            <p:txEl>
                                              <p:pRg st="4" end="4"/>
                                            </p:txEl>
                                          </p:spTgt>
                                        </p:tgtEl>
                                        <p:attrNameLst>
                                          <p:attrName>style.visibility</p:attrName>
                                        </p:attrNameLst>
                                      </p:cBhvr>
                                      <p:to>
                                        <p:strVal val="visible"/>
                                      </p:to>
                                    </p:set>
                                    <p:anim calcmode="lin" valueType="num">
                                      <p:cBhvr>
                                        <p:cTn id="37" dur="500" fill="hold"/>
                                        <p:tgtEl>
                                          <p:spTgt spid="70758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70758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70758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7075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591BF43F-7180-5599-103E-6DC4680339E7}"/>
              </a:ext>
            </a:extLst>
          </p:cNvPr>
          <p:cNvSpPr>
            <a:spLocks noGrp="1" noChangeArrowheads="1"/>
          </p:cNvSpPr>
          <p:nvPr>
            <p:ph type="title"/>
          </p:nvPr>
        </p:nvSpPr>
        <p:spPr/>
        <p:txBody>
          <a:bodyPr/>
          <a:lstStyle/>
          <a:p>
            <a:pPr eaLnBrk="1" hangingPunct="1"/>
            <a:r>
              <a:rPr lang="en-US" altLang="en-US"/>
              <a:t>Hezekiah ben Ahaz </a:t>
            </a:r>
            <a:r>
              <a:rPr lang="en-US" altLang="en-US" sz="2800"/>
              <a:t>(2 Kg. 18-19)</a:t>
            </a:r>
          </a:p>
        </p:txBody>
      </p:sp>
      <p:sp>
        <p:nvSpPr>
          <p:cNvPr id="380931" name="Rectangle 3">
            <a:extLst>
              <a:ext uri="{FF2B5EF4-FFF2-40B4-BE49-F238E27FC236}">
                <a16:creationId xmlns:a16="http://schemas.microsoft.com/office/drawing/2014/main" id="{1427A2ED-B933-F77D-1F5E-831313BF39D3}"/>
              </a:ext>
            </a:extLst>
          </p:cNvPr>
          <p:cNvSpPr>
            <a:spLocks noGrp="1" noChangeArrowheads="1"/>
          </p:cNvSpPr>
          <p:nvPr>
            <p:ph type="body" idx="1"/>
          </p:nvPr>
        </p:nvSpPr>
        <p:spPr>
          <a:xfrm>
            <a:off x="609599" y="1828800"/>
            <a:ext cx="11085095" cy="4800600"/>
          </a:xfrm>
        </p:spPr>
        <p:txBody>
          <a:bodyPr/>
          <a:lstStyle/>
          <a:p>
            <a:pPr eaLnBrk="1" hangingPunct="1">
              <a:buFont typeface="Wingdings" panose="05000000000000000000" pitchFamily="2" charset="2"/>
              <a:buNone/>
            </a:pPr>
            <a:r>
              <a:rPr lang="en-US" altLang="en-US" sz="2800" b="1" dirty="0"/>
              <a:t>Hezekiah’s reign was characterized by one of the two most important reform movements in the south (cf. 2 Chr. 29-32; Is. 36-39).</a:t>
            </a:r>
          </a:p>
          <a:p>
            <a:pPr eaLnBrk="1" hangingPunct="1"/>
            <a:r>
              <a:rPr lang="en-US" altLang="en-US" sz="2400" i="1" dirty="0"/>
              <a:t>He removed all vestiges of the Canaanite fertility cult—the high places, the pillars, the </a:t>
            </a:r>
            <a:r>
              <a:rPr lang="en-US" altLang="en-US" sz="2400" i="1" dirty="0" err="1"/>
              <a:t>Asherahs</a:t>
            </a:r>
            <a:r>
              <a:rPr lang="en-US" altLang="en-US" sz="2400" i="1" dirty="0"/>
              <a:t> and the bronze snake.</a:t>
            </a:r>
          </a:p>
          <a:p>
            <a:pPr eaLnBrk="1" hangingPunct="1"/>
            <a:r>
              <a:rPr lang="en-US" altLang="en-US" sz="2400" i="1" dirty="0"/>
              <a:t>Upon the death of Sargon II, he led a rebellion of nearby states against Assyrian suzerainty (</a:t>
            </a:r>
            <a:r>
              <a:rPr lang="en-US" altLang="en-US" sz="2400" i="1" dirty="0" err="1"/>
              <a:t>Ekron</a:t>
            </a:r>
            <a:r>
              <a:rPr lang="en-US" altLang="en-US" sz="2400" i="1" dirty="0"/>
              <a:t>, Ashkelon, Sidon, Ammon, Moab and Edom), though he paid dearly in Assyrian reprisals.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80931">
                                            <p:txEl>
                                              <p:pRg st="0" end="0"/>
                                            </p:txEl>
                                          </p:spTgt>
                                        </p:tgtEl>
                                        <p:attrNameLst>
                                          <p:attrName>style.visibility</p:attrName>
                                        </p:attrNameLst>
                                      </p:cBhvr>
                                      <p:to>
                                        <p:strVal val="visible"/>
                                      </p:to>
                                    </p:set>
                                    <p:anim calcmode="lin" valueType="num">
                                      <p:cBhvr>
                                        <p:cTn id="7" dur="500" fill="hold"/>
                                        <p:tgtEl>
                                          <p:spTgt spid="3809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09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80931">
                                            <p:txEl>
                                              <p:pRg st="1" end="1"/>
                                            </p:txEl>
                                          </p:spTgt>
                                        </p:tgtEl>
                                        <p:attrNameLst>
                                          <p:attrName>style.visibility</p:attrName>
                                        </p:attrNameLst>
                                      </p:cBhvr>
                                      <p:to>
                                        <p:strVal val="visible"/>
                                      </p:to>
                                    </p:set>
                                    <p:anim calcmode="lin" valueType="num">
                                      <p:cBhvr>
                                        <p:cTn id="13" dur="500" fill="hold"/>
                                        <p:tgtEl>
                                          <p:spTgt spid="3809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809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809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809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80931">
                                            <p:txEl>
                                              <p:pRg st="2" end="2"/>
                                            </p:txEl>
                                          </p:spTgt>
                                        </p:tgtEl>
                                        <p:attrNameLst>
                                          <p:attrName>style.visibility</p:attrName>
                                        </p:attrNameLst>
                                      </p:cBhvr>
                                      <p:to>
                                        <p:strVal val="visible"/>
                                      </p:to>
                                    </p:set>
                                    <p:anim calcmode="lin" valueType="num">
                                      <p:cBhvr>
                                        <p:cTn id="21" dur="500" fill="hold"/>
                                        <p:tgtEl>
                                          <p:spTgt spid="3809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809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809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809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4B2C5A23-DB9A-29FC-A159-4CC5EF7FC2CF}"/>
              </a:ext>
            </a:extLst>
          </p:cNvPr>
          <p:cNvSpPr>
            <a:spLocks noGrp="1" noChangeArrowheads="1"/>
          </p:cNvSpPr>
          <p:nvPr>
            <p:ph type="title"/>
          </p:nvPr>
        </p:nvSpPr>
        <p:spPr/>
        <p:txBody>
          <a:bodyPr/>
          <a:lstStyle/>
          <a:p>
            <a:pPr eaLnBrk="1" hangingPunct="1"/>
            <a:r>
              <a:rPr lang="en-US" altLang="en-US"/>
              <a:t>The Deuteronomic Evaluation</a:t>
            </a:r>
          </a:p>
        </p:txBody>
      </p:sp>
      <p:sp>
        <p:nvSpPr>
          <p:cNvPr id="168963" name="Rectangle 3">
            <a:extLst>
              <a:ext uri="{FF2B5EF4-FFF2-40B4-BE49-F238E27FC236}">
                <a16:creationId xmlns:a16="http://schemas.microsoft.com/office/drawing/2014/main" id="{CE49F9F6-81E1-81DB-D3AD-2CF970CD02D4}"/>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b="1" dirty="0">
                <a:latin typeface="Freestyle Script" panose="030804020302050B0404" pitchFamily="66" charset="0"/>
              </a:rPr>
              <a:t>		</a:t>
            </a:r>
            <a:r>
              <a:rPr lang="en-US" altLang="en-US" b="1" i="1" dirty="0">
                <a:latin typeface="Book Antiqua" panose="02040602050305030304" pitchFamily="18" charset="0"/>
              </a:rPr>
              <a:t>There was no one like him among all the kings of Judah, either before him or after him. He held fast to Yahweh and did not cease to follow him; he kept the commands Yahweh had given Moses.</a:t>
            </a:r>
          </a:p>
          <a:p>
            <a:pPr eaLnBrk="1" hangingPunct="1">
              <a:buFont typeface="Wingdings" panose="05000000000000000000" pitchFamily="2" charset="2"/>
              <a:buNone/>
            </a:pPr>
            <a:r>
              <a:rPr lang="en-US" altLang="en-US" sz="2000" dirty="0">
                <a:latin typeface="Arial Narrow" panose="020B0606020202030204" pitchFamily="34" charset="0"/>
              </a:rPr>
              <a:t>							2 Kings 18:5b-6</a:t>
            </a:r>
          </a:p>
        </p:txBody>
      </p:sp>
    </p:spTree>
  </p:cSld>
  <p:clrMapOvr>
    <a:masterClrMapping/>
  </p:clrMapOvr>
  <p:transition spd="med">
    <p:zoom dir="in"/>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63628186-0D7F-8762-199A-25233C14F9EC}"/>
              </a:ext>
            </a:extLst>
          </p:cNvPr>
          <p:cNvSpPr>
            <a:spLocks noGrp="1" noChangeArrowheads="1"/>
          </p:cNvSpPr>
          <p:nvPr>
            <p:ph type="title"/>
          </p:nvPr>
        </p:nvSpPr>
        <p:spPr>
          <a:xfrm>
            <a:off x="609600" y="0"/>
            <a:ext cx="10972800" cy="1139825"/>
          </a:xfrm>
        </p:spPr>
        <p:txBody>
          <a:bodyPr/>
          <a:lstStyle/>
          <a:p>
            <a:pPr eaLnBrk="1" hangingPunct="1">
              <a:defRPr/>
            </a:pPr>
            <a:r>
              <a:rPr lang="en-US" altLang="en-US" sz="4800" dirty="0">
                <a:solidFill>
                  <a:srgbClr val="FF6600"/>
                </a:solidFill>
                <a:latin typeface="Eras Demi ITC" pitchFamily="34" charset="0"/>
              </a:rPr>
              <a:t>Covenant Tensions</a:t>
            </a:r>
          </a:p>
        </p:txBody>
      </p:sp>
      <p:sp>
        <p:nvSpPr>
          <p:cNvPr id="93187" name="Rectangle 3">
            <a:extLst>
              <a:ext uri="{FF2B5EF4-FFF2-40B4-BE49-F238E27FC236}">
                <a16:creationId xmlns:a16="http://schemas.microsoft.com/office/drawing/2014/main" id="{D8443391-38FF-CCC6-41B7-99F2BE888A4D}"/>
              </a:ext>
            </a:extLst>
          </p:cNvPr>
          <p:cNvSpPr>
            <a:spLocks noGrp="1" noChangeArrowheads="1"/>
          </p:cNvSpPr>
          <p:nvPr>
            <p:ph type="body" sz="half" idx="1"/>
          </p:nvPr>
        </p:nvSpPr>
        <p:spPr>
          <a:xfrm>
            <a:off x="274320" y="960121"/>
            <a:ext cx="5669280" cy="5646419"/>
          </a:xfrm>
          <a:solidFill>
            <a:srgbClr val="FFFF99"/>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b="1">
                <a:solidFill>
                  <a:srgbClr val="FF3300"/>
                </a:solidFill>
                <a:latin typeface="Lucida Bright" pitchFamily="18" charset="0"/>
              </a:rPr>
              <a:t>The Promise Seems Secure Forever</a:t>
            </a:r>
          </a:p>
          <a:p>
            <a:pPr eaLnBrk="1" hangingPunct="1">
              <a:buFont typeface="Wingdings" panose="05000000000000000000" pitchFamily="2" charset="2"/>
              <a:buNone/>
              <a:defRPr/>
            </a:pPr>
            <a:r>
              <a:rPr lang="en-US" altLang="en-US" sz="2000" b="1" i="1">
                <a:solidFill>
                  <a:srgbClr val="663300"/>
                </a:solidFill>
                <a:effectLst/>
                <a:latin typeface="Arial Narrow" panose="020B0606020202030204" pitchFamily="34" charset="0"/>
              </a:rPr>
              <a:t>Is not my house right with God? Has he not made with me an everlasting covenant, arranged and secure in every part? </a:t>
            </a:r>
            <a:r>
              <a:rPr lang="en-US" altLang="en-US" sz="1800" b="1">
                <a:solidFill>
                  <a:srgbClr val="663300"/>
                </a:solidFill>
                <a:effectLst/>
                <a:latin typeface="Arial Narrow" panose="020B0606020202030204" pitchFamily="34" charset="0"/>
              </a:rPr>
              <a:t>(2 Sa. 23:5)</a:t>
            </a:r>
          </a:p>
          <a:p>
            <a:pPr eaLnBrk="1" hangingPunct="1">
              <a:buFont typeface="Wingdings" panose="05000000000000000000" pitchFamily="2" charset="2"/>
              <a:buNone/>
              <a:defRPr/>
            </a:pPr>
            <a:endParaRPr lang="en-US" altLang="en-US" sz="1800" b="1">
              <a:solidFill>
                <a:srgbClr val="663300"/>
              </a:solidFill>
              <a:effectLst/>
              <a:latin typeface="Arial Narrow" panose="020B0606020202030204" pitchFamily="34" charset="0"/>
            </a:endParaRPr>
          </a:p>
          <a:p>
            <a:pPr eaLnBrk="1" hangingPunct="1">
              <a:buFont typeface="Wingdings" panose="05000000000000000000" pitchFamily="2" charset="2"/>
              <a:buNone/>
              <a:defRPr/>
            </a:pPr>
            <a:r>
              <a:rPr lang="en-US" altLang="en-US" sz="2000" b="1" i="1">
                <a:solidFill>
                  <a:srgbClr val="663300"/>
                </a:solidFill>
                <a:effectLst/>
                <a:latin typeface="Arial Narrow" panose="020B0606020202030204" pitchFamily="34" charset="0"/>
              </a:rPr>
              <a:t>I will maintain my love to him forever, and my covenant with him will never fail. I will establish his line forever, his throne as long as the heavens endure. </a:t>
            </a:r>
            <a:r>
              <a:rPr lang="en-US" altLang="en-US" sz="1800" b="1">
                <a:solidFill>
                  <a:srgbClr val="663300"/>
                </a:solidFill>
                <a:effectLst/>
                <a:latin typeface="Arial Narrow" panose="020B0606020202030204" pitchFamily="34" charset="0"/>
              </a:rPr>
              <a:t>(Ps. 89:28-29)</a:t>
            </a:r>
            <a:endParaRPr lang="en-US" altLang="en-US" sz="2000" b="1" i="1">
              <a:solidFill>
                <a:srgbClr val="663300"/>
              </a:solidFill>
              <a:effectLst/>
              <a:latin typeface="Arial Narrow" panose="020B0606020202030204" pitchFamily="34" charset="0"/>
            </a:endParaRPr>
          </a:p>
        </p:txBody>
      </p:sp>
      <p:sp>
        <p:nvSpPr>
          <p:cNvPr id="93188" name="Rectangle 4">
            <a:extLst>
              <a:ext uri="{FF2B5EF4-FFF2-40B4-BE49-F238E27FC236}">
                <a16:creationId xmlns:a16="http://schemas.microsoft.com/office/drawing/2014/main" id="{7B872A98-644A-C334-BCF3-F05ECB9228E3}"/>
              </a:ext>
            </a:extLst>
          </p:cNvPr>
          <p:cNvSpPr>
            <a:spLocks noGrp="1" noChangeArrowheads="1"/>
          </p:cNvSpPr>
          <p:nvPr>
            <p:ph type="body" sz="half" idx="2"/>
          </p:nvPr>
        </p:nvSpPr>
        <p:spPr>
          <a:xfrm>
            <a:off x="6248402" y="960121"/>
            <a:ext cx="5699758" cy="5646419"/>
          </a:xfrm>
          <a:solidFill>
            <a:srgbClr val="FFFF99"/>
          </a:solidFill>
          <a:ln w="28575">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rgbClr val="FF3300"/>
                </a:solidFill>
                <a:latin typeface="Lucida Bright" pitchFamily="18" charset="0"/>
              </a:rPr>
              <a:t>The Promise Seems Conditional</a:t>
            </a:r>
          </a:p>
          <a:p>
            <a:pPr eaLnBrk="1" hangingPunct="1">
              <a:buFont typeface="Wingdings" panose="05000000000000000000" pitchFamily="2" charset="2"/>
              <a:buNone/>
              <a:defRPr/>
            </a:pPr>
            <a:r>
              <a:rPr lang="en-US" altLang="en-US" sz="2000" b="1" i="1" dirty="0">
                <a:solidFill>
                  <a:srgbClr val="663300"/>
                </a:solidFill>
                <a:effectLst/>
                <a:latin typeface="Arial Narrow" panose="020B0606020202030204" pitchFamily="34" charset="0"/>
              </a:rPr>
              <a:t>…observe what Yahweh your God requires…</a:t>
            </a:r>
            <a:r>
              <a:rPr lang="en-US" altLang="en-US" sz="2000" b="1" i="1" u="sng" dirty="0">
                <a:solidFill>
                  <a:srgbClr val="663300"/>
                </a:solidFill>
                <a:effectLst/>
                <a:latin typeface="Arial Narrow" panose="020B0606020202030204" pitchFamily="34" charset="0"/>
              </a:rPr>
              <a:t>so that</a:t>
            </a:r>
            <a:r>
              <a:rPr lang="en-US" altLang="en-US" sz="2000" b="1" i="1" dirty="0">
                <a:solidFill>
                  <a:srgbClr val="663300"/>
                </a:solidFill>
                <a:effectLst/>
                <a:latin typeface="Arial Narrow" panose="020B0606020202030204" pitchFamily="34" charset="0"/>
              </a:rPr>
              <a:t> you may prosper…and </a:t>
            </a:r>
            <a:r>
              <a:rPr lang="en-US" altLang="en-US" sz="2000" b="1" i="1" u="sng" dirty="0">
                <a:solidFill>
                  <a:srgbClr val="663300"/>
                </a:solidFill>
                <a:effectLst/>
                <a:latin typeface="Arial Narrow" panose="020B0606020202030204" pitchFamily="34" charset="0"/>
              </a:rPr>
              <a:t>so that</a:t>
            </a:r>
            <a:r>
              <a:rPr lang="en-US" altLang="en-US" sz="2000" b="1" i="1" dirty="0">
                <a:solidFill>
                  <a:srgbClr val="663300"/>
                </a:solidFill>
                <a:effectLst/>
                <a:latin typeface="Arial Narrow" panose="020B0606020202030204" pitchFamily="34" charset="0"/>
              </a:rPr>
              <a:t> Yahweh may keep his promise…</a:t>
            </a:r>
            <a:r>
              <a:rPr lang="en-US" altLang="en-US" sz="1800" b="1" dirty="0">
                <a:solidFill>
                  <a:srgbClr val="663300"/>
                </a:solidFill>
                <a:effectLst/>
                <a:latin typeface="Arial Narrow" panose="020B0606020202030204" pitchFamily="34" charset="0"/>
              </a:rPr>
              <a:t> (1 Kg. 2:2-4)</a:t>
            </a:r>
          </a:p>
          <a:p>
            <a:pPr eaLnBrk="1" hangingPunct="1">
              <a:buFont typeface="Wingdings" panose="05000000000000000000" pitchFamily="2" charset="2"/>
              <a:buNone/>
              <a:defRPr/>
            </a:pPr>
            <a:endParaRPr lang="en-US" altLang="en-US" sz="1800" b="1" dirty="0">
              <a:solidFill>
                <a:srgbClr val="663300"/>
              </a:solidFill>
              <a:effectLst/>
              <a:latin typeface="Arial Narrow" panose="020B0606020202030204" pitchFamily="34" charset="0"/>
            </a:endParaRPr>
          </a:p>
          <a:p>
            <a:pPr eaLnBrk="1" hangingPunct="1">
              <a:buFont typeface="Wingdings" panose="05000000000000000000" pitchFamily="2" charset="2"/>
              <a:buNone/>
              <a:defRPr/>
            </a:pPr>
            <a:r>
              <a:rPr lang="en-US" altLang="en-US" sz="2000" b="1" i="1" dirty="0">
                <a:solidFill>
                  <a:srgbClr val="663300"/>
                </a:solidFill>
                <a:effectLst/>
                <a:latin typeface="Arial Narrow" panose="020B0606020202030204" pitchFamily="34" charset="0"/>
              </a:rPr>
              <a:t>Yahweh swore an oath to David…that he will not revoke…</a:t>
            </a:r>
            <a:r>
              <a:rPr lang="en-US" altLang="en-US" sz="2000" b="1" i="1" u="sng" dirty="0">
                <a:solidFill>
                  <a:srgbClr val="663300"/>
                </a:solidFill>
                <a:effectLst/>
                <a:latin typeface="Arial Narrow" panose="020B0606020202030204" pitchFamily="34" charset="0"/>
              </a:rPr>
              <a:t>if</a:t>
            </a:r>
            <a:r>
              <a:rPr lang="en-US" altLang="en-US" sz="2000" b="1" i="1" dirty="0">
                <a:solidFill>
                  <a:srgbClr val="663300"/>
                </a:solidFill>
                <a:effectLst/>
                <a:latin typeface="Arial Narrow" panose="020B0606020202030204" pitchFamily="34" charset="0"/>
              </a:rPr>
              <a:t> your sons keep covenant and the statutes I teach them, </a:t>
            </a:r>
            <a:r>
              <a:rPr lang="en-US" altLang="en-US" sz="2000" b="1" i="1" u="sng" dirty="0">
                <a:solidFill>
                  <a:srgbClr val="663300"/>
                </a:solidFill>
                <a:effectLst/>
                <a:latin typeface="Arial Narrow" panose="020B0606020202030204" pitchFamily="34" charset="0"/>
              </a:rPr>
              <a:t>then</a:t>
            </a:r>
            <a:r>
              <a:rPr lang="en-US" altLang="en-US" sz="2000" b="1" i="1" dirty="0">
                <a:solidFill>
                  <a:srgbClr val="663300"/>
                </a:solidFill>
                <a:effectLst/>
                <a:latin typeface="Arial Narrow" panose="020B0606020202030204" pitchFamily="34" charset="0"/>
              </a:rPr>
              <a:t> their sons will sit on your throne forever and ever. </a:t>
            </a:r>
            <a:r>
              <a:rPr lang="en-US" altLang="en-US" sz="1800" b="1" dirty="0">
                <a:solidFill>
                  <a:srgbClr val="663300"/>
                </a:solidFill>
                <a:effectLst/>
                <a:latin typeface="Arial Narrow" panose="020B0606020202030204" pitchFamily="34" charset="0"/>
              </a:rPr>
              <a:t>(Ps. 132:11-12)</a:t>
            </a:r>
            <a:endParaRPr lang="en-US" altLang="en-US" sz="2000" b="1" i="1" dirty="0">
              <a:solidFill>
                <a:srgbClr val="663300"/>
              </a:solidFill>
              <a:effectLst/>
              <a:latin typeface="Arial Narrow" panose="020B0606020202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3187">
                                            <p:bg/>
                                          </p:spTgt>
                                        </p:tgtEl>
                                        <p:attrNameLst>
                                          <p:attrName>style.visibility</p:attrName>
                                        </p:attrNameLst>
                                      </p:cBhvr>
                                      <p:to>
                                        <p:strVal val="visible"/>
                                      </p:to>
                                    </p:set>
                                    <p:animEffect transition="in" filter="randombar(horizontal)">
                                      <p:cBhvr>
                                        <p:cTn id="7" dur="500"/>
                                        <p:tgtEl>
                                          <p:spTgt spid="93187">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3187">
                                            <p:txEl>
                                              <p:pRg st="0" end="0"/>
                                            </p:txEl>
                                          </p:spTgt>
                                        </p:tgtEl>
                                        <p:attrNameLst>
                                          <p:attrName>style.visibility</p:attrName>
                                        </p:attrNameLst>
                                      </p:cBhvr>
                                      <p:to>
                                        <p:strVal val="visible"/>
                                      </p:to>
                                    </p:set>
                                    <p:animEffect transition="in" filter="randombar(horizontal)">
                                      <p:cBhvr>
                                        <p:cTn id="10" dur="500"/>
                                        <p:tgtEl>
                                          <p:spTgt spid="93187">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Effect transition="in" filter="randombar(horizontal)">
                                      <p:cBhvr>
                                        <p:cTn id="13" dur="500"/>
                                        <p:tgtEl>
                                          <p:spTgt spid="93187">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93187">
                                            <p:txEl>
                                              <p:pRg st="3" end="3"/>
                                            </p:txEl>
                                          </p:spTgt>
                                        </p:tgtEl>
                                        <p:attrNameLst>
                                          <p:attrName>style.visibility</p:attrName>
                                        </p:attrNameLst>
                                      </p:cBhvr>
                                      <p:to>
                                        <p:strVal val="visible"/>
                                      </p:to>
                                    </p:set>
                                    <p:animEffect transition="in" filter="randombar(horizontal)">
                                      <p:cBhvr>
                                        <p:cTn id="16" dur="500"/>
                                        <p:tgtEl>
                                          <p:spTgt spid="93187">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93188">
                                            <p:bg/>
                                          </p:spTgt>
                                        </p:tgtEl>
                                        <p:attrNameLst>
                                          <p:attrName>style.visibility</p:attrName>
                                        </p:attrNameLst>
                                      </p:cBhvr>
                                      <p:to>
                                        <p:strVal val="visible"/>
                                      </p:to>
                                    </p:set>
                                    <p:animEffect transition="in" filter="randombar(horizontal)">
                                      <p:cBhvr>
                                        <p:cTn id="21" dur="500"/>
                                        <p:tgtEl>
                                          <p:spTgt spid="93188">
                                            <p:bg/>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93188">
                                            <p:txEl>
                                              <p:pRg st="0" end="0"/>
                                            </p:txEl>
                                          </p:spTgt>
                                        </p:tgtEl>
                                        <p:attrNameLst>
                                          <p:attrName>style.visibility</p:attrName>
                                        </p:attrNameLst>
                                      </p:cBhvr>
                                      <p:to>
                                        <p:strVal val="visible"/>
                                      </p:to>
                                    </p:set>
                                    <p:animEffect transition="in" filter="randombar(horizontal)">
                                      <p:cBhvr>
                                        <p:cTn id="24" dur="500"/>
                                        <p:tgtEl>
                                          <p:spTgt spid="93188">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93188">
                                            <p:txEl>
                                              <p:pRg st="1" end="1"/>
                                            </p:txEl>
                                          </p:spTgt>
                                        </p:tgtEl>
                                        <p:attrNameLst>
                                          <p:attrName>style.visibility</p:attrName>
                                        </p:attrNameLst>
                                      </p:cBhvr>
                                      <p:to>
                                        <p:strVal val="visible"/>
                                      </p:to>
                                    </p:set>
                                    <p:animEffect transition="in" filter="randombar(horizontal)">
                                      <p:cBhvr>
                                        <p:cTn id="27" dur="500"/>
                                        <p:tgtEl>
                                          <p:spTgt spid="93188">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93188">
                                            <p:txEl>
                                              <p:pRg st="3" end="3"/>
                                            </p:txEl>
                                          </p:spTgt>
                                        </p:tgtEl>
                                        <p:attrNameLst>
                                          <p:attrName>style.visibility</p:attrName>
                                        </p:attrNameLst>
                                      </p:cBhvr>
                                      <p:to>
                                        <p:strVal val="visible"/>
                                      </p:to>
                                    </p:set>
                                    <p:animEffect transition="in" filter="randombar(horizontal)">
                                      <p:cBhvr>
                                        <p:cTn id="30" dur="500"/>
                                        <p:tgtEl>
                                          <p:spTgt spid="931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nimBg="1"/>
      <p:bldP spid="93188" grpId="0" build="p" animBg="1"/>
    </p:bld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C7C6A9"/>
        </a:solidFill>
        <a:effectLst/>
      </p:bgPr>
    </p:bg>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27182A0D-23C4-5A6A-DC18-9C627CEA305B}"/>
              </a:ext>
            </a:extLst>
          </p:cNvPr>
          <p:cNvSpPr>
            <a:spLocks noGrp="1" noChangeArrowheads="1"/>
          </p:cNvSpPr>
          <p:nvPr>
            <p:ph type="title"/>
          </p:nvPr>
        </p:nvSpPr>
        <p:spPr>
          <a:xfrm>
            <a:off x="465221" y="252411"/>
            <a:ext cx="10972800" cy="949326"/>
          </a:xfrm>
        </p:spPr>
        <p:txBody>
          <a:bodyPr/>
          <a:lstStyle/>
          <a:p>
            <a:pPr eaLnBrk="1" hangingPunct="1"/>
            <a:r>
              <a:rPr lang="en-US" altLang="en-US" dirty="0">
                <a:latin typeface="Impact" panose="020B0806030902050204" pitchFamily="34" charset="0"/>
              </a:rPr>
              <a:t>2 Kings and the Book of Isaiah</a:t>
            </a:r>
          </a:p>
        </p:txBody>
      </p:sp>
      <p:sp>
        <p:nvSpPr>
          <p:cNvPr id="713731" name="Rectangle 3">
            <a:extLst>
              <a:ext uri="{FF2B5EF4-FFF2-40B4-BE49-F238E27FC236}">
                <a16:creationId xmlns:a16="http://schemas.microsoft.com/office/drawing/2014/main" id="{FA74CC31-BC40-0A05-98CB-E29C63571B80}"/>
              </a:ext>
            </a:extLst>
          </p:cNvPr>
          <p:cNvSpPr>
            <a:spLocks noGrp="1" noChangeArrowheads="1"/>
          </p:cNvSpPr>
          <p:nvPr>
            <p:ph type="body" idx="1"/>
          </p:nvPr>
        </p:nvSpPr>
        <p:spPr>
          <a:xfrm>
            <a:off x="465221" y="1201737"/>
            <a:ext cx="10972800" cy="5519905"/>
          </a:xfrm>
        </p:spPr>
        <p:txBody>
          <a:bodyPr/>
          <a:lstStyle/>
          <a:p>
            <a:pPr eaLnBrk="1" hangingPunct="1">
              <a:buFont typeface="Wingdings" panose="05000000000000000000" pitchFamily="2" charset="2"/>
              <a:buNone/>
              <a:defRPr/>
            </a:pPr>
            <a:r>
              <a:rPr lang="en-US" altLang="en-US" sz="2800" dirty="0">
                <a:solidFill>
                  <a:schemeClr val="folHlink"/>
                </a:solidFill>
                <a:effectLst>
                  <a:outerShdw blurRad="38100" dist="38100" dir="2700000" algn="tl">
                    <a:srgbClr val="000000"/>
                  </a:outerShdw>
                </a:effectLst>
                <a:latin typeface="Eras Demi ITC" pitchFamily="34" charset="0"/>
              </a:rPr>
              <a:t>2 Kings 18-20 is to a large degree a duplication of Isaiah 36-39.</a:t>
            </a:r>
          </a:p>
          <a:p>
            <a:pPr eaLnBrk="1" hangingPunct="1">
              <a:defRPr/>
            </a:pPr>
            <a:r>
              <a:rPr lang="en-US" altLang="en-US" sz="2400" i="1" dirty="0">
                <a:latin typeface="Arial Narrow" panose="020B0606020202030204" pitchFamily="34" charset="0"/>
              </a:rPr>
              <a:t>So close is the language in the Hebrew text that virtually all scholars agree that there must be a literary dependency between them.</a:t>
            </a:r>
          </a:p>
          <a:p>
            <a:pPr eaLnBrk="1" hangingPunct="1">
              <a:defRPr/>
            </a:pPr>
            <a:r>
              <a:rPr lang="en-US" altLang="en-US" sz="2400" i="1" dirty="0">
                <a:latin typeface="Arial Narrow" panose="020B0606020202030204" pitchFamily="34" charset="0"/>
              </a:rPr>
              <a:t>What is more debatable is which document is the earliest. Some scholars argue that Kings is earlier and Isaiah is dependent upon Kings, but other scholars argue the reverse.</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13731">
                                            <p:txEl>
                                              <p:pRg st="0" end="0"/>
                                            </p:txEl>
                                          </p:spTgt>
                                        </p:tgtEl>
                                        <p:attrNameLst>
                                          <p:attrName>style.visibility</p:attrName>
                                        </p:attrNameLst>
                                      </p:cBhvr>
                                      <p:to>
                                        <p:strVal val="visible"/>
                                      </p:to>
                                    </p:set>
                                    <p:anim calcmode="lin" valueType="num">
                                      <p:cBhvr>
                                        <p:cTn id="7" dur="500" fill="hold"/>
                                        <p:tgtEl>
                                          <p:spTgt spid="7137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137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13731">
                                            <p:txEl>
                                              <p:pRg st="1" end="1"/>
                                            </p:txEl>
                                          </p:spTgt>
                                        </p:tgtEl>
                                        <p:attrNameLst>
                                          <p:attrName>style.visibility</p:attrName>
                                        </p:attrNameLst>
                                      </p:cBhvr>
                                      <p:to>
                                        <p:strVal val="visible"/>
                                      </p:to>
                                    </p:set>
                                    <p:anim calcmode="lin" valueType="num">
                                      <p:cBhvr>
                                        <p:cTn id="13" dur="500" fill="hold"/>
                                        <p:tgtEl>
                                          <p:spTgt spid="7137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137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137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137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13731">
                                            <p:txEl>
                                              <p:pRg st="2" end="2"/>
                                            </p:txEl>
                                          </p:spTgt>
                                        </p:tgtEl>
                                        <p:attrNameLst>
                                          <p:attrName>style.visibility</p:attrName>
                                        </p:attrNameLst>
                                      </p:cBhvr>
                                      <p:to>
                                        <p:strVal val="visible"/>
                                      </p:to>
                                    </p:set>
                                    <p:anim calcmode="lin" valueType="num">
                                      <p:cBhvr>
                                        <p:cTn id="21" dur="500" fill="hold"/>
                                        <p:tgtEl>
                                          <p:spTgt spid="7137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137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137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137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10">
            <a:extLst>
              <a:ext uri="{FF2B5EF4-FFF2-40B4-BE49-F238E27FC236}">
                <a16:creationId xmlns:a16="http://schemas.microsoft.com/office/drawing/2014/main" id="{C7F7D06C-2371-10A7-12E8-CB7BB0F46FB3}"/>
              </a:ext>
            </a:extLst>
          </p:cNvPr>
          <p:cNvSpPr>
            <a:spLocks noGrp="1" noChangeArrowheads="1"/>
          </p:cNvSpPr>
          <p:nvPr>
            <p:ph type="title"/>
          </p:nvPr>
        </p:nvSpPr>
        <p:spPr>
          <a:xfrm>
            <a:off x="1437023" y="88234"/>
            <a:ext cx="4800600" cy="838200"/>
          </a:xfrm>
        </p:spPr>
        <p:txBody>
          <a:bodyPr/>
          <a:lstStyle/>
          <a:p>
            <a:pPr eaLnBrk="1" hangingPunct="1"/>
            <a:r>
              <a:rPr lang="en-US" altLang="en-US" dirty="0">
                <a:latin typeface="Impact" panose="020B0806030902050204" pitchFamily="34" charset="0"/>
              </a:rPr>
              <a:t>Hezekiah’s Portrait?</a:t>
            </a:r>
          </a:p>
        </p:txBody>
      </p:sp>
      <p:pic>
        <p:nvPicPr>
          <p:cNvPr id="171011" name="Picture 8" descr="Hezekiah 002">
            <a:extLst>
              <a:ext uri="{FF2B5EF4-FFF2-40B4-BE49-F238E27FC236}">
                <a16:creationId xmlns:a16="http://schemas.microsoft.com/office/drawing/2014/main" id="{37C19CA5-1734-49DE-FC3D-99EEB3B09DA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37323" y="1447800"/>
            <a:ext cx="3205162"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1012" name="Picture 9" descr="Hezekiah 003">
            <a:extLst>
              <a:ext uri="{FF2B5EF4-FFF2-40B4-BE49-F238E27FC236}">
                <a16:creationId xmlns:a16="http://schemas.microsoft.com/office/drawing/2014/main" id="{1A266399-E5B4-43AE-3603-7D9DB57D06F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2763" y="1447800"/>
            <a:ext cx="3221038"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13" name="Text Box 11">
            <a:extLst>
              <a:ext uri="{FF2B5EF4-FFF2-40B4-BE49-F238E27FC236}">
                <a16:creationId xmlns:a16="http://schemas.microsoft.com/office/drawing/2014/main" id="{3CF9FA99-F819-349A-854A-E3F69531B267}"/>
              </a:ext>
            </a:extLst>
          </p:cNvPr>
          <p:cNvSpPr txBox="1">
            <a:spLocks noChangeArrowheads="1"/>
          </p:cNvSpPr>
          <p:nvPr/>
        </p:nvSpPr>
        <p:spPr bwMode="auto">
          <a:xfrm>
            <a:off x="7410326" y="76201"/>
            <a:ext cx="454104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dirty="0">
                <a:solidFill>
                  <a:srgbClr val="000000"/>
                </a:solidFill>
                <a:latin typeface="Arial Narrow" panose="020B0606020202030204" pitchFamily="34" charset="0"/>
              </a:rPr>
              <a:t>Discovered at Ramat </a:t>
            </a:r>
            <a:r>
              <a:rPr lang="en-US" altLang="en-US" sz="2400" dirty="0" err="1">
                <a:solidFill>
                  <a:srgbClr val="000000"/>
                </a:solidFill>
                <a:latin typeface="Arial Narrow" panose="020B0606020202030204" pitchFamily="34" charset="0"/>
              </a:rPr>
              <a:t>Rahel</a:t>
            </a:r>
            <a:r>
              <a:rPr lang="en-US" altLang="en-US" sz="2400" dirty="0">
                <a:solidFill>
                  <a:srgbClr val="000000"/>
                </a:solidFill>
                <a:latin typeface="Arial Narrow" panose="020B0606020202030204" pitchFamily="34" charset="0"/>
              </a:rPr>
              <a:t> between Jerusalem and Bethlehem in the excavation of the royal buildings of the kings of Judah, this shard, painted with a figure seated on a throne, suggests that the portrait is a king of Judah, probably Hezekiah.</a:t>
            </a:r>
          </a:p>
        </p:txBody>
      </p:sp>
      <p:sp>
        <p:nvSpPr>
          <p:cNvPr id="171014" name="Text Box 12">
            <a:extLst>
              <a:ext uri="{FF2B5EF4-FFF2-40B4-BE49-F238E27FC236}">
                <a16:creationId xmlns:a16="http://schemas.microsoft.com/office/drawing/2014/main" id="{3D649F66-F2A9-9C78-3A15-0A6F80FDD66C}"/>
              </a:ext>
            </a:extLst>
          </p:cNvPr>
          <p:cNvSpPr txBox="1">
            <a:spLocks noChangeArrowheads="1"/>
          </p:cNvSpPr>
          <p:nvPr/>
        </p:nvSpPr>
        <p:spPr bwMode="auto">
          <a:xfrm>
            <a:off x="2231859" y="5791199"/>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dirty="0">
                <a:solidFill>
                  <a:srgbClr val="000000"/>
                </a:solidFill>
                <a:latin typeface="Arial Narrow" panose="020B0606020202030204" pitchFamily="34" charset="0"/>
              </a:rPr>
              <a:t>Israel Antiquities Authority</a:t>
            </a:r>
          </a:p>
        </p:txBody>
      </p:sp>
      <p:sp>
        <p:nvSpPr>
          <p:cNvPr id="171015" name="Text Box 14">
            <a:extLst>
              <a:ext uri="{FF2B5EF4-FFF2-40B4-BE49-F238E27FC236}">
                <a16:creationId xmlns:a16="http://schemas.microsoft.com/office/drawing/2014/main" id="{43750527-D85A-3059-E5D9-0D8305470D41}"/>
              </a:ext>
            </a:extLst>
          </p:cNvPr>
          <p:cNvSpPr txBox="1">
            <a:spLocks noChangeArrowheads="1"/>
          </p:cNvSpPr>
          <p:nvPr/>
        </p:nvSpPr>
        <p:spPr bwMode="auto">
          <a:xfrm>
            <a:off x="1295401" y="1050925"/>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dirty="0">
                <a:solidFill>
                  <a:srgbClr val="000000"/>
                </a:solidFill>
                <a:latin typeface="Arial" panose="020B0604020202020204" pitchFamily="34" charset="0"/>
              </a:rPr>
              <a:t>pottery shard</a:t>
            </a:r>
          </a:p>
        </p:txBody>
      </p:sp>
      <p:sp>
        <p:nvSpPr>
          <p:cNvPr id="171016" name="Text Box 15">
            <a:extLst>
              <a:ext uri="{FF2B5EF4-FFF2-40B4-BE49-F238E27FC236}">
                <a16:creationId xmlns:a16="http://schemas.microsoft.com/office/drawing/2014/main" id="{D761CCFD-7F15-15E0-AC6E-5B36E415AD49}"/>
              </a:ext>
            </a:extLst>
          </p:cNvPr>
          <p:cNvSpPr txBox="1">
            <a:spLocks noChangeArrowheads="1"/>
          </p:cNvSpPr>
          <p:nvPr/>
        </p:nvSpPr>
        <p:spPr bwMode="auto">
          <a:xfrm>
            <a:off x="4373104" y="1050925"/>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dirty="0">
                <a:solidFill>
                  <a:srgbClr val="000000"/>
                </a:solidFill>
                <a:latin typeface="Arial" panose="020B0604020202020204" pitchFamily="34" charset="0"/>
              </a:rPr>
              <a:t>artist’s drawing</a:t>
            </a:r>
          </a:p>
        </p:txBody>
      </p:sp>
    </p:spTree>
  </p:cSld>
  <p:clrMapOvr>
    <a:masterClrMapping/>
  </p:clrMapOvr>
  <p:transition spd="med">
    <p:zoom dir="in"/>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11">
            <a:extLst>
              <a:ext uri="{FF2B5EF4-FFF2-40B4-BE49-F238E27FC236}">
                <a16:creationId xmlns:a16="http://schemas.microsoft.com/office/drawing/2014/main" id="{39CF9B7F-EDBD-8799-FE79-937D85CD4D01}"/>
              </a:ext>
            </a:extLst>
          </p:cNvPr>
          <p:cNvSpPr>
            <a:spLocks noGrp="1" noChangeArrowheads="1"/>
          </p:cNvSpPr>
          <p:nvPr>
            <p:ph type="title"/>
          </p:nvPr>
        </p:nvSpPr>
        <p:spPr>
          <a:xfrm>
            <a:off x="1676400" y="76200"/>
            <a:ext cx="8229600" cy="838200"/>
          </a:xfrm>
        </p:spPr>
        <p:txBody>
          <a:bodyPr/>
          <a:lstStyle/>
          <a:p>
            <a:pPr eaLnBrk="1" hangingPunct="1"/>
            <a:r>
              <a:rPr lang="en-US" altLang="en-US" dirty="0">
                <a:latin typeface="Impact" panose="020B0806030902050204" pitchFamily="34" charset="0"/>
              </a:rPr>
              <a:t>The Seal Impression of Hezekiah</a:t>
            </a:r>
          </a:p>
        </p:txBody>
      </p:sp>
      <p:pic>
        <p:nvPicPr>
          <p:cNvPr id="172035" name="Picture 8" descr="bar002d01">
            <a:extLst>
              <a:ext uri="{FF2B5EF4-FFF2-40B4-BE49-F238E27FC236}">
                <a16:creationId xmlns:a16="http://schemas.microsoft.com/office/drawing/2014/main" id="{CF03A0EC-2954-9DFF-6C47-DBCD70ED952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2295" y="914400"/>
            <a:ext cx="3560763"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6" name="Rectangle 12">
            <a:extLst>
              <a:ext uri="{FF2B5EF4-FFF2-40B4-BE49-F238E27FC236}">
                <a16:creationId xmlns:a16="http://schemas.microsoft.com/office/drawing/2014/main" id="{DB46BDA6-F823-00B6-6091-1CE3654C9CC9}"/>
              </a:ext>
            </a:extLst>
          </p:cNvPr>
          <p:cNvSpPr>
            <a:spLocks noGrp="1" noChangeArrowheads="1"/>
          </p:cNvSpPr>
          <p:nvPr>
            <p:ph type="body" sz="half" idx="2"/>
          </p:nvPr>
        </p:nvSpPr>
        <p:spPr>
          <a:xfrm>
            <a:off x="4251157" y="1143000"/>
            <a:ext cx="7638547" cy="5715000"/>
          </a:xfrm>
        </p:spPr>
        <p:txBody>
          <a:bodyPr/>
          <a:lstStyle/>
          <a:p>
            <a:pPr eaLnBrk="1" hangingPunct="1">
              <a:lnSpc>
                <a:spcPct val="90000"/>
              </a:lnSpc>
              <a:buFont typeface="Wingdings" panose="05000000000000000000" pitchFamily="2" charset="2"/>
              <a:buNone/>
            </a:pPr>
            <a:r>
              <a:rPr lang="en-US" altLang="en-US" sz="2400" dirty="0">
                <a:latin typeface="Arial" panose="020B0604020202020204" pitchFamily="34" charset="0"/>
              </a:rPr>
              <a:t>Several seal impressions have been discovered bearing parts or all of the following inscription:</a:t>
            </a:r>
          </a:p>
          <a:p>
            <a:pPr algn="ctr" eaLnBrk="1" hangingPunct="1">
              <a:lnSpc>
                <a:spcPct val="90000"/>
              </a:lnSpc>
              <a:buFont typeface="Wingdings" panose="05000000000000000000" pitchFamily="2" charset="2"/>
              <a:buNone/>
            </a:pPr>
            <a:r>
              <a:rPr lang="he-IL" altLang="en-US" sz="2800" dirty="0">
                <a:latin typeface="Arial" panose="020B0604020202020204" pitchFamily="34" charset="0"/>
              </a:rPr>
              <a:t> לחזקיהו אחז מלך יהדח</a:t>
            </a:r>
            <a:r>
              <a:rPr lang="en-US" altLang="en-US" sz="2800" dirty="0">
                <a:latin typeface="Arial" panose="020B0604020202020204" pitchFamily="34" charset="0"/>
              </a:rPr>
              <a:t> </a:t>
            </a:r>
            <a:endParaRPr lang="en-US" altLang="en-US" sz="1000" dirty="0">
              <a:latin typeface="Arial Narrow" panose="020B0606020202030204" pitchFamily="34" charset="0"/>
            </a:endParaRPr>
          </a:p>
          <a:p>
            <a:pPr algn="ctr" eaLnBrk="1" hangingPunct="1">
              <a:lnSpc>
                <a:spcPct val="90000"/>
              </a:lnSpc>
              <a:buFont typeface="Wingdings" panose="05000000000000000000" pitchFamily="2" charset="2"/>
              <a:buNone/>
            </a:pPr>
            <a:r>
              <a:rPr lang="en-US" altLang="en-US" sz="2800" i="1" dirty="0">
                <a:latin typeface="Arial Narrow" panose="020B0606020202030204" pitchFamily="34" charset="0"/>
              </a:rPr>
              <a:t>[belonging] to Hezekiah [son of] ‘Ahaz, king of Judah</a:t>
            </a:r>
          </a:p>
          <a:p>
            <a:pPr eaLnBrk="1" hangingPunct="1">
              <a:lnSpc>
                <a:spcPct val="90000"/>
              </a:lnSpc>
              <a:buFont typeface="Wingdings" panose="05000000000000000000" pitchFamily="2" charset="2"/>
              <a:buNone/>
            </a:pPr>
            <a:endParaRPr lang="en-US" altLang="en-US" sz="1000" i="1" dirty="0">
              <a:latin typeface="Arial Narrow" panose="020B0606020202030204" pitchFamily="34" charset="0"/>
            </a:endParaRPr>
          </a:p>
          <a:p>
            <a:pPr eaLnBrk="1" hangingPunct="1">
              <a:lnSpc>
                <a:spcPct val="90000"/>
              </a:lnSpc>
              <a:buFont typeface="Wingdings" panose="05000000000000000000" pitchFamily="2" charset="2"/>
              <a:buNone/>
            </a:pPr>
            <a:r>
              <a:rPr lang="en-US" altLang="en-US" sz="2400" dirty="0">
                <a:latin typeface="Arial" panose="020B0604020202020204" pitchFamily="34" charset="0"/>
              </a:rPr>
              <a:t>The seals feature the Egyptian scarab (winged beetle), a widely recognized symbol of authority and rulership.</a:t>
            </a:r>
          </a:p>
        </p:txBody>
      </p:sp>
      <p:pic>
        <p:nvPicPr>
          <p:cNvPr id="5" name="Picture 4">
            <a:extLst>
              <a:ext uri="{FF2B5EF4-FFF2-40B4-BE49-F238E27FC236}">
                <a16:creationId xmlns:a16="http://schemas.microsoft.com/office/drawing/2014/main" id="{80A06518-C15B-42C7-D7CA-42FA5344DDAB}"/>
              </a:ext>
            </a:extLst>
          </p:cNvPr>
          <p:cNvPicPr>
            <a:picLocks noChangeAspect="1"/>
          </p:cNvPicPr>
          <p:nvPr/>
        </p:nvPicPr>
        <p:blipFill>
          <a:blip r:embed="rId3"/>
          <a:stretch>
            <a:fillRect/>
          </a:stretch>
        </p:blipFill>
        <p:spPr>
          <a:xfrm>
            <a:off x="581528" y="1191126"/>
            <a:ext cx="152400" cy="257175"/>
          </a:xfrm>
          <a:prstGeom prst="rect">
            <a:avLst/>
          </a:prstGeom>
        </p:spPr>
      </p:pic>
    </p:spTree>
  </p:cSld>
  <p:clrMapOvr>
    <a:masterClrMapping/>
  </p:clrMapOvr>
  <p:transition spd="med">
    <p:zoom dir="in"/>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7DD0BE34-626B-8BFA-D6CC-906FA3359428}"/>
              </a:ext>
            </a:extLst>
          </p:cNvPr>
          <p:cNvSpPr>
            <a:spLocks noGrp="1" noChangeArrowheads="1"/>
          </p:cNvSpPr>
          <p:nvPr>
            <p:ph type="title"/>
          </p:nvPr>
        </p:nvSpPr>
        <p:spPr/>
        <p:txBody>
          <a:bodyPr/>
          <a:lstStyle/>
          <a:p>
            <a:pPr eaLnBrk="1" hangingPunct="1"/>
            <a:r>
              <a:rPr lang="en-US" altLang="en-US"/>
              <a:t>Hezekiah and Assyria </a:t>
            </a:r>
            <a:r>
              <a:rPr lang="en-US" altLang="en-US" sz="2800"/>
              <a:t>(2 Kg. 18:7)</a:t>
            </a:r>
          </a:p>
        </p:txBody>
      </p:sp>
      <p:sp>
        <p:nvSpPr>
          <p:cNvPr id="391171" name="Rectangle 3">
            <a:extLst>
              <a:ext uri="{FF2B5EF4-FFF2-40B4-BE49-F238E27FC236}">
                <a16:creationId xmlns:a16="http://schemas.microsoft.com/office/drawing/2014/main" id="{18297B81-4B5C-A2E5-0731-E2989D168BB5}"/>
              </a:ext>
            </a:extLst>
          </p:cNvPr>
          <p:cNvSpPr>
            <a:spLocks noGrp="1" noChangeArrowheads="1"/>
          </p:cNvSpPr>
          <p:nvPr>
            <p:ph type="body" idx="1"/>
          </p:nvPr>
        </p:nvSpPr>
        <p:spPr>
          <a:xfrm>
            <a:off x="609600" y="1828800"/>
            <a:ext cx="10972800" cy="4724400"/>
          </a:xfrm>
        </p:spPr>
        <p:txBody>
          <a:bodyPr/>
          <a:lstStyle/>
          <a:p>
            <a:pPr eaLnBrk="1" hangingPunct="1">
              <a:buFont typeface="Wingdings" panose="05000000000000000000" pitchFamily="2" charset="2"/>
              <a:buNone/>
            </a:pPr>
            <a:r>
              <a:rPr lang="en-US" altLang="en-US" sz="2800" b="1" dirty="0"/>
              <a:t>In the early years of his reign, Hezekiah was by default under suzerainty to Assyria as established by his father Ahaz.</a:t>
            </a:r>
          </a:p>
          <a:p>
            <a:pPr eaLnBrk="1" hangingPunct="1"/>
            <a:r>
              <a:rPr lang="en-US" altLang="en-US" sz="2400" i="1" dirty="0"/>
              <a:t>Hence, when Assyria brought the northern nation of Israel to an end and penetrated Palestine as far as Ashdod, Judah was left unscathed.</a:t>
            </a:r>
          </a:p>
          <a:p>
            <a:pPr eaLnBrk="1" hangingPunct="1"/>
            <a:r>
              <a:rPr lang="en-US" altLang="en-US" sz="2400" i="1" dirty="0"/>
              <a:t>When Sargon II died (705 BC), however, Hezekiah saw his opportunity to break his </a:t>
            </a:r>
            <a:r>
              <a:rPr lang="en-US" altLang="en-US" sz="2400" i="1" dirty="0" err="1"/>
              <a:t>vassalship</a:t>
            </a:r>
            <a:r>
              <a:rPr lang="en-US" altLang="en-US" sz="2400" i="1" dirty="0"/>
              <a:t> to Assyria.</a:t>
            </a:r>
          </a:p>
          <a:p>
            <a:pPr eaLnBrk="1" hangingPunct="1"/>
            <a:r>
              <a:rPr lang="en-US" altLang="en-US" sz="2400" i="1" dirty="0"/>
              <a:t>The citizens of </a:t>
            </a:r>
            <a:r>
              <a:rPr lang="en-US" altLang="en-US" sz="2400" i="1" dirty="0" err="1"/>
              <a:t>Ekron</a:t>
            </a:r>
            <a:r>
              <a:rPr lang="en-US" altLang="en-US" sz="2400" i="1" dirty="0"/>
              <a:t> and other local states joined this rebellion and deposed </a:t>
            </a:r>
            <a:r>
              <a:rPr lang="en-US" altLang="en-US" sz="2400" i="1" dirty="0" err="1"/>
              <a:t>Padi</a:t>
            </a:r>
            <a:r>
              <a:rPr lang="en-US" altLang="en-US" sz="2400" i="1" dirty="0"/>
              <a:t>, their pro-Assyrian king, delivering him over to Hezekiah for imprisonment.</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91171">
                                            <p:txEl>
                                              <p:pRg st="0" end="0"/>
                                            </p:txEl>
                                          </p:spTgt>
                                        </p:tgtEl>
                                        <p:attrNameLst>
                                          <p:attrName>style.visibility</p:attrName>
                                        </p:attrNameLst>
                                      </p:cBhvr>
                                      <p:to>
                                        <p:strVal val="visible"/>
                                      </p:to>
                                    </p:set>
                                    <p:anim calcmode="lin" valueType="num">
                                      <p:cBhvr>
                                        <p:cTn id="7" dur="500" fill="hold"/>
                                        <p:tgtEl>
                                          <p:spTgt spid="391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11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91171">
                                            <p:txEl>
                                              <p:pRg st="1" end="1"/>
                                            </p:txEl>
                                          </p:spTgt>
                                        </p:tgtEl>
                                        <p:attrNameLst>
                                          <p:attrName>style.visibility</p:attrName>
                                        </p:attrNameLst>
                                      </p:cBhvr>
                                      <p:to>
                                        <p:strVal val="visible"/>
                                      </p:to>
                                    </p:set>
                                    <p:anim calcmode="lin" valueType="num">
                                      <p:cBhvr>
                                        <p:cTn id="13" dur="500" fill="hold"/>
                                        <p:tgtEl>
                                          <p:spTgt spid="3911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911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911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91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91171">
                                            <p:txEl>
                                              <p:pRg st="2" end="2"/>
                                            </p:txEl>
                                          </p:spTgt>
                                        </p:tgtEl>
                                        <p:attrNameLst>
                                          <p:attrName>style.visibility</p:attrName>
                                        </p:attrNameLst>
                                      </p:cBhvr>
                                      <p:to>
                                        <p:strVal val="visible"/>
                                      </p:to>
                                    </p:set>
                                    <p:anim calcmode="lin" valueType="num">
                                      <p:cBhvr>
                                        <p:cTn id="21" dur="500" fill="hold"/>
                                        <p:tgtEl>
                                          <p:spTgt spid="3911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911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911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91171">
                                            <p:txEl>
                                              <p:pRg st="3" end="3"/>
                                            </p:txEl>
                                          </p:spTgt>
                                        </p:tgtEl>
                                        <p:attrNameLst>
                                          <p:attrName>style.visibility</p:attrName>
                                        </p:attrNameLst>
                                      </p:cBhvr>
                                      <p:to>
                                        <p:strVal val="visible"/>
                                      </p:to>
                                    </p:set>
                                    <p:anim calcmode="lin" valueType="num">
                                      <p:cBhvr>
                                        <p:cTn id="29" dur="500" fill="hold"/>
                                        <p:tgtEl>
                                          <p:spTgt spid="3911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911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911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911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0" name="Rectangle 4">
            <a:extLst>
              <a:ext uri="{FF2B5EF4-FFF2-40B4-BE49-F238E27FC236}">
                <a16:creationId xmlns:a16="http://schemas.microsoft.com/office/drawing/2014/main" id="{6EA1B8E3-2E7D-1648-EFFA-7D08B5DA29ED}"/>
              </a:ext>
            </a:extLst>
          </p:cNvPr>
          <p:cNvSpPr>
            <a:spLocks noGrp="1" noChangeArrowheads="1"/>
          </p:cNvSpPr>
          <p:nvPr>
            <p:ph type="title"/>
          </p:nvPr>
        </p:nvSpPr>
        <p:spPr>
          <a:xfrm>
            <a:off x="247135" y="76200"/>
            <a:ext cx="11701849" cy="838200"/>
          </a:xfrm>
        </p:spPr>
        <p:txBody>
          <a:bodyPr/>
          <a:lstStyle/>
          <a:p>
            <a:pPr eaLnBrk="1" hangingPunct="1"/>
            <a:r>
              <a:rPr lang="en-US" altLang="en-US" sz="2400" b="1" dirty="0">
                <a:latin typeface="Arial Narrow" panose="020B0606020202030204" pitchFamily="34" charset="0"/>
              </a:rPr>
              <a:t>Though the Bible does not record it, Assyrian records detail the revolt against </a:t>
            </a:r>
            <a:r>
              <a:rPr lang="en-US" altLang="en-US" sz="2400" b="1" dirty="0" err="1">
                <a:latin typeface="Arial Narrow" panose="020B0606020202030204" pitchFamily="34" charset="0"/>
              </a:rPr>
              <a:t>Padi</a:t>
            </a:r>
            <a:r>
              <a:rPr lang="en-US" altLang="en-US" sz="2400" b="1" dirty="0">
                <a:latin typeface="Arial Narrow" panose="020B0606020202030204" pitchFamily="34" charset="0"/>
              </a:rPr>
              <a:t> and his imprisonment by Hezekiah.</a:t>
            </a:r>
          </a:p>
        </p:txBody>
      </p:sp>
      <p:sp>
        <p:nvSpPr>
          <p:cNvPr id="392199" name="Rectangle 7">
            <a:extLst>
              <a:ext uri="{FF2B5EF4-FFF2-40B4-BE49-F238E27FC236}">
                <a16:creationId xmlns:a16="http://schemas.microsoft.com/office/drawing/2014/main" id="{1B4B7304-19FF-241F-B19E-FC49BD0DDC83}"/>
              </a:ext>
            </a:extLst>
          </p:cNvPr>
          <p:cNvSpPr>
            <a:spLocks noGrp="1" noChangeArrowheads="1"/>
          </p:cNvSpPr>
          <p:nvPr>
            <p:ph type="body" sz="half" idx="3"/>
          </p:nvPr>
        </p:nvSpPr>
        <p:spPr>
          <a:xfrm>
            <a:off x="1828800" y="4876800"/>
            <a:ext cx="5867400" cy="1524000"/>
          </a:xfrm>
        </p:spPr>
        <p:txBody>
          <a:bodyPr/>
          <a:lstStyle/>
          <a:p>
            <a:pPr eaLnBrk="1" hangingPunct="1">
              <a:lnSpc>
                <a:spcPct val="90000"/>
              </a:lnSpc>
              <a:buFont typeface="Wingdings" panose="05000000000000000000" pitchFamily="2" charset="2"/>
              <a:buNone/>
            </a:pPr>
            <a:r>
              <a:rPr lang="en-US" altLang="en-US" sz="2000" b="1">
                <a:latin typeface="Arial Narrow" panose="020B0606020202030204" pitchFamily="34" charset="0"/>
              </a:rPr>
              <a:t>Inscription excavated at Ekron naming Padi and his son, Achish</a:t>
            </a:r>
          </a:p>
          <a:p>
            <a:pPr eaLnBrk="1" hangingPunct="1">
              <a:lnSpc>
                <a:spcPct val="90000"/>
              </a:lnSpc>
              <a:buFont typeface="Wingdings" panose="05000000000000000000" pitchFamily="2" charset="2"/>
              <a:buNone/>
            </a:pPr>
            <a:endParaRPr lang="en-US" altLang="en-US" sz="800" b="1">
              <a:latin typeface="Arial Narrow" panose="020B0606020202030204" pitchFamily="34" charset="0"/>
            </a:endParaRPr>
          </a:p>
          <a:p>
            <a:pPr algn="r" eaLnBrk="1" hangingPunct="1">
              <a:lnSpc>
                <a:spcPct val="90000"/>
              </a:lnSpc>
              <a:buFont typeface="Wingdings" panose="05000000000000000000" pitchFamily="2" charset="2"/>
              <a:buNone/>
            </a:pPr>
            <a:r>
              <a:rPr lang="en-US" altLang="en-US" sz="2000" b="1">
                <a:latin typeface="Arial Narrow" panose="020B0606020202030204" pitchFamily="34" charset="0"/>
              </a:rPr>
              <a:t>The Oriental Institute Prism of Sennacherib (University of Chicago) describing the revolt against Padi and his imprisonment by Hezekiah</a:t>
            </a:r>
          </a:p>
        </p:txBody>
      </p:sp>
      <p:pic>
        <p:nvPicPr>
          <p:cNvPr id="181252" name="Picture 8" descr="AIS151">
            <a:extLst>
              <a:ext uri="{FF2B5EF4-FFF2-40B4-BE49-F238E27FC236}">
                <a16:creationId xmlns:a16="http://schemas.microsoft.com/office/drawing/2014/main" id="{6B658487-985F-DB76-62B1-037FA0170C2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676400" y="990600"/>
            <a:ext cx="5943600" cy="3886200"/>
          </a:xfrm>
          <a:noFill/>
          <a:extLst>
            <a:ext uri="{909E8E84-426E-40DD-AFC4-6F175D3DCCD1}">
              <a14:hiddenFill xmlns:a14="http://schemas.microsoft.com/office/drawing/2010/main">
                <a:solidFill>
                  <a:srgbClr val="FFFFFF"/>
                </a:solidFill>
              </a14:hiddenFill>
            </a:ext>
          </a:extLst>
        </p:spPr>
      </p:pic>
      <p:pic>
        <p:nvPicPr>
          <p:cNvPr id="392201" name="Picture 9" descr="AIS48">
            <a:extLst>
              <a:ext uri="{FF2B5EF4-FFF2-40B4-BE49-F238E27FC236}">
                <a16:creationId xmlns:a16="http://schemas.microsoft.com/office/drawing/2014/main" id="{2508D7A0-74ED-0E00-90AD-520E9774DF1F}"/>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7753350" y="990600"/>
            <a:ext cx="2762250" cy="57150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2201"/>
                                        </p:tgtEl>
                                        <p:attrNameLst>
                                          <p:attrName>style.visibility</p:attrName>
                                        </p:attrNameLst>
                                      </p:cBhvr>
                                      <p:to>
                                        <p:strVal val="visible"/>
                                      </p:to>
                                    </p:set>
                                    <p:animEffect transition="in" filter="dissolve">
                                      <p:cBhvr>
                                        <p:cTn id="7" dur="500"/>
                                        <p:tgtEl>
                                          <p:spTgt spid="392201"/>
                                        </p:tgtEl>
                                      </p:cBhvr>
                                    </p:animEffect>
                                  </p:childTnLst>
                                </p:cTn>
                              </p:par>
                              <p:par>
                                <p:cTn id="8" presetID="9" presetClass="entr" presetSubtype="0" fill="hold" nodeType="withEffect">
                                  <p:stCondLst>
                                    <p:cond delay="0"/>
                                  </p:stCondLst>
                                  <p:childTnLst>
                                    <p:set>
                                      <p:cBhvr>
                                        <p:cTn id="9" dur="1" fill="hold">
                                          <p:stCondLst>
                                            <p:cond delay="0"/>
                                          </p:stCondLst>
                                        </p:cTn>
                                        <p:tgtEl>
                                          <p:spTgt spid="392199">
                                            <p:txEl>
                                              <p:pRg st="2" end="2"/>
                                            </p:txEl>
                                          </p:spTgt>
                                        </p:tgtEl>
                                        <p:attrNameLst>
                                          <p:attrName>style.visibility</p:attrName>
                                        </p:attrNameLst>
                                      </p:cBhvr>
                                      <p:to>
                                        <p:strVal val="visible"/>
                                      </p:to>
                                    </p:set>
                                    <p:animEffect transition="in" filter="dissolve">
                                      <p:cBhvr>
                                        <p:cTn id="10" dur="500"/>
                                        <p:tgtEl>
                                          <p:spTgt spid="3921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336A9B9-D484-0286-BED4-30CDB5ACD9A8}"/>
              </a:ext>
            </a:extLst>
          </p:cNvPr>
          <p:cNvSpPr>
            <a:spLocks noGrp="1" noChangeArrowheads="1"/>
          </p:cNvSpPr>
          <p:nvPr>
            <p:ph type="title"/>
          </p:nvPr>
        </p:nvSpPr>
        <p:spPr/>
        <p:txBody>
          <a:bodyPr/>
          <a:lstStyle/>
          <a:p>
            <a:pPr eaLnBrk="1" hangingPunct="1"/>
            <a:r>
              <a:rPr lang="en-US" altLang="en-US"/>
              <a:t>Hezekiah’s Defense Preparations</a:t>
            </a:r>
          </a:p>
        </p:txBody>
      </p:sp>
      <p:sp>
        <p:nvSpPr>
          <p:cNvPr id="394243" name="Rectangle 3">
            <a:extLst>
              <a:ext uri="{FF2B5EF4-FFF2-40B4-BE49-F238E27FC236}">
                <a16:creationId xmlns:a16="http://schemas.microsoft.com/office/drawing/2014/main" id="{93A31EFC-7F7B-DCE8-B7F2-7775A182ECB5}"/>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t>Breaking his suzerainty to Assyria could only mean Assyrian reprisals. Consequently, Hezekiah made extensive defense improvements. These included:</a:t>
            </a:r>
          </a:p>
          <a:p>
            <a:pPr eaLnBrk="1" hangingPunct="1"/>
            <a:r>
              <a:rPr lang="en-US" altLang="en-US" sz="2400" i="1" dirty="0"/>
              <a:t>Construction of the so-called “broad wall” (Is. 22:9-11; 2 Chr. 32:5).</a:t>
            </a:r>
          </a:p>
          <a:p>
            <a:pPr eaLnBrk="1" hangingPunct="1"/>
            <a:r>
              <a:rPr lang="en-US" altLang="en-US" sz="2400" i="1" dirty="0"/>
              <a:t>Construction of the tunnel between the Gihon Spring and the Pool (2 Kg. 20:20).</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94243">
                                            <p:txEl>
                                              <p:pRg st="0" end="0"/>
                                            </p:txEl>
                                          </p:spTgt>
                                        </p:tgtEl>
                                        <p:attrNameLst>
                                          <p:attrName>style.visibility</p:attrName>
                                        </p:attrNameLst>
                                      </p:cBhvr>
                                      <p:to>
                                        <p:strVal val="visible"/>
                                      </p:to>
                                    </p:set>
                                    <p:anim calcmode="lin" valueType="num">
                                      <p:cBhvr>
                                        <p:cTn id="7" dur="500" fill="hold"/>
                                        <p:tgtEl>
                                          <p:spTgt spid="394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4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94243">
                                            <p:txEl>
                                              <p:pRg st="1" end="1"/>
                                            </p:txEl>
                                          </p:spTgt>
                                        </p:tgtEl>
                                        <p:attrNameLst>
                                          <p:attrName>style.visibility</p:attrName>
                                        </p:attrNameLst>
                                      </p:cBhvr>
                                      <p:to>
                                        <p:strVal val="visible"/>
                                      </p:to>
                                    </p:set>
                                    <p:anim calcmode="lin" valueType="num">
                                      <p:cBhvr>
                                        <p:cTn id="13" dur="500" fill="hold"/>
                                        <p:tgtEl>
                                          <p:spTgt spid="3942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942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942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942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94243">
                                            <p:txEl>
                                              <p:pRg st="2" end="2"/>
                                            </p:txEl>
                                          </p:spTgt>
                                        </p:tgtEl>
                                        <p:attrNameLst>
                                          <p:attrName>style.visibility</p:attrName>
                                        </p:attrNameLst>
                                      </p:cBhvr>
                                      <p:to>
                                        <p:strVal val="visible"/>
                                      </p:to>
                                    </p:set>
                                    <p:anim calcmode="lin" valueType="num">
                                      <p:cBhvr>
                                        <p:cTn id="21" dur="500" fill="hold"/>
                                        <p:tgtEl>
                                          <p:spTgt spid="3942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942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942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942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6" name="Rectangle 5">
            <a:extLst>
              <a:ext uri="{FF2B5EF4-FFF2-40B4-BE49-F238E27FC236}">
                <a16:creationId xmlns:a16="http://schemas.microsoft.com/office/drawing/2014/main" id="{D06DB1F3-83B5-5551-7552-DEB4AA6522F6}"/>
              </a:ext>
            </a:extLst>
          </p:cNvPr>
          <p:cNvSpPr>
            <a:spLocks noGrp="1" noChangeArrowheads="1"/>
          </p:cNvSpPr>
          <p:nvPr>
            <p:ph type="body" sz="half" idx="1"/>
          </p:nvPr>
        </p:nvSpPr>
        <p:spPr>
          <a:xfrm>
            <a:off x="1524000" y="3886200"/>
            <a:ext cx="3429000" cy="1524000"/>
          </a:xfrm>
        </p:spPr>
        <p:txBody>
          <a:bodyPr/>
          <a:lstStyle/>
          <a:p>
            <a:pPr algn="r" eaLnBrk="1" hangingPunct="1">
              <a:buFont typeface="Wingdings" panose="05000000000000000000" pitchFamily="2" charset="2"/>
              <a:buNone/>
            </a:pPr>
            <a:r>
              <a:rPr lang="en-US" altLang="en-US" sz="2800">
                <a:latin typeface="Arial" panose="020B0604020202020204" pitchFamily="34" charset="0"/>
              </a:rPr>
              <a:t>The Broad Wall during the 1970 excavations.</a:t>
            </a:r>
          </a:p>
        </p:txBody>
      </p:sp>
      <p:pic>
        <p:nvPicPr>
          <p:cNvPr id="185347" name="Picture 7" descr="JAS28">
            <a:extLst>
              <a:ext uri="{FF2B5EF4-FFF2-40B4-BE49-F238E27FC236}">
                <a16:creationId xmlns:a16="http://schemas.microsoft.com/office/drawing/2014/main" id="{2BEDD9A6-4864-A10D-BC26-EC13810B2119}"/>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318" t="-470" r="19318" b="-345"/>
          <a:stretch>
            <a:fillRect/>
          </a:stretch>
        </p:blipFill>
        <p:spPr>
          <a:xfrm>
            <a:off x="5135564" y="0"/>
            <a:ext cx="5527675" cy="68580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4">
            <a:extLst>
              <a:ext uri="{FF2B5EF4-FFF2-40B4-BE49-F238E27FC236}">
                <a16:creationId xmlns:a16="http://schemas.microsoft.com/office/drawing/2014/main" id="{6878D7F9-955B-6AFA-2053-EB3383164101}"/>
              </a:ext>
            </a:extLst>
          </p:cNvPr>
          <p:cNvSpPr>
            <a:spLocks noGrp="1" noChangeArrowheads="1"/>
          </p:cNvSpPr>
          <p:nvPr>
            <p:ph type="title"/>
          </p:nvPr>
        </p:nvSpPr>
        <p:spPr>
          <a:xfrm>
            <a:off x="6172200" y="533400"/>
            <a:ext cx="4343400" cy="1143000"/>
          </a:xfrm>
        </p:spPr>
        <p:txBody>
          <a:bodyPr/>
          <a:lstStyle/>
          <a:p>
            <a:pPr eaLnBrk="1" hangingPunct="1"/>
            <a:r>
              <a:rPr lang="en-US" altLang="en-US">
                <a:latin typeface="Impact" panose="020B0806030902050204" pitchFamily="34" charset="0"/>
              </a:rPr>
              <a:t>Hezekiah’s Tunnel</a:t>
            </a:r>
          </a:p>
        </p:txBody>
      </p:sp>
      <p:sp>
        <p:nvSpPr>
          <p:cNvPr id="186371" name="Rectangle 6">
            <a:extLst>
              <a:ext uri="{FF2B5EF4-FFF2-40B4-BE49-F238E27FC236}">
                <a16:creationId xmlns:a16="http://schemas.microsoft.com/office/drawing/2014/main" id="{489C4FE6-28D3-AF4D-2518-74563E0D8F13}"/>
              </a:ext>
            </a:extLst>
          </p:cNvPr>
          <p:cNvSpPr>
            <a:spLocks noGrp="1" noChangeArrowheads="1"/>
          </p:cNvSpPr>
          <p:nvPr>
            <p:ph type="body" sz="half" idx="2"/>
          </p:nvPr>
        </p:nvSpPr>
        <p:spPr>
          <a:xfrm>
            <a:off x="6248399" y="1828800"/>
            <a:ext cx="5626443" cy="4724400"/>
          </a:xfrm>
        </p:spPr>
        <p:txBody>
          <a:bodyPr/>
          <a:lstStyle/>
          <a:p>
            <a:pPr eaLnBrk="1" hangingPunct="1">
              <a:lnSpc>
                <a:spcPct val="90000"/>
              </a:lnSpc>
              <a:buFont typeface="Wingdings" panose="05000000000000000000" pitchFamily="2" charset="2"/>
              <a:buNone/>
            </a:pPr>
            <a:r>
              <a:rPr lang="en-US" altLang="en-US" sz="2400" dirty="0">
                <a:latin typeface="Arial Narrow" panose="020B0606020202030204" pitchFamily="34" charset="0"/>
              </a:rPr>
              <a:t>The most ambitious water tunnel prior to the Roman Period was constructed by Hezekiah to bring water from the Gihon Spring on the east side of the Hill of </a:t>
            </a:r>
            <a:r>
              <a:rPr lang="en-US" altLang="en-US" sz="2400" dirty="0" err="1">
                <a:latin typeface="Arial Narrow" panose="020B0606020202030204" pitchFamily="34" charset="0"/>
              </a:rPr>
              <a:t>Ophel</a:t>
            </a:r>
            <a:r>
              <a:rPr lang="en-US" altLang="en-US" sz="2400" dirty="0">
                <a:latin typeface="Arial Narrow" panose="020B0606020202030204" pitchFamily="34" charset="0"/>
              </a:rPr>
              <a:t> to a pool on the southwestern side of the slope.</a:t>
            </a:r>
          </a:p>
          <a:p>
            <a:pPr eaLnBrk="1" hangingPunct="1">
              <a:lnSpc>
                <a:spcPct val="90000"/>
              </a:lnSpc>
              <a:buFont typeface="Wingdings" panose="05000000000000000000" pitchFamily="2" charset="2"/>
              <a:buNone/>
            </a:pPr>
            <a:r>
              <a:rPr lang="en-US" altLang="en-US" sz="2400" dirty="0">
                <a:latin typeface="Arial Narrow" panose="020B0606020202030204" pitchFamily="34" charset="0"/>
              </a:rPr>
              <a:t>The tunnel is 1750’ long bored through solid rock.</a:t>
            </a:r>
          </a:p>
        </p:txBody>
      </p:sp>
      <p:pic>
        <p:nvPicPr>
          <p:cNvPr id="186372" name="Picture 7" descr="JAS26">
            <a:extLst>
              <a:ext uri="{FF2B5EF4-FFF2-40B4-BE49-F238E27FC236}">
                <a16:creationId xmlns:a16="http://schemas.microsoft.com/office/drawing/2014/main" id="{3BCB8244-2E33-F565-4CCF-FE2EE6DDC8A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5807" t="667" r="25806" b="-1068"/>
          <a:stretch>
            <a:fillRect/>
          </a:stretch>
        </p:blipFill>
        <p:spPr>
          <a:xfrm>
            <a:off x="1527176" y="0"/>
            <a:ext cx="4378325" cy="68580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4" name="Rectangle 4">
            <a:extLst>
              <a:ext uri="{FF2B5EF4-FFF2-40B4-BE49-F238E27FC236}">
                <a16:creationId xmlns:a16="http://schemas.microsoft.com/office/drawing/2014/main" id="{3D3A254E-2CC7-DB49-1A26-2260558D1728}"/>
              </a:ext>
            </a:extLst>
          </p:cNvPr>
          <p:cNvSpPr>
            <a:spLocks noGrp="1" noChangeArrowheads="1"/>
          </p:cNvSpPr>
          <p:nvPr>
            <p:ph type="title"/>
          </p:nvPr>
        </p:nvSpPr>
        <p:spPr>
          <a:xfrm>
            <a:off x="2133600" y="76200"/>
            <a:ext cx="2514600" cy="1295400"/>
          </a:xfrm>
        </p:spPr>
        <p:txBody>
          <a:bodyPr/>
          <a:lstStyle/>
          <a:p>
            <a:pPr algn="r" eaLnBrk="1" hangingPunct="1"/>
            <a:r>
              <a:rPr lang="en-US" altLang="en-US" sz="4000">
                <a:latin typeface="Impact" panose="020B0806030902050204" pitchFamily="34" charset="0"/>
              </a:rPr>
              <a:t>The Tunnel Bore</a:t>
            </a:r>
          </a:p>
        </p:txBody>
      </p:sp>
      <p:pic>
        <p:nvPicPr>
          <p:cNvPr id="187395" name="Picture 7" descr="JAS24">
            <a:extLst>
              <a:ext uri="{FF2B5EF4-FFF2-40B4-BE49-F238E27FC236}">
                <a16:creationId xmlns:a16="http://schemas.microsoft.com/office/drawing/2014/main" id="{E23B1C9F-DB21-7E37-191D-712CA33D096B}"/>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485188" y="3505200"/>
            <a:ext cx="2182812" cy="3352800"/>
          </a:xfrm>
        </p:spPr>
      </p:pic>
      <p:sp>
        <p:nvSpPr>
          <p:cNvPr id="187396" name="Rectangle 9">
            <a:extLst>
              <a:ext uri="{FF2B5EF4-FFF2-40B4-BE49-F238E27FC236}">
                <a16:creationId xmlns:a16="http://schemas.microsoft.com/office/drawing/2014/main" id="{CC067D8A-EC8E-AF6E-77D2-A11FD1FD990E}"/>
              </a:ext>
            </a:extLst>
          </p:cNvPr>
          <p:cNvSpPr>
            <a:spLocks noGrp="1" noChangeArrowheads="1"/>
          </p:cNvSpPr>
          <p:nvPr>
            <p:ph type="body" sz="half" idx="3"/>
          </p:nvPr>
        </p:nvSpPr>
        <p:spPr>
          <a:xfrm>
            <a:off x="0" y="1371600"/>
            <a:ext cx="4648200" cy="4876800"/>
          </a:xfrm>
        </p:spPr>
        <p:txBody>
          <a:bodyPr/>
          <a:lstStyle/>
          <a:p>
            <a:pPr algn="r" eaLnBrk="1" hangingPunct="1">
              <a:buFont typeface="Wingdings" panose="05000000000000000000" pitchFamily="2" charset="2"/>
              <a:buNone/>
            </a:pPr>
            <a:r>
              <a:rPr lang="en-US" altLang="en-US" sz="2400" dirty="0">
                <a:latin typeface="Arial Narrow" panose="020B0606020202030204" pitchFamily="34" charset="0"/>
              </a:rPr>
              <a:t>	The tunnel slopes slightly downward from the underground spring in a double-curve. It was dug from both ends, and the meeting place in the middle features several “jogs” where the </a:t>
            </a:r>
            <a:r>
              <a:rPr lang="en-US" altLang="en-US" sz="2400" dirty="0" err="1">
                <a:latin typeface="Arial Narrow" panose="020B0606020202030204" pitchFamily="34" charset="0"/>
              </a:rPr>
              <a:t>tunnelers</a:t>
            </a:r>
            <a:r>
              <a:rPr lang="en-US" altLang="en-US" sz="2400" dirty="0">
                <a:latin typeface="Arial Narrow" panose="020B0606020202030204" pitchFamily="34" charset="0"/>
              </a:rPr>
              <a:t> sought to meet each other.</a:t>
            </a:r>
          </a:p>
        </p:txBody>
      </p:sp>
      <p:pic>
        <p:nvPicPr>
          <p:cNvPr id="187397" name="Picture 10" descr="JAS22">
            <a:extLst>
              <a:ext uri="{FF2B5EF4-FFF2-40B4-BE49-F238E27FC236}">
                <a16:creationId xmlns:a16="http://schemas.microsoft.com/office/drawing/2014/main" id="{1CA42179-4F56-B89C-A1C3-11A975C38AF3}"/>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8477250" y="0"/>
            <a:ext cx="2190750" cy="3429000"/>
          </a:xfrm>
          <a:noFill/>
          <a:extLst>
            <a:ext uri="{909E8E84-426E-40DD-AFC4-6F175D3DCCD1}">
              <a14:hiddenFill xmlns:a14="http://schemas.microsoft.com/office/drawing/2010/main">
                <a:solidFill>
                  <a:srgbClr val="FFFFFF"/>
                </a:solidFill>
              </a14:hiddenFill>
            </a:ext>
          </a:extLst>
        </p:spPr>
      </p:pic>
      <p:pic>
        <p:nvPicPr>
          <p:cNvPr id="187398" name="Picture 11" descr="JAS16">
            <a:extLst>
              <a:ext uri="{FF2B5EF4-FFF2-40B4-BE49-F238E27FC236}">
                <a16:creationId xmlns:a16="http://schemas.microsoft.com/office/drawing/2014/main" id="{941115AA-2123-E6E4-27AF-1DF669D9C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8" y="0"/>
            <a:ext cx="36242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 Box 12">
            <a:extLst>
              <a:ext uri="{FF2B5EF4-FFF2-40B4-BE49-F238E27FC236}">
                <a16:creationId xmlns:a16="http://schemas.microsoft.com/office/drawing/2014/main" id="{8543C379-4F33-70FC-69FD-9B8E7311373A}"/>
              </a:ext>
            </a:extLst>
          </p:cNvPr>
          <p:cNvSpPr txBox="1">
            <a:spLocks noChangeArrowheads="1"/>
          </p:cNvSpPr>
          <p:nvPr/>
        </p:nvSpPr>
        <p:spPr bwMode="auto">
          <a:xfrm>
            <a:off x="5638800" y="51816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FFFFFF"/>
                </a:solidFill>
                <a:latin typeface="Arial Narrow" panose="020B0606020202030204" pitchFamily="34" charset="0"/>
              </a:rPr>
              <a:t>The Gihon Spring</a:t>
            </a:r>
          </a:p>
        </p:txBody>
      </p:sp>
      <p:sp>
        <p:nvSpPr>
          <p:cNvPr id="187400" name="Text Box 13">
            <a:extLst>
              <a:ext uri="{FF2B5EF4-FFF2-40B4-BE49-F238E27FC236}">
                <a16:creationId xmlns:a16="http://schemas.microsoft.com/office/drawing/2014/main" id="{B17DA241-47A1-39EC-5805-C90F706E8CA1}"/>
              </a:ext>
            </a:extLst>
          </p:cNvPr>
          <p:cNvSpPr txBox="1">
            <a:spLocks noChangeArrowheads="1"/>
          </p:cNvSpPr>
          <p:nvPr/>
        </p:nvSpPr>
        <p:spPr bwMode="auto">
          <a:xfrm>
            <a:off x="6096000" y="6324601"/>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The “Jogs” in the middle</a:t>
            </a:r>
          </a:p>
        </p:txBody>
      </p:sp>
      <p:sp>
        <p:nvSpPr>
          <p:cNvPr id="187401" name="Text Box 14">
            <a:extLst>
              <a:ext uri="{FF2B5EF4-FFF2-40B4-BE49-F238E27FC236}">
                <a16:creationId xmlns:a16="http://schemas.microsoft.com/office/drawing/2014/main" id="{2F11A6F9-8C99-961C-8703-E7E9F2BB709B}"/>
              </a:ext>
            </a:extLst>
          </p:cNvPr>
          <p:cNvSpPr txBox="1">
            <a:spLocks noChangeArrowheads="1"/>
          </p:cNvSpPr>
          <p:nvPr/>
        </p:nvSpPr>
        <p:spPr bwMode="auto">
          <a:xfrm>
            <a:off x="8991600" y="2986088"/>
            <a:ext cx="1143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FFFFFF"/>
                </a:solidFill>
                <a:latin typeface="Arial Narrow" panose="020B0606020202030204" pitchFamily="34" charset="0"/>
              </a:rPr>
              <a:t>The shaft</a:t>
            </a:r>
          </a:p>
        </p:txBody>
      </p:sp>
    </p:spTree>
  </p:cSld>
  <p:clrMapOvr>
    <a:masterClrMapping/>
  </p:clrMapOvr>
  <p:transition spd="med">
    <p:zoom dir="in"/>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9EC51AF1-A3D2-351B-9D02-D36FE37594E5}"/>
              </a:ext>
            </a:extLst>
          </p:cNvPr>
          <p:cNvSpPr>
            <a:spLocks noGrp="1" noChangeArrowheads="1"/>
          </p:cNvSpPr>
          <p:nvPr>
            <p:ph type="title"/>
          </p:nvPr>
        </p:nvSpPr>
        <p:spPr>
          <a:xfrm>
            <a:off x="1600200" y="76200"/>
            <a:ext cx="5486400" cy="762000"/>
          </a:xfrm>
        </p:spPr>
        <p:txBody>
          <a:bodyPr/>
          <a:lstStyle/>
          <a:p>
            <a:pPr eaLnBrk="1" hangingPunct="1"/>
            <a:r>
              <a:rPr lang="en-US" altLang="en-US">
                <a:latin typeface="Impact" panose="020B0806030902050204" pitchFamily="34" charset="0"/>
              </a:rPr>
              <a:t>The Siloam Inscription</a:t>
            </a:r>
          </a:p>
        </p:txBody>
      </p:sp>
      <p:sp>
        <p:nvSpPr>
          <p:cNvPr id="188419" name="Rectangle 9">
            <a:extLst>
              <a:ext uri="{FF2B5EF4-FFF2-40B4-BE49-F238E27FC236}">
                <a16:creationId xmlns:a16="http://schemas.microsoft.com/office/drawing/2014/main" id="{8116D3C9-7CB3-0CFD-64AA-7F530BD36A32}"/>
              </a:ext>
            </a:extLst>
          </p:cNvPr>
          <p:cNvSpPr>
            <a:spLocks noGrp="1" noChangeArrowheads="1"/>
          </p:cNvSpPr>
          <p:nvPr>
            <p:ph type="body" sz="half" idx="2"/>
          </p:nvPr>
        </p:nvSpPr>
        <p:spPr>
          <a:xfrm>
            <a:off x="320842" y="5257800"/>
            <a:ext cx="11614484" cy="1600200"/>
          </a:xfrm>
        </p:spPr>
        <p:txBody>
          <a:bodyPr/>
          <a:lstStyle/>
          <a:p>
            <a:pPr eaLnBrk="1" hangingPunct="1">
              <a:buFont typeface="Wingdings" panose="05000000000000000000" pitchFamily="2" charset="2"/>
              <a:buNone/>
            </a:pPr>
            <a:r>
              <a:rPr lang="en-US" altLang="en-US" sz="2400" dirty="0">
                <a:latin typeface="Arial Narrow" panose="020B0606020202030204" pitchFamily="34" charset="0"/>
              </a:rPr>
              <a:t>Discovered in 1880 near the southern end of the tunnel, this inscription, incised in paleo-Hebrew, describes the tunneling process. The tunnel was completed shortly before 701 BC.</a:t>
            </a:r>
          </a:p>
        </p:txBody>
      </p:sp>
      <p:pic>
        <p:nvPicPr>
          <p:cNvPr id="188420" name="Picture 10" descr="JAS25">
            <a:extLst>
              <a:ext uri="{FF2B5EF4-FFF2-40B4-BE49-F238E27FC236}">
                <a16:creationId xmlns:a16="http://schemas.microsoft.com/office/drawing/2014/main" id="{175E8388-BA10-C5B0-CA6E-7441C40ADC2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52600" y="838200"/>
            <a:ext cx="8686800" cy="4343400"/>
          </a:xfrm>
          <a:noFill/>
          <a:extLst>
            <a:ext uri="{909E8E84-426E-40DD-AFC4-6F175D3DCCD1}">
              <a14:hiddenFill xmlns:a14="http://schemas.microsoft.com/office/drawing/2010/main">
                <a:solidFill>
                  <a:srgbClr val="FFFFFF"/>
                </a:solidFill>
              </a14:hiddenFill>
            </a:ext>
          </a:extLst>
        </p:spPr>
      </p:pic>
      <p:sp>
        <p:nvSpPr>
          <p:cNvPr id="188421" name="Text Box 11">
            <a:extLst>
              <a:ext uri="{FF2B5EF4-FFF2-40B4-BE49-F238E27FC236}">
                <a16:creationId xmlns:a16="http://schemas.microsoft.com/office/drawing/2014/main" id="{42C92C2D-09F3-E570-BA4B-42A44371BAF7}"/>
              </a:ext>
            </a:extLst>
          </p:cNvPr>
          <p:cNvSpPr txBox="1">
            <a:spLocks noChangeArrowheads="1"/>
          </p:cNvSpPr>
          <p:nvPr/>
        </p:nvSpPr>
        <p:spPr bwMode="auto">
          <a:xfrm>
            <a:off x="7239000" y="4800601"/>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FFFFFF"/>
                </a:solidFill>
                <a:latin typeface="Arial Narrow" panose="020B0606020202030204" pitchFamily="34" charset="0"/>
              </a:rPr>
              <a:t>Istanbul Archaeological Museum</a:t>
            </a:r>
          </a:p>
        </p:txBody>
      </p:sp>
    </p:spTree>
  </p:cSld>
  <p:clrMapOvr>
    <a:masterClrMapping/>
  </p:clrMapOvr>
  <p:transition spd="med">
    <p:zoom dir="in"/>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116738" name="Slide Number Placeholder 6">
            <a:extLst>
              <a:ext uri="{FF2B5EF4-FFF2-40B4-BE49-F238E27FC236}">
                <a16:creationId xmlns:a16="http://schemas.microsoft.com/office/drawing/2014/main" id="{B18EAD65-20D2-F8F0-E637-FB99FD945B38}"/>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AD11C806-63D9-43A3-B546-AA523464B314}" type="slidenum">
              <a:rPr lang="en-US" altLang="en-US" sz="1200"/>
              <a:pPr>
                <a:spcBef>
                  <a:spcPct val="0"/>
                </a:spcBef>
                <a:buClrTx/>
                <a:buSzTx/>
                <a:buFontTx/>
                <a:buNone/>
              </a:pPr>
              <a:t>19</a:t>
            </a:fld>
            <a:endParaRPr lang="en-US" altLang="en-US" sz="1200"/>
          </a:p>
        </p:txBody>
      </p:sp>
      <p:sp>
        <p:nvSpPr>
          <p:cNvPr id="161794" name="Rectangle 2">
            <a:extLst>
              <a:ext uri="{FF2B5EF4-FFF2-40B4-BE49-F238E27FC236}">
                <a16:creationId xmlns:a16="http://schemas.microsoft.com/office/drawing/2014/main" id="{E81F1D74-DCA7-9F9D-D46E-D65C7D334B6A}"/>
              </a:ext>
            </a:extLst>
          </p:cNvPr>
          <p:cNvSpPr>
            <a:spLocks noGrp="1" noChangeArrowheads="1"/>
          </p:cNvSpPr>
          <p:nvPr>
            <p:ph type="title"/>
          </p:nvPr>
        </p:nvSpPr>
        <p:spPr>
          <a:xfrm>
            <a:off x="1981200" y="152400"/>
            <a:ext cx="8229600" cy="1447800"/>
          </a:xfrm>
        </p:spPr>
        <p:txBody>
          <a:bodyPr/>
          <a:lstStyle/>
          <a:p>
            <a:pPr eaLnBrk="1" hangingPunct="1">
              <a:defRPr/>
            </a:pPr>
            <a:r>
              <a:rPr lang="en-US" altLang="en-US" sz="6600" dirty="0">
                <a:solidFill>
                  <a:srgbClr val="FF6600"/>
                </a:solidFill>
                <a:latin typeface="Freestyle Script" panose="030804020302050B0404" pitchFamily="66" charset="0"/>
              </a:rPr>
              <a:t>The Royal Theology</a:t>
            </a:r>
            <a:br>
              <a:rPr lang="en-US" altLang="en-US" sz="5400" dirty="0">
                <a:solidFill>
                  <a:srgbClr val="FF6600"/>
                </a:solidFill>
                <a:latin typeface="Freestyle Script" panose="030804020302050B0404" pitchFamily="66" charset="0"/>
              </a:rPr>
            </a:br>
            <a:r>
              <a:rPr lang="en-US" altLang="en-US" sz="2400" dirty="0">
                <a:solidFill>
                  <a:srgbClr val="FF6600"/>
                </a:solidFill>
                <a:latin typeface="Arial Narrow" panose="020B0606020202030204" pitchFamily="34" charset="0"/>
              </a:rPr>
              <a:t>based on the Davidic Covenant</a:t>
            </a:r>
            <a:endParaRPr lang="en-US" altLang="en-US" sz="5400" dirty="0">
              <a:solidFill>
                <a:srgbClr val="FF6600"/>
              </a:solidFill>
              <a:latin typeface="Freestyle Script" panose="030804020302050B0404" pitchFamily="66" charset="0"/>
            </a:endParaRPr>
          </a:p>
        </p:txBody>
      </p:sp>
      <p:sp>
        <p:nvSpPr>
          <p:cNvPr id="161796" name="Rectangle 4">
            <a:extLst>
              <a:ext uri="{FF2B5EF4-FFF2-40B4-BE49-F238E27FC236}">
                <a16:creationId xmlns:a16="http://schemas.microsoft.com/office/drawing/2014/main" id="{00739182-AC43-42F4-7FA5-068ECB6FBF0C}"/>
              </a:ext>
            </a:extLst>
          </p:cNvPr>
          <p:cNvSpPr>
            <a:spLocks noGrp="1" noChangeArrowheads="1"/>
          </p:cNvSpPr>
          <p:nvPr>
            <p:ph type="body" sz="half" idx="1"/>
          </p:nvPr>
        </p:nvSpPr>
        <p:spPr>
          <a:xfrm>
            <a:off x="177798" y="1600200"/>
            <a:ext cx="5918202" cy="3052011"/>
          </a:xfrm>
        </p:spPr>
        <p:txBody>
          <a:bodyPr/>
          <a:lstStyle/>
          <a:p>
            <a:pPr eaLnBrk="1" hangingPunct="1">
              <a:lnSpc>
                <a:spcPct val="90000"/>
              </a:lnSpc>
              <a:buFont typeface="Wingdings" panose="05000000000000000000" pitchFamily="2" charset="2"/>
              <a:buNone/>
              <a:defRPr/>
            </a:pPr>
            <a:r>
              <a:rPr lang="en-US" altLang="en-US" sz="2800" dirty="0">
                <a:solidFill>
                  <a:srgbClr val="FFC000"/>
                </a:solidFill>
                <a:latin typeface="Lucida Fax" panose="02060602050505020204" pitchFamily="18" charset="0"/>
              </a:rPr>
              <a:t>The Royal Assumptions</a:t>
            </a:r>
          </a:p>
          <a:p>
            <a:pPr eaLnBrk="1" hangingPunct="1">
              <a:lnSpc>
                <a:spcPct val="90000"/>
              </a:lnSpc>
              <a:defRPr/>
            </a:pPr>
            <a:r>
              <a:rPr lang="en-US" altLang="en-US" sz="2400" i="1" dirty="0">
                <a:latin typeface="Arial Narrow" panose="020B0606020202030204" pitchFamily="34" charset="0"/>
              </a:rPr>
              <a:t>David had been guaranteed a perpetual dynasty </a:t>
            </a:r>
            <a:r>
              <a:rPr lang="en-US" altLang="en-US" sz="2000" dirty="0">
                <a:latin typeface="Arial Narrow" panose="020B0606020202030204" pitchFamily="34" charset="0"/>
              </a:rPr>
              <a:t>(2 Sa. 7:11b-16; 22:51b; 23:5a).</a:t>
            </a:r>
          </a:p>
          <a:p>
            <a:pPr eaLnBrk="1" hangingPunct="1">
              <a:lnSpc>
                <a:spcPct val="90000"/>
              </a:lnSpc>
              <a:defRPr/>
            </a:pPr>
            <a:r>
              <a:rPr lang="en-US" altLang="en-US" sz="2400" i="1" dirty="0">
                <a:latin typeface="Arial Narrow" panose="020B0606020202030204" pitchFamily="34" charset="0"/>
              </a:rPr>
              <a:t>The Davidic covenant was firmly linked with the temple on Mt. Zion </a:t>
            </a:r>
            <a:r>
              <a:rPr lang="en-US" altLang="en-US" sz="2000" dirty="0">
                <a:latin typeface="Arial Narrow" panose="020B0606020202030204" pitchFamily="34" charset="0"/>
              </a:rPr>
              <a:t>(Ps. 2:6-9; 78:65-72; 132:11-18).</a:t>
            </a:r>
          </a:p>
          <a:p>
            <a:pPr eaLnBrk="1" hangingPunct="1">
              <a:lnSpc>
                <a:spcPct val="90000"/>
              </a:lnSpc>
              <a:defRPr/>
            </a:pPr>
            <a:r>
              <a:rPr lang="en-US" altLang="en-US" sz="2400" i="1" dirty="0">
                <a:latin typeface="Arial Narrow" panose="020B0606020202030204" pitchFamily="34" charset="0"/>
              </a:rPr>
              <a:t>The city of Jerusalem and Mt. Zion were impregnable, their security eternally guaranteed by Yahweh </a:t>
            </a:r>
            <a:r>
              <a:rPr lang="en-US" altLang="en-US" sz="2000" dirty="0">
                <a:latin typeface="Arial Narrow" panose="020B0606020202030204" pitchFamily="34" charset="0"/>
              </a:rPr>
              <a:t>(Ps. 46; 125:1-2; 146:10).</a:t>
            </a:r>
            <a:endParaRPr lang="en-US" altLang="en-US" sz="2400" i="1" dirty="0">
              <a:latin typeface="Arial Narrow" panose="020B0606020202030204" pitchFamily="34" charset="0"/>
            </a:endParaRPr>
          </a:p>
        </p:txBody>
      </p:sp>
      <p:sp>
        <p:nvSpPr>
          <p:cNvPr id="161797" name="Rectangle 5">
            <a:extLst>
              <a:ext uri="{FF2B5EF4-FFF2-40B4-BE49-F238E27FC236}">
                <a16:creationId xmlns:a16="http://schemas.microsoft.com/office/drawing/2014/main" id="{9FBCA834-FC01-0DC3-4F39-0591660A1218}"/>
              </a:ext>
            </a:extLst>
          </p:cNvPr>
          <p:cNvSpPr>
            <a:spLocks noGrp="1" noChangeArrowheads="1"/>
          </p:cNvSpPr>
          <p:nvPr>
            <p:ph type="body" sz="half" idx="2"/>
          </p:nvPr>
        </p:nvSpPr>
        <p:spPr>
          <a:xfrm>
            <a:off x="6275133" y="1712913"/>
            <a:ext cx="5741739" cy="3789529"/>
          </a:xfrm>
          <a:solidFill>
            <a:srgbClr val="002448"/>
          </a:solidFill>
          <a:ln w="38100">
            <a:solidFill>
              <a:srgbClr val="FFFF99"/>
            </a:solidFill>
            <a:miter lim="800000"/>
            <a:headEnd/>
            <a:tailEnd/>
          </a:ln>
        </p:spPr>
        <p:txBody>
          <a:bodyPr/>
          <a:lstStyle/>
          <a:p>
            <a:pPr eaLnBrk="1" hangingPunct="1">
              <a:lnSpc>
                <a:spcPct val="90000"/>
              </a:lnSpc>
              <a:buFont typeface="Wingdings" panose="05000000000000000000" pitchFamily="2" charset="2"/>
              <a:buNone/>
              <a:defRPr/>
            </a:pPr>
            <a:r>
              <a:rPr lang="en-US" altLang="en-US" sz="2800" dirty="0">
                <a:solidFill>
                  <a:srgbClr val="FFC000"/>
                </a:solidFill>
                <a:latin typeface="Lucida Fax" panose="02060602050505020204" pitchFamily="18" charset="0"/>
              </a:rPr>
              <a:t>The Perspective of the Prophets</a:t>
            </a:r>
          </a:p>
          <a:p>
            <a:pPr eaLnBrk="1" hangingPunct="1">
              <a:lnSpc>
                <a:spcPct val="90000"/>
              </a:lnSpc>
              <a:defRPr/>
            </a:pPr>
            <a:r>
              <a:rPr lang="en-US" altLang="en-US" sz="2400" i="1" dirty="0">
                <a:solidFill>
                  <a:srgbClr val="FFFF99"/>
                </a:solidFill>
                <a:latin typeface="Arial Narrow" panose="020B0606020202030204" pitchFamily="34" charset="0"/>
              </a:rPr>
              <a:t>Earlier prophets warned that the Davidic covenant must not be viewed as an unconditional guarantee of political security</a:t>
            </a:r>
            <a:r>
              <a:rPr lang="en-US" altLang="en-US" sz="2000" dirty="0">
                <a:solidFill>
                  <a:srgbClr val="FFFF99"/>
                </a:solidFill>
                <a:latin typeface="Arial Narrow" panose="020B0606020202030204" pitchFamily="34" charset="0"/>
              </a:rPr>
              <a:t> (Am. 2:4-5; 6:1a; Mic. 3:10, 12).</a:t>
            </a:r>
          </a:p>
          <a:p>
            <a:pPr eaLnBrk="1" hangingPunct="1">
              <a:lnSpc>
                <a:spcPct val="90000"/>
              </a:lnSpc>
              <a:defRPr/>
            </a:pPr>
            <a:r>
              <a:rPr lang="en-US" altLang="en-US" sz="2400" i="1" dirty="0">
                <a:solidFill>
                  <a:srgbClr val="FFFF99"/>
                </a:solidFill>
                <a:latin typeface="Arial Narrow" panose="020B0606020202030204" pitchFamily="34" charset="0"/>
              </a:rPr>
              <a:t>Jeremiah warned that Yahweh had rejected Jehoiakim’s family </a:t>
            </a:r>
            <a:r>
              <a:rPr lang="en-US" altLang="en-US" sz="2000" dirty="0">
                <a:solidFill>
                  <a:srgbClr val="FFFF99"/>
                </a:solidFill>
                <a:latin typeface="Arial Narrow" panose="020B0606020202030204" pitchFamily="34" charset="0"/>
              </a:rPr>
              <a:t>(Je. 36:30-31; cf. 22:18-19).</a:t>
            </a:r>
          </a:p>
          <a:p>
            <a:pPr eaLnBrk="1" hangingPunct="1">
              <a:lnSpc>
                <a:spcPct val="90000"/>
              </a:lnSpc>
              <a:defRPr/>
            </a:pPr>
            <a:r>
              <a:rPr lang="en-US" altLang="en-US" sz="2400" i="1" dirty="0">
                <a:solidFill>
                  <a:srgbClr val="FFFF99"/>
                </a:solidFill>
                <a:latin typeface="Arial Narrow" panose="020B0606020202030204" pitchFamily="34" charset="0"/>
              </a:rPr>
              <a:t>Yahweh was now against the kings in David’s line </a:t>
            </a:r>
            <a:r>
              <a:rPr lang="en-US" altLang="en-US" sz="2000" dirty="0">
                <a:solidFill>
                  <a:srgbClr val="FFFF99"/>
                </a:solidFill>
                <a:latin typeface="Arial Narrow" panose="020B0606020202030204" pitchFamily="34" charset="0"/>
              </a:rPr>
              <a:t>(Je. 21:11-14; 23:1-2).</a:t>
            </a:r>
            <a:endParaRPr lang="en-US" altLang="en-US" sz="2400" i="1" dirty="0">
              <a:solidFill>
                <a:srgbClr val="FFFF99"/>
              </a:solidFill>
              <a:latin typeface="Arial Narrow" panose="020B0606020202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61796">
                                            <p:txEl>
                                              <p:pRg st="1" end="1"/>
                                            </p:txEl>
                                          </p:spTgt>
                                        </p:tgtEl>
                                        <p:attrNameLst>
                                          <p:attrName>style.visibility</p:attrName>
                                        </p:attrNameLst>
                                      </p:cBhvr>
                                      <p:to>
                                        <p:strVal val="visible"/>
                                      </p:to>
                                    </p:set>
                                    <p:anim calcmode="lin" valueType="num">
                                      <p:cBhvr>
                                        <p:cTn id="7" dur="500" fill="hold"/>
                                        <p:tgtEl>
                                          <p:spTgt spid="16179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6179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6179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617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61796">
                                            <p:txEl>
                                              <p:pRg st="2" end="2"/>
                                            </p:txEl>
                                          </p:spTgt>
                                        </p:tgtEl>
                                        <p:attrNameLst>
                                          <p:attrName>style.visibility</p:attrName>
                                        </p:attrNameLst>
                                      </p:cBhvr>
                                      <p:to>
                                        <p:strVal val="visible"/>
                                      </p:to>
                                    </p:set>
                                    <p:anim calcmode="lin" valueType="num">
                                      <p:cBhvr>
                                        <p:cTn id="15" dur="500" fill="hold"/>
                                        <p:tgtEl>
                                          <p:spTgt spid="16179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6179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6179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6179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61796">
                                            <p:txEl>
                                              <p:pRg st="3" end="3"/>
                                            </p:txEl>
                                          </p:spTgt>
                                        </p:tgtEl>
                                        <p:attrNameLst>
                                          <p:attrName>style.visibility</p:attrName>
                                        </p:attrNameLst>
                                      </p:cBhvr>
                                      <p:to>
                                        <p:strVal val="visible"/>
                                      </p:to>
                                    </p:set>
                                    <p:anim calcmode="lin" valueType="num">
                                      <p:cBhvr>
                                        <p:cTn id="23" dur="500" fill="hold"/>
                                        <p:tgtEl>
                                          <p:spTgt spid="16179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6179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6179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6179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1797">
                                            <p:txEl>
                                              <p:pRg st="1" end="1"/>
                                            </p:txEl>
                                          </p:spTgt>
                                        </p:tgtEl>
                                        <p:attrNameLst>
                                          <p:attrName>style.visibility</p:attrName>
                                        </p:attrNameLst>
                                      </p:cBhvr>
                                      <p:to>
                                        <p:strVal val="visible"/>
                                      </p:to>
                                    </p:set>
                                    <p:anim calcmode="lin" valueType="num">
                                      <p:cBhvr additive="base">
                                        <p:cTn id="31" dur="500" fill="hold"/>
                                        <p:tgtEl>
                                          <p:spTgt spid="161797">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179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1797">
                                            <p:txEl>
                                              <p:pRg st="2" end="2"/>
                                            </p:txEl>
                                          </p:spTgt>
                                        </p:tgtEl>
                                        <p:attrNameLst>
                                          <p:attrName>style.visibility</p:attrName>
                                        </p:attrNameLst>
                                      </p:cBhvr>
                                      <p:to>
                                        <p:strVal val="visible"/>
                                      </p:to>
                                    </p:set>
                                    <p:anim calcmode="lin" valueType="num">
                                      <p:cBhvr additive="base">
                                        <p:cTn id="37" dur="500" fill="hold"/>
                                        <p:tgtEl>
                                          <p:spTgt spid="16179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179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1797">
                                            <p:txEl>
                                              <p:pRg st="3" end="3"/>
                                            </p:txEl>
                                          </p:spTgt>
                                        </p:tgtEl>
                                        <p:attrNameLst>
                                          <p:attrName>style.visibility</p:attrName>
                                        </p:attrNameLst>
                                      </p:cBhvr>
                                      <p:to>
                                        <p:strVal val="visible"/>
                                      </p:to>
                                    </p:set>
                                    <p:anim calcmode="lin" valueType="num">
                                      <p:cBhvr additive="base">
                                        <p:cTn id="43" dur="500" fill="hold"/>
                                        <p:tgtEl>
                                          <p:spTgt spid="161797">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179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0FE6DE28-31EF-E113-109E-E052F9347665}"/>
              </a:ext>
            </a:extLst>
          </p:cNvPr>
          <p:cNvSpPr>
            <a:spLocks noGrp="1" noChangeArrowheads="1"/>
          </p:cNvSpPr>
          <p:nvPr>
            <p:ph type="title"/>
          </p:nvPr>
        </p:nvSpPr>
        <p:spPr>
          <a:xfrm>
            <a:off x="557464" y="228600"/>
            <a:ext cx="8229600" cy="1143000"/>
          </a:xfrm>
        </p:spPr>
        <p:txBody>
          <a:bodyPr/>
          <a:lstStyle/>
          <a:p>
            <a:pPr eaLnBrk="1" hangingPunct="1"/>
            <a:r>
              <a:rPr lang="en-US" altLang="en-US" dirty="0"/>
              <a:t>Sennacherib’s Attack</a:t>
            </a:r>
            <a:r>
              <a:rPr lang="en-US" altLang="en-US" sz="4000" dirty="0"/>
              <a:t> </a:t>
            </a:r>
            <a:r>
              <a:rPr lang="en-US" altLang="en-US" sz="2800" dirty="0"/>
              <a:t>(2 Kg. 18:7—19:37)</a:t>
            </a:r>
          </a:p>
        </p:txBody>
      </p:sp>
      <p:sp>
        <p:nvSpPr>
          <p:cNvPr id="410627" name="Rectangle 3">
            <a:extLst>
              <a:ext uri="{FF2B5EF4-FFF2-40B4-BE49-F238E27FC236}">
                <a16:creationId xmlns:a16="http://schemas.microsoft.com/office/drawing/2014/main" id="{BFFAEB2E-B8CD-4685-4463-BADD13168423}"/>
              </a:ext>
            </a:extLst>
          </p:cNvPr>
          <p:cNvSpPr>
            <a:spLocks noGrp="1" noChangeArrowheads="1"/>
          </p:cNvSpPr>
          <p:nvPr>
            <p:ph type="body" idx="1"/>
          </p:nvPr>
        </p:nvSpPr>
        <p:spPr>
          <a:xfrm>
            <a:off x="557463" y="1828800"/>
            <a:ext cx="11233483" cy="4800600"/>
          </a:xfrm>
        </p:spPr>
        <p:txBody>
          <a:bodyPr/>
          <a:lstStyle/>
          <a:p>
            <a:pPr eaLnBrk="1" hangingPunct="1">
              <a:buFont typeface="Wingdings" panose="05000000000000000000" pitchFamily="2" charset="2"/>
              <a:buNone/>
            </a:pPr>
            <a:r>
              <a:rPr lang="en-US" altLang="en-US" sz="2800" b="1" dirty="0"/>
              <a:t>As Hezekiah expected, Sargon II’s successor, Sennacherib, savagely attacked Judah because of its rebellion.</a:t>
            </a:r>
          </a:p>
          <a:p>
            <a:pPr eaLnBrk="1" hangingPunct="1"/>
            <a:r>
              <a:rPr lang="en-US" altLang="en-US" sz="2400" i="1" dirty="0"/>
              <a:t>Assyrian records confirm that Sennacherib invaded the rebel coalition in 701 BC, first Sidon, then Ashkelon, then </a:t>
            </a:r>
            <a:r>
              <a:rPr lang="en-US" altLang="en-US" sz="2400" i="1" dirty="0" err="1"/>
              <a:t>Ekron</a:t>
            </a:r>
            <a:r>
              <a:rPr lang="en-US" altLang="en-US" sz="2400" i="1" dirty="0"/>
              <a:t> and finally Judah.</a:t>
            </a:r>
          </a:p>
          <a:p>
            <a:pPr eaLnBrk="1" hangingPunct="1"/>
            <a:r>
              <a:rPr lang="en-US" altLang="en-US" sz="2400" i="1" dirty="0" err="1"/>
              <a:t>Padi</a:t>
            </a:r>
            <a:r>
              <a:rPr lang="en-US" altLang="en-US" sz="2400" i="1" dirty="0"/>
              <a:t> was released and reinstated in </a:t>
            </a:r>
            <a:r>
              <a:rPr lang="en-US" altLang="en-US" sz="2400" i="1" dirty="0" err="1"/>
              <a:t>Ekron</a:t>
            </a:r>
            <a:r>
              <a:rPr lang="en-US" altLang="en-US" sz="2400" i="1" dirty="0"/>
              <a:t>.</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 calcmode="lin" valueType="num">
                                      <p:cBhvr>
                                        <p:cTn id="7" dur="500" fill="hold"/>
                                        <p:tgtEl>
                                          <p:spTgt spid="410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06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10627">
                                            <p:txEl>
                                              <p:pRg st="1" end="1"/>
                                            </p:txEl>
                                          </p:spTgt>
                                        </p:tgtEl>
                                        <p:attrNameLst>
                                          <p:attrName>style.visibility</p:attrName>
                                        </p:attrNameLst>
                                      </p:cBhvr>
                                      <p:to>
                                        <p:strVal val="visible"/>
                                      </p:to>
                                    </p:set>
                                    <p:anim calcmode="lin" valueType="num">
                                      <p:cBhvr>
                                        <p:cTn id="13" dur="500" fill="hold"/>
                                        <p:tgtEl>
                                          <p:spTgt spid="4106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106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106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10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10627">
                                            <p:txEl>
                                              <p:pRg st="2" end="2"/>
                                            </p:txEl>
                                          </p:spTgt>
                                        </p:tgtEl>
                                        <p:attrNameLst>
                                          <p:attrName>style.visibility</p:attrName>
                                        </p:attrNameLst>
                                      </p:cBhvr>
                                      <p:to>
                                        <p:strVal val="visible"/>
                                      </p:to>
                                    </p:set>
                                    <p:anim calcmode="lin" valueType="num">
                                      <p:cBhvr>
                                        <p:cTn id="21" dur="500" fill="hold"/>
                                        <p:tgtEl>
                                          <p:spTgt spid="4106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106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106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106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6" name="Rectangle 4">
            <a:extLst>
              <a:ext uri="{FF2B5EF4-FFF2-40B4-BE49-F238E27FC236}">
                <a16:creationId xmlns:a16="http://schemas.microsoft.com/office/drawing/2014/main" id="{474EC55B-B0D9-C7FD-383C-2803B875F852}"/>
              </a:ext>
            </a:extLst>
          </p:cNvPr>
          <p:cNvSpPr>
            <a:spLocks noGrp="1" noChangeArrowheads="1"/>
          </p:cNvSpPr>
          <p:nvPr>
            <p:ph type="title"/>
          </p:nvPr>
        </p:nvSpPr>
        <p:spPr>
          <a:xfrm>
            <a:off x="5867400" y="228600"/>
            <a:ext cx="3124200" cy="762000"/>
          </a:xfrm>
        </p:spPr>
        <p:txBody>
          <a:bodyPr/>
          <a:lstStyle/>
          <a:p>
            <a:pPr eaLnBrk="1" hangingPunct="1"/>
            <a:r>
              <a:rPr lang="en-US" altLang="en-US">
                <a:latin typeface="Impact" panose="020B0806030902050204" pitchFamily="34" charset="0"/>
              </a:rPr>
              <a:t>Taylor Prism</a:t>
            </a:r>
          </a:p>
        </p:txBody>
      </p:sp>
      <p:sp>
        <p:nvSpPr>
          <p:cNvPr id="190467" name="Rectangle 6">
            <a:extLst>
              <a:ext uri="{FF2B5EF4-FFF2-40B4-BE49-F238E27FC236}">
                <a16:creationId xmlns:a16="http://schemas.microsoft.com/office/drawing/2014/main" id="{4CE45EB5-8E01-15A4-C9AE-65016623E6B5}"/>
              </a:ext>
            </a:extLst>
          </p:cNvPr>
          <p:cNvSpPr>
            <a:spLocks noGrp="1" noChangeArrowheads="1"/>
          </p:cNvSpPr>
          <p:nvPr>
            <p:ph type="body" sz="half" idx="2"/>
          </p:nvPr>
        </p:nvSpPr>
        <p:spPr>
          <a:xfrm>
            <a:off x="5149516" y="1143000"/>
            <a:ext cx="6673516" cy="5486400"/>
          </a:xfrm>
        </p:spPr>
        <p:txBody>
          <a:bodyPr/>
          <a:lstStyle/>
          <a:p>
            <a:pPr eaLnBrk="1" hangingPunct="1">
              <a:lnSpc>
                <a:spcPct val="80000"/>
              </a:lnSpc>
              <a:buFont typeface="Wingdings" panose="05000000000000000000" pitchFamily="2" charset="2"/>
              <a:buNone/>
            </a:pPr>
            <a:r>
              <a:rPr lang="en-US" altLang="en-US" sz="2400" dirty="0">
                <a:latin typeface="Arial" panose="020B0604020202020204" pitchFamily="34" charset="0"/>
              </a:rPr>
              <a:t>Sennacherib’s invasion of Judah is particularly well documented in Assyrian texts, bas-reliefs and excavation. </a:t>
            </a:r>
          </a:p>
          <a:p>
            <a:pPr eaLnBrk="1" hangingPunct="1">
              <a:lnSpc>
                <a:spcPct val="80000"/>
              </a:lnSpc>
              <a:buFont typeface="Wingdings" panose="05000000000000000000" pitchFamily="2" charset="2"/>
              <a:buNone/>
            </a:pPr>
            <a:r>
              <a:rPr lang="en-US" altLang="en-US" sz="2400" dirty="0">
                <a:latin typeface="Arial" panose="020B0604020202020204" pitchFamily="34" charset="0"/>
              </a:rPr>
              <a:t>The Taylor Prism, like the Oriental Institute Prism, details his conquest of 46 of Judah’s walled cities and “countless villages”. He also claimed to deport 200,150 people.</a:t>
            </a:r>
          </a:p>
          <a:p>
            <a:pPr eaLnBrk="1" hangingPunct="1">
              <a:lnSpc>
                <a:spcPct val="80000"/>
              </a:lnSpc>
              <a:buFont typeface="Wingdings" panose="05000000000000000000" pitchFamily="2" charset="2"/>
              <a:buNone/>
            </a:pPr>
            <a:r>
              <a:rPr lang="en-US" altLang="en-US" sz="2400" i="1" dirty="0">
                <a:latin typeface="Arial" panose="020B0604020202020204" pitchFamily="34" charset="0"/>
              </a:rPr>
              <a:t>“Hezekiah I made a prisoner in Jerusalem, his royal residence, like a bird in a cage.”</a:t>
            </a:r>
          </a:p>
        </p:txBody>
      </p:sp>
      <p:pic>
        <p:nvPicPr>
          <p:cNvPr id="190468" name="Picture 7" descr="AIS46">
            <a:extLst>
              <a:ext uri="{FF2B5EF4-FFF2-40B4-BE49-F238E27FC236}">
                <a16:creationId xmlns:a16="http://schemas.microsoft.com/office/drawing/2014/main" id="{ECAA4FB5-F8D6-B960-2F17-9B4056EF04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8572" t="-394" r="26984" b="-525"/>
          <a:stretch>
            <a:fillRect/>
          </a:stretch>
        </p:blipFill>
        <p:spPr>
          <a:xfrm>
            <a:off x="523875" y="-38100"/>
            <a:ext cx="4044950" cy="6934200"/>
          </a:xfrm>
          <a:noFill/>
          <a:extLst>
            <a:ext uri="{909E8E84-426E-40DD-AFC4-6F175D3DCCD1}">
              <a14:hiddenFill xmlns:a14="http://schemas.microsoft.com/office/drawing/2010/main">
                <a:solidFill>
                  <a:srgbClr val="FFFFFF"/>
                </a:solidFill>
              </a14:hiddenFill>
            </a:ext>
          </a:extLst>
        </p:spPr>
      </p:pic>
      <p:sp>
        <p:nvSpPr>
          <p:cNvPr id="190469" name="Line 8">
            <a:extLst>
              <a:ext uri="{FF2B5EF4-FFF2-40B4-BE49-F238E27FC236}">
                <a16:creationId xmlns:a16="http://schemas.microsoft.com/office/drawing/2014/main" id="{7E3A0916-BF1E-FB0C-049E-9BE3E737A086}"/>
              </a:ext>
            </a:extLst>
          </p:cNvPr>
          <p:cNvSpPr>
            <a:spLocks noChangeShapeType="1"/>
          </p:cNvSpPr>
          <p:nvPr/>
        </p:nvSpPr>
        <p:spPr bwMode="auto">
          <a:xfrm>
            <a:off x="545437" y="0"/>
            <a:ext cx="403860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190470" name="Text Box 9">
            <a:extLst>
              <a:ext uri="{FF2B5EF4-FFF2-40B4-BE49-F238E27FC236}">
                <a16:creationId xmlns:a16="http://schemas.microsoft.com/office/drawing/2014/main" id="{5172586F-2147-73DF-9EA5-E0A1FB254668}"/>
              </a:ext>
            </a:extLst>
          </p:cNvPr>
          <p:cNvSpPr txBox="1">
            <a:spLocks noChangeArrowheads="1"/>
          </p:cNvSpPr>
          <p:nvPr/>
        </p:nvSpPr>
        <p:spPr bwMode="auto">
          <a:xfrm>
            <a:off x="4838700" y="6262687"/>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dirty="0">
                <a:solidFill>
                  <a:srgbClr val="000000"/>
                </a:solidFill>
                <a:latin typeface="Arial Narrow" panose="020B0606020202030204" pitchFamily="34" charset="0"/>
              </a:rPr>
              <a:t>British Museum, London</a:t>
            </a:r>
          </a:p>
        </p:txBody>
      </p:sp>
    </p:spTree>
  </p:cSld>
  <p:clrMapOvr>
    <a:masterClrMapping/>
  </p:clrMapOvr>
  <p:transition spd="med">
    <p:zoom dir="in"/>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E68E2B19-4455-8586-AFD3-85335DA1DB70}"/>
              </a:ext>
            </a:extLst>
          </p:cNvPr>
          <p:cNvSpPr>
            <a:spLocks noGrp="1" noChangeArrowheads="1"/>
          </p:cNvSpPr>
          <p:nvPr>
            <p:ph type="body" sz="half" idx="1"/>
          </p:nvPr>
        </p:nvSpPr>
        <p:spPr>
          <a:xfrm>
            <a:off x="90488" y="650876"/>
            <a:ext cx="5167312" cy="5826125"/>
          </a:xfrm>
        </p:spPr>
        <p:txBody>
          <a:bodyPr/>
          <a:lstStyle/>
          <a:p>
            <a:pPr algn="r" eaLnBrk="1" hangingPunct="1">
              <a:lnSpc>
                <a:spcPct val="90000"/>
              </a:lnSpc>
              <a:buFont typeface="Wingdings" panose="05000000000000000000" pitchFamily="2" charset="2"/>
              <a:buNone/>
            </a:pPr>
            <a:r>
              <a:rPr lang="en-US" altLang="en-US" sz="2400" dirty="0">
                <a:latin typeface="Arial Narrow" panose="020B0606020202030204" pitchFamily="34" charset="0"/>
              </a:rPr>
              <a:t>	Sennacherib’s battering rams on a siege ramp attempt to penetrate Lachish’s walls. Defenders throw down rubble and firebrands, hoping to set the siege machine on fire. Water is poured over the machine to preserve it. Prisoners of war with packs on their backs head for deportation. Archers on both sides send a withering fire of attack and defense.</a:t>
            </a:r>
          </a:p>
        </p:txBody>
      </p:sp>
      <p:pic>
        <p:nvPicPr>
          <p:cNvPr id="195587" name="Picture 3" descr="MAS86">
            <a:extLst>
              <a:ext uri="{FF2B5EF4-FFF2-40B4-BE49-F238E27FC236}">
                <a16:creationId xmlns:a16="http://schemas.microsoft.com/office/drawing/2014/main" id="{8DF6692F-5F84-88CD-F4CF-96A2CF73EFF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00688" y="0"/>
            <a:ext cx="5167312" cy="6858000"/>
          </a:xfrm>
        </p:spPr>
      </p:pic>
      <p:sp>
        <p:nvSpPr>
          <p:cNvPr id="195588" name="Text Box 4">
            <a:extLst>
              <a:ext uri="{FF2B5EF4-FFF2-40B4-BE49-F238E27FC236}">
                <a16:creationId xmlns:a16="http://schemas.microsoft.com/office/drawing/2014/main" id="{606F1711-78E2-0AF7-DD82-5897AEAC942C}"/>
              </a:ext>
            </a:extLst>
          </p:cNvPr>
          <p:cNvSpPr txBox="1">
            <a:spLocks noChangeArrowheads="1"/>
          </p:cNvSpPr>
          <p:nvPr/>
        </p:nvSpPr>
        <p:spPr bwMode="auto">
          <a:xfrm>
            <a:off x="8305800" y="6096001"/>
            <a:ext cx="2286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FFFFFF"/>
                </a:solidFill>
                <a:latin typeface="Tahoma" panose="020B0604030504040204" pitchFamily="34" charset="0"/>
              </a:rPr>
              <a:t>British Museum, London</a:t>
            </a:r>
          </a:p>
        </p:txBody>
      </p:sp>
    </p:spTree>
  </p:cSld>
  <p:clrMapOvr>
    <a:masterClrMapping/>
  </p:clrMapOvr>
  <p:transition spd="med">
    <p:zoom dir="in"/>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Rectangle 4">
            <a:extLst>
              <a:ext uri="{FF2B5EF4-FFF2-40B4-BE49-F238E27FC236}">
                <a16:creationId xmlns:a16="http://schemas.microsoft.com/office/drawing/2014/main" id="{515C695F-C112-3738-246A-025BF06F56A1}"/>
              </a:ext>
            </a:extLst>
          </p:cNvPr>
          <p:cNvSpPr>
            <a:spLocks noGrp="1" noChangeArrowheads="1"/>
          </p:cNvSpPr>
          <p:nvPr>
            <p:ph type="title"/>
          </p:nvPr>
        </p:nvSpPr>
        <p:spPr>
          <a:xfrm>
            <a:off x="208547" y="152400"/>
            <a:ext cx="11790948" cy="685800"/>
          </a:xfrm>
        </p:spPr>
        <p:txBody>
          <a:bodyPr/>
          <a:lstStyle/>
          <a:p>
            <a:pPr algn="ctr" eaLnBrk="1" hangingPunct="1"/>
            <a:r>
              <a:rPr lang="en-US" altLang="en-US" sz="2400" dirty="0">
                <a:latin typeface="Arial Narrow" panose="020B0606020202030204" pitchFamily="34" charset="0"/>
              </a:rPr>
              <a:t>Sennacherib receives his general (Assyrian </a:t>
            </a:r>
            <a:r>
              <a:rPr lang="en-US" altLang="en-US" sz="2400" i="1" dirty="0" err="1">
                <a:latin typeface="Arial Narrow" panose="020B0606020202030204" pitchFamily="34" charset="0"/>
              </a:rPr>
              <a:t>turtanu</a:t>
            </a:r>
            <a:r>
              <a:rPr lang="en-US" altLang="en-US" sz="2400" dirty="0">
                <a:latin typeface="Arial Narrow" panose="020B0606020202030204" pitchFamily="34" charset="0"/>
              </a:rPr>
              <a:t>), called the Tartan (2 Kg. 18:17). Eunuchs are behind him in front of his tent wielding fly whisks.</a:t>
            </a:r>
          </a:p>
        </p:txBody>
      </p:sp>
      <p:pic>
        <p:nvPicPr>
          <p:cNvPr id="196611" name="Picture 6" descr="MAS83">
            <a:extLst>
              <a:ext uri="{FF2B5EF4-FFF2-40B4-BE49-F238E27FC236}">
                <a16:creationId xmlns:a16="http://schemas.microsoft.com/office/drawing/2014/main" id="{C68CBCA8-10A6-5C60-2B7C-D9F550EFE8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64724" y="1371600"/>
            <a:ext cx="8373521" cy="5486401"/>
          </a:xfrm>
          <a:noFill/>
          <a:extLst>
            <a:ext uri="{909E8E84-426E-40DD-AFC4-6F175D3DCCD1}">
              <a14:hiddenFill xmlns:a14="http://schemas.microsoft.com/office/drawing/2010/main">
                <a:solidFill>
                  <a:srgbClr val="FFFFFF"/>
                </a:solidFill>
              </a14:hiddenFill>
            </a:ext>
          </a:extLst>
        </p:spPr>
      </p:pic>
      <p:sp>
        <p:nvSpPr>
          <p:cNvPr id="416775" name="Text Box 7">
            <a:extLst>
              <a:ext uri="{FF2B5EF4-FFF2-40B4-BE49-F238E27FC236}">
                <a16:creationId xmlns:a16="http://schemas.microsoft.com/office/drawing/2014/main" id="{1223DC33-977B-A36B-F615-E7F3D0A3D2D5}"/>
              </a:ext>
            </a:extLst>
          </p:cNvPr>
          <p:cNvSpPr txBox="1">
            <a:spLocks noChangeArrowheads="1"/>
          </p:cNvSpPr>
          <p:nvPr/>
        </p:nvSpPr>
        <p:spPr bwMode="auto">
          <a:xfrm>
            <a:off x="2100649" y="5029201"/>
            <a:ext cx="8126628" cy="1006475"/>
          </a:xfrm>
          <a:prstGeom prst="rect">
            <a:avLst/>
          </a:prstGeom>
          <a:noFill/>
          <a:ln>
            <a:noFill/>
          </a:ln>
          <a:effectLst/>
        </p:spPr>
        <p:txBody>
          <a:bodyPr wrap="square">
            <a:spAutoFit/>
          </a:bodyPr>
          <a:lstStyle/>
          <a:p>
            <a:pPr algn="ctr" fontAlgn="base">
              <a:spcBef>
                <a:spcPct val="50000"/>
              </a:spcBef>
              <a:spcAft>
                <a:spcPct val="0"/>
              </a:spcAft>
              <a:defRPr/>
            </a:pPr>
            <a:r>
              <a:rPr lang="en-US" altLang="en-US" sz="2000" b="1" dirty="0">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rPr>
              <a:t>The cuneiform at the top reads: </a:t>
            </a:r>
            <a:r>
              <a:rPr lang="en-US" altLang="en-US" sz="2000" b="1" i="1" dirty="0">
                <a:solidFill>
                  <a:srgbClr val="FFFFFF"/>
                </a:solidFill>
                <a:effectLst>
                  <a:outerShdw blurRad="38100" dist="38100" dir="2700000" algn="tl">
                    <a:srgbClr val="000000"/>
                  </a:outerShdw>
                </a:effectLst>
                <a:latin typeface="Tahoma" panose="020B0604030504040204" pitchFamily="34" charset="0"/>
                <a:cs typeface="Arial" panose="020B0604020202020204" pitchFamily="34" charset="0"/>
              </a:rPr>
              <a:t>“Sennacherib, king of the world, king of Assyria, sat on a throne; the booty from Lachish was paraded before him.”</a:t>
            </a:r>
          </a:p>
        </p:txBody>
      </p:sp>
      <p:sp>
        <p:nvSpPr>
          <p:cNvPr id="196613" name="Text Box 8">
            <a:extLst>
              <a:ext uri="{FF2B5EF4-FFF2-40B4-BE49-F238E27FC236}">
                <a16:creationId xmlns:a16="http://schemas.microsoft.com/office/drawing/2014/main" id="{701EC3A7-DB87-8CE7-69F5-BE8B3E1419AD}"/>
              </a:ext>
            </a:extLst>
          </p:cNvPr>
          <p:cNvSpPr txBox="1">
            <a:spLocks noChangeArrowheads="1"/>
          </p:cNvSpPr>
          <p:nvPr/>
        </p:nvSpPr>
        <p:spPr bwMode="auto">
          <a:xfrm>
            <a:off x="8305800" y="6096001"/>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FFFFFF"/>
                </a:solidFill>
                <a:latin typeface="Arial Narrow" panose="020B0606020202030204" pitchFamily="34" charset="0"/>
              </a:rPr>
              <a:t>British Museum, London</a:t>
            </a:r>
          </a:p>
        </p:txBody>
      </p:sp>
    </p:spTree>
  </p:cSld>
  <p:clrMapOvr>
    <a:masterClrMapping/>
  </p:clrMapOvr>
  <p:transition spd="med">
    <p:zoom dir="in"/>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4">
            <a:extLst>
              <a:ext uri="{FF2B5EF4-FFF2-40B4-BE49-F238E27FC236}">
                <a16:creationId xmlns:a16="http://schemas.microsoft.com/office/drawing/2014/main" id="{9E033DC7-FFBD-6E80-5504-F1ED978C992D}"/>
              </a:ext>
            </a:extLst>
          </p:cNvPr>
          <p:cNvSpPr>
            <a:spLocks noGrp="1" noChangeArrowheads="1"/>
          </p:cNvSpPr>
          <p:nvPr>
            <p:ph type="title"/>
          </p:nvPr>
        </p:nvSpPr>
        <p:spPr>
          <a:xfrm>
            <a:off x="256673" y="0"/>
            <a:ext cx="11710737" cy="838200"/>
          </a:xfrm>
        </p:spPr>
        <p:txBody>
          <a:bodyPr/>
          <a:lstStyle/>
          <a:p>
            <a:pPr algn="ctr" eaLnBrk="1" hangingPunct="1"/>
            <a:r>
              <a:rPr lang="en-US" altLang="en-US" sz="2400" dirty="0">
                <a:latin typeface="Arial Narrow" panose="020B0606020202030204" pitchFamily="34" charset="0"/>
              </a:rPr>
              <a:t>Helmeted Assyrian soldiers carry off the booty from Lachish to present to Sennacherib.</a:t>
            </a:r>
          </a:p>
        </p:txBody>
      </p:sp>
      <p:pic>
        <p:nvPicPr>
          <p:cNvPr id="197635" name="Picture 6" descr="MAS84">
            <a:extLst>
              <a:ext uri="{FF2B5EF4-FFF2-40B4-BE49-F238E27FC236}">
                <a16:creationId xmlns:a16="http://schemas.microsoft.com/office/drawing/2014/main" id="{1EF39385-891B-5F90-6064-C39B9367B4F3}"/>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1524000" y="858838"/>
            <a:ext cx="9144000" cy="5994400"/>
          </a:xfrm>
          <a:noFill/>
          <a:extLst>
            <a:ext uri="{909E8E84-426E-40DD-AFC4-6F175D3DCCD1}">
              <a14:hiddenFill xmlns:a14="http://schemas.microsoft.com/office/drawing/2010/main">
                <a:solidFill>
                  <a:srgbClr val="FFFFFF"/>
                </a:solidFill>
              </a14:hiddenFill>
            </a:ext>
          </a:extLst>
        </p:spPr>
      </p:pic>
      <p:sp>
        <p:nvSpPr>
          <p:cNvPr id="197636" name="Text Box 7">
            <a:extLst>
              <a:ext uri="{FF2B5EF4-FFF2-40B4-BE49-F238E27FC236}">
                <a16:creationId xmlns:a16="http://schemas.microsoft.com/office/drawing/2014/main" id="{2FB3143E-CEE5-0B3F-68A4-2F4088FD3270}"/>
              </a:ext>
            </a:extLst>
          </p:cNvPr>
          <p:cNvSpPr txBox="1">
            <a:spLocks noChangeArrowheads="1"/>
          </p:cNvSpPr>
          <p:nvPr/>
        </p:nvSpPr>
        <p:spPr bwMode="auto">
          <a:xfrm>
            <a:off x="8305800" y="6096001"/>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FFFFFF"/>
                </a:solidFill>
                <a:latin typeface="Arial Narrow" panose="020B0606020202030204" pitchFamily="34" charset="0"/>
              </a:rPr>
              <a:t>British Museum, London</a:t>
            </a:r>
          </a:p>
        </p:txBody>
      </p:sp>
    </p:spTree>
  </p:cSld>
  <p:clrMapOvr>
    <a:masterClrMapping/>
  </p:clrMapOvr>
  <p:transition spd="med">
    <p:zoom dir="in"/>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Rectangle 4">
            <a:extLst>
              <a:ext uri="{FF2B5EF4-FFF2-40B4-BE49-F238E27FC236}">
                <a16:creationId xmlns:a16="http://schemas.microsoft.com/office/drawing/2014/main" id="{B86D66D2-AA24-ABFA-2E8B-5A20A325ABB6}"/>
              </a:ext>
            </a:extLst>
          </p:cNvPr>
          <p:cNvSpPr>
            <a:spLocks noGrp="1" noChangeArrowheads="1"/>
          </p:cNvSpPr>
          <p:nvPr>
            <p:ph type="title"/>
          </p:nvPr>
        </p:nvSpPr>
        <p:spPr>
          <a:xfrm>
            <a:off x="256673" y="0"/>
            <a:ext cx="11758863" cy="877330"/>
          </a:xfrm>
        </p:spPr>
        <p:txBody>
          <a:bodyPr/>
          <a:lstStyle/>
          <a:p>
            <a:pPr algn="ctr" eaLnBrk="1" hangingPunct="1"/>
            <a:r>
              <a:rPr lang="en-US" altLang="en-US" sz="2400" dirty="0">
                <a:latin typeface="Arial Narrow" panose="020B0606020202030204" pitchFamily="34" charset="0"/>
              </a:rPr>
              <a:t>Judean prisoners of war are deported to Assyria. Sennacherib claimed to have deported more than 200,000 people and animals from the 46 cities he crushed.</a:t>
            </a:r>
          </a:p>
        </p:txBody>
      </p:sp>
      <p:pic>
        <p:nvPicPr>
          <p:cNvPr id="198659" name="Picture 6" descr="MAS85">
            <a:extLst>
              <a:ext uri="{FF2B5EF4-FFF2-40B4-BE49-F238E27FC236}">
                <a16:creationId xmlns:a16="http://schemas.microsoft.com/office/drawing/2014/main" id="{1EF9487A-EE0F-224A-9A22-53101D0DC64B}"/>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1524000" y="1390650"/>
            <a:ext cx="9144000" cy="5448300"/>
          </a:xfrm>
          <a:noFill/>
          <a:extLst>
            <a:ext uri="{909E8E84-426E-40DD-AFC4-6F175D3DCCD1}">
              <a14:hiddenFill xmlns:a14="http://schemas.microsoft.com/office/drawing/2010/main">
                <a:solidFill>
                  <a:srgbClr val="FFFFFF"/>
                </a:solidFill>
              </a14:hiddenFill>
            </a:ext>
          </a:extLst>
        </p:spPr>
      </p:pic>
      <p:sp>
        <p:nvSpPr>
          <p:cNvPr id="198660" name="Text Box 7">
            <a:extLst>
              <a:ext uri="{FF2B5EF4-FFF2-40B4-BE49-F238E27FC236}">
                <a16:creationId xmlns:a16="http://schemas.microsoft.com/office/drawing/2014/main" id="{338A8DCE-EE08-102B-C403-FA43EEF86062}"/>
              </a:ext>
            </a:extLst>
          </p:cNvPr>
          <p:cNvSpPr txBox="1">
            <a:spLocks noChangeArrowheads="1"/>
          </p:cNvSpPr>
          <p:nvPr/>
        </p:nvSpPr>
        <p:spPr bwMode="auto">
          <a:xfrm>
            <a:off x="8305800" y="6096001"/>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FFFFFF"/>
                </a:solidFill>
                <a:latin typeface="Arial Narrow" panose="020B0606020202030204" pitchFamily="34" charset="0"/>
              </a:rPr>
              <a:t>British Museum, London</a:t>
            </a:r>
          </a:p>
        </p:txBody>
      </p:sp>
    </p:spTree>
  </p:cSld>
  <p:clrMapOvr>
    <a:masterClrMapping/>
  </p:clrMapOvr>
  <p:transition spd="med">
    <p:zoom dir="in"/>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4">
            <a:extLst>
              <a:ext uri="{FF2B5EF4-FFF2-40B4-BE49-F238E27FC236}">
                <a16:creationId xmlns:a16="http://schemas.microsoft.com/office/drawing/2014/main" id="{BFC2469D-9C29-3657-30E4-EA09CBB93C50}"/>
              </a:ext>
            </a:extLst>
          </p:cNvPr>
          <p:cNvSpPr>
            <a:spLocks noGrp="1" noChangeArrowheads="1"/>
          </p:cNvSpPr>
          <p:nvPr>
            <p:ph type="title"/>
          </p:nvPr>
        </p:nvSpPr>
        <p:spPr/>
        <p:txBody>
          <a:bodyPr/>
          <a:lstStyle/>
          <a:p>
            <a:pPr eaLnBrk="1" hangingPunct="1"/>
            <a:r>
              <a:rPr lang="en-US" altLang="en-US"/>
              <a:t>Sennacherib’s Threat </a:t>
            </a:r>
            <a:r>
              <a:rPr lang="en-US" altLang="en-US" sz="2800"/>
              <a:t>(2 Kg. 18:17-37)</a:t>
            </a:r>
          </a:p>
        </p:txBody>
      </p:sp>
      <p:sp>
        <p:nvSpPr>
          <p:cNvPr id="432136" name="Rectangle 8">
            <a:extLst>
              <a:ext uri="{FF2B5EF4-FFF2-40B4-BE49-F238E27FC236}">
                <a16:creationId xmlns:a16="http://schemas.microsoft.com/office/drawing/2014/main" id="{404EAF0E-4B28-A4C1-03B0-E0D24FF7A3E4}"/>
              </a:ext>
            </a:extLst>
          </p:cNvPr>
          <p:cNvSpPr>
            <a:spLocks noGrp="1" noChangeArrowheads="1"/>
          </p:cNvSpPr>
          <p:nvPr>
            <p:ph type="body" idx="1"/>
          </p:nvPr>
        </p:nvSpPr>
        <p:spPr>
          <a:xfrm>
            <a:off x="609599" y="1828800"/>
            <a:ext cx="11085095" cy="5029200"/>
          </a:xfrm>
        </p:spPr>
        <p:txBody>
          <a:bodyPr/>
          <a:lstStyle/>
          <a:p>
            <a:pPr eaLnBrk="1" hangingPunct="1">
              <a:lnSpc>
                <a:spcPct val="90000"/>
              </a:lnSpc>
              <a:buFont typeface="Wingdings" panose="05000000000000000000" pitchFamily="2" charset="2"/>
              <a:buNone/>
            </a:pPr>
            <a:r>
              <a:rPr lang="en-US" altLang="en-US" sz="2800" b="1" dirty="0"/>
              <a:t>The irony of Sennacherib’s threat is that it was delivered at the same place that Hezekiah’s father, Ahaz, had been urged by Isaiah to stand firm in his faith (2 Kg. 18:17; cf. Is. 7:3).</a:t>
            </a:r>
          </a:p>
          <a:p>
            <a:pPr eaLnBrk="1" hangingPunct="1">
              <a:lnSpc>
                <a:spcPct val="90000"/>
              </a:lnSpc>
            </a:pPr>
            <a:r>
              <a:rPr lang="en-US" altLang="en-US" sz="2400" i="1" dirty="0"/>
              <a:t>Ahaz had ignored Isaiah, but now Hezekiah would listen (2 Kg. 19:5ff.).</a:t>
            </a:r>
          </a:p>
          <a:p>
            <a:pPr eaLnBrk="1" hangingPunct="1">
              <a:lnSpc>
                <a:spcPct val="90000"/>
              </a:lnSpc>
            </a:pPr>
            <a:r>
              <a:rPr lang="en-US" altLang="en-US" sz="2400" i="1" dirty="0"/>
              <a:t>In spite of his threats, Sennacherib did not breach Jerusalem’s walls nor conquer the city.</a:t>
            </a:r>
          </a:p>
          <a:p>
            <a:pPr eaLnBrk="1" hangingPunct="1">
              <a:lnSpc>
                <a:spcPct val="90000"/>
              </a:lnSpc>
            </a:pPr>
            <a:r>
              <a:rPr lang="en-US" altLang="en-US" sz="2400" i="1" dirty="0"/>
              <a:t>Hearing a report that </a:t>
            </a:r>
            <a:r>
              <a:rPr lang="en-US" altLang="en-US" sz="2400" i="1" dirty="0" err="1"/>
              <a:t>Tirhakah</a:t>
            </a:r>
            <a:r>
              <a:rPr lang="en-US" altLang="en-US" sz="2400" i="1" dirty="0"/>
              <a:t> of Egypt was mobilizing, and after losing troops in a plague, Sennacherib withdrew (2 Kg. 19:9, 35-36).</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2136">
                                            <p:txEl>
                                              <p:pRg st="0" end="0"/>
                                            </p:txEl>
                                          </p:spTgt>
                                        </p:tgtEl>
                                        <p:attrNameLst>
                                          <p:attrName>style.visibility</p:attrName>
                                        </p:attrNameLst>
                                      </p:cBhvr>
                                      <p:to>
                                        <p:strVal val="visible"/>
                                      </p:to>
                                    </p:set>
                                    <p:anim calcmode="lin" valueType="num">
                                      <p:cBhvr>
                                        <p:cTn id="7" dur="500" fill="hold"/>
                                        <p:tgtEl>
                                          <p:spTgt spid="43213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213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32136">
                                            <p:txEl>
                                              <p:pRg st="1" end="1"/>
                                            </p:txEl>
                                          </p:spTgt>
                                        </p:tgtEl>
                                        <p:attrNameLst>
                                          <p:attrName>style.visibility</p:attrName>
                                        </p:attrNameLst>
                                      </p:cBhvr>
                                      <p:to>
                                        <p:strVal val="visible"/>
                                      </p:to>
                                    </p:set>
                                    <p:anim calcmode="lin" valueType="num">
                                      <p:cBhvr>
                                        <p:cTn id="13" dur="500" fill="hold"/>
                                        <p:tgtEl>
                                          <p:spTgt spid="43213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3213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3213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321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32136">
                                            <p:txEl>
                                              <p:pRg st="2" end="2"/>
                                            </p:txEl>
                                          </p:spTgt>
                                        </p:tgtEl>
                                        <p:attrNameLst>
                                          <p:attrName>style.visibility</p:attrName>
                                        </p:attrNameLst>
                                      </p:cBhvr>
                                      <p:to>
                                        <p:strVal val="visible"/>
                                      </p:to>
                                    </p:set>
                                    <p:anim calcmode="lin" valueType="num">
                                      <p:cBhvr>
                                        <p:cTn id="21" dur="500" fill="hold"/>
                                        <p:tgtEl>
                                          <p:spTgt spid="43213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3213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3213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321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32136">
                                            <p:txEl>
                                              <p:pRg st="3" end="3"/>
                                            </p:txEl>
                                          </p:spTgt>
                                        </p:tgtEl>
                                        <p:attrNameLst>
                                          <p:attrName>style.visibility</p:attrName>
                                        </p:attrNameLst>
                                      </p:cBhvr>
                                      <p:to>
                                        <p:strVal val="visible"/>
                                      </p:to>
                                    </p:set>
                                    <p:anim calcmode="lin" valueType="num">
                                      <p:cBhvr>
                                        <p:cTn id="29" dur="500" fill="hold"/>
                                        <p:tgtEl>
                                          <p:spTgt spid="43213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3213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3213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3213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9197E1CC-13A1-73D2-60FC-86EEFD055FDF}"/>
              </a:ext>
            </a:extLst>
          </p:cNvPr>
          <p:cNvSpPr>
            <a:spLocks noGrp="1" noChangeArrowheads="1"/>
          </p:cNvSpPr>
          <p:nvPr>
            <p:ph type="title"/>
          </p:nvPr>
        </p:nvSpPr>
        <p:spPr>
          <a:xfrm>
            <a:off x="308811" y="304800"/>
            <a:ext cx="8229600" cy="1143000"/>
          </a:xfrm>
        </p:spPr>
        <p:txBody>
          <a:bodyPr/>
          <a:lstStyle/>
          <a:p>
            <a:pPr eaLnBrk="1" hangingPunct="1"/>
            <a:r>
              <a:rPr lang="en-US" altLang="en-US" dirty="0" err="1"/>
              <a:t>Vassalship</a:t>
            </a:r>
            <a:r>
              <a:rPr lang="en-US" altLang="en-US" dirty="0"/>
              <a:t> to Assyria</a:t>
            </a:r>
          </a:p>
        </p:txBody>
      </p:sp>
      <p:sp>
        <p:nvSpPr>
          <p:cNvPr id="471043" name="Rectangle 3">
            <a:extLst>
              <a:ext uri="{FF2B5EF4-FFF2-40B4-BE49-F238E27FC236}">
                <a16:creationId xmlns:a16="http://schemas.microsoft.com/office/drawing/2014/main" id="{975C7676-6BFE-95D4-1A7A-015FCFFC45C6}"/>
              </a:ext>
            </a:extLst>
          </p:cNvPr>
          <p:cNvSpPr>
            <a:spLocks noGrp="1" noChangeArrowheads="1"/>
          </p:cNvSpPr>
          <p:nvPr>
            <p:ph type="body" idx="1"/>
          </p:nvPr>
        </p:nvSpPr>
        <p:spPr>
          <a:xfrm>
            <a:off x="577515" y="1828800"/>
            <a:ext cx="11165305" cy="4724400"/>
          </a:xfrm>
        </p:spPr>
        <p:txBody>
          <a:bodyPr/>
          <a:lstStyle/>
          <a:p>
            <a:pPr eaLnBrk="1" hangingPunct="1">
              <a:lnSpc>
                <a:spcPct val="80000"/>
              </a:lnSpc>
              <a:buFont typeface="Wingdings" panose="05000000000000000000" pitchFamily="2" charset="2"/>
              <a:buNone/>
            </a:pPr>
            <a:r>
              <a:rPr lang="en-US" altLang="en-US" sz="2800" b="1" dirty="0"/>
              <a:t>Manasseh reestablished Judah’s </a:t>
            </a:r>
            <a:r>
              <a:rPr lang="en-US" altLang="en-US" sz="2800" b="1" dirty="0" err="1"/>
              <a:t>vassalship</a:t>
            </a:r>
            <a:r>
              <a:rPr lang="en-US" altLang="en-US" sz="2800" b="1" dirty="0"/>
              <a:t> to Assyria that had been resisted in the reign of his father.</a:t>
            </a:r>
          </a:p>
          <a:p>
            <a:pPr eaLnBrk="1" hangingPunct="1">
              <a:lnSpc>
                <a:spcPct val="90000"/>
              </a:lnSpc>
            </a:pPr>
            <a:r>
              <a:rPr lang="en-US" altLang="en-US" sz="2400" i="1" dirty="0"/>
              <a:t>The Chronicler indicates that Manasseh suffered a temporary deportation to Assyria (2 Chr. 33:10-13).</a:t>
            </a:r>
          </a:p>
          <a:p>
            <a:pPr eaLnBrk="1" hangingPunct="1">
              <a:lnSpc>
                <a:spcPct val="90000"/>
              </a:lnSpc>
            </a:pPr>
            <a:r>
              <a:rPr lang="en-US" altLang="en-US" sz="2400" i="1" dirty="0"/>
              <a:t>Assyrian texts indicate that Manasseh supplied building materials for Nineveh under Esarhaddon and stooped to “kiss the feet” of Ashurbanipal.</a:t>
            </a:r>
          </a:p>
          <a:p>
            <a:pPr eaLnBrk="1" hangingPunct="1">
              <a:lnSpc>
                <a:spcPct val="90000"/>
              </a:lnSpc>
            </a:pPr>
            <a:r>
              <a:rPr lang="en-US" altLang="en-US" sz="2400" i="1" dirty="0"/>
              <a:t>When Manasseh died, Amon, his son, made no effort to reverse the paganizing trend. He was assassinated after a short reign (2 Kg. 21:23-24). </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1043">
                                            <p:txEl>
                                              <p:pRg st="0" end="0"/>
                                            </p:txEl>
                                          </p:spTgt>
                                        </p:tgtEl>
                                        <p:attrNameLst>
                                          <p:attrName>style.visibility</p:attrName>
                                        </p:attrNameLst>
                                      </p:cBhvr>
                                      <p:to>
                                        <p:strVal val="visible"/>
                                      </p:to>
                                    </p:set>
                                    <p:anim calcmode="lin" valueType="num">
                                      <p:cBhvr>
                                        <p:cTn id="7" dur="500" fill="hold"/>
                                        <p:tgtEl>
                                          <p:spTgt spid="4710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10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71043">
                                            <p:txEl>
                                              <p:pRg st="1" end="1"/>
                                            </p:txEl>
                                          </p:spTgt>
                                        </p:tgtEl>
                                        <p:attrNameLst>
                                          <p:attrName>style.visibility</p:attrName>
                                        </p:attrNameLst>
                                      </p:cBhvr>
                                      <p:to>
                                        <p:strVal val="visible"/>
                                      </p:to>
                                    </p:set>
                                    <p:anim calcmode="lin" valueType="num">
                                      <p:cBhvr>
                                        <p:cTn id="13" dur="500" fill="hold"/>
                                        <p:tgtEl>
                                          <p:spTgt spid="4710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710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710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71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71043">
                                            <p:txEl>
                                              <p:pRg st="2" end="2"/>
                                            </p:txEl>
                                          </p:spTgt>
                                        </p:tgtEl>
                                        <p:attrNameLst>
                                          <p:attrName>style.visibility</p:attrName>
                                        </p:attrNameLst>
                                      </p:cBhvr>
                                      <p:to>
                                        <p:strVal val="visible"/>
                                      </p:to>
                                    </p:set>
                                    <p:anim calcmode="lin" valueType="num">
                                      <p:cBhvr>
                                        <p:cTn id="21" dur="500" fill="hold"/>
                                        <p:tgtEl>
                                          <p:spTgt spid="4710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710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710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71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71043">
                                            <p:txEl>
                                              <p:pRg st="3" end="3"/>
                                            </p:txEl>
                                          </p:spTgt>
                                        </p:tgtEl>
                                        <p:attrNameLst>
                                          <p:attrName>style.visibility</p:attrName>
                                        </p:attrNameLst>
                                      </p:cBhvr>
                                      <p:to>
                                        <p:strVal val="visible"/>
                                      </p:to>
                                    </p:set>
                                    <p:anim calcmode="lin" valueType="num">
                                      <p:cBhvr>
                                        <p:cTn id="29" dur="500" fill="hold"/>
                                        <p:tgtEl>
                                          <p:spTgt spid="47104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7104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7104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710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2E82128C-D417-D7D6-B973-D9699B1EE807}"/>
              </a:ext>
            </a:extLst>
          </p:cNvPr>
          <p:cNvSpPr>
            <a:spLocks noGrp="1" noChangeArrowheads="1"/>
          </p:cNvSpPr>
          <p:nvPr>
            <p:ph type="title"/>
          </p:nvPr>
        </p:nvSpPr>
        <p:spPr>
          <a:xfrm>
            <a:off x="304800" y="340895"/>
            <a:ext cx="10972800" cy="1143000"/>
          </a:xfrm>
        </p:spPr>
        <p:txBody>
          <a:bodyPr/>
          <a:lstStyle/>
          <a:p>
            <a:pPr eaLnBrk="1" hangingPunct="1"/>
            <a:r>
              <a:rPr lang="en-US" altLang="en-US" dirty="0"/>
              <a:t>Josiah’s Reign </a:t>
            </a:r>
            <a:r>
              <a:rPr lang="en-US" altLang="en-US" sz="2800" dirty="0"/>
              <a:t>(2 Kg. 22:1—23:30)</a:t>
            </a:r>
          </a:p>
        </p:txBody>
      </p:sp>
      <p:sp>
        <p:nvSpPr>
          <p:cNvPr id="473091" name="Rectangle 3">
            <a:extLst>
              <a:ext uri="{FF2B5EF4-FFF2-40B4-BE49-F238E27FC236}">
                <a16:creationId xmlns:a16="http://schemas.microsoft.com/office/drawing/2014/main" id="{BFF10B62-A499-95A9-5326-C25C81AB1093}"/>
              </a:ext>
            </a:extLst>
          </p:cNvPr>
          <p:cNvSpPr>
            <a:spLocks noGrp="1" noChangeArrowheads="1"/>
          </p:cNvSpPr>
          <p:nvPr>
            <p:ph type="body" idx="1"/>
          </p:nvPr>
        </p:nvSpPr>
        <p:spPr>
          <a:xfrm>
            <a:off x="641683" y="1828800"/>
            <a:ext cx="11133221" cy="4800600"/>
          </a:xfrm>
        </p:spPr>
        <p:txBody>
          <a:bodyPr/>
          <a:lstStyle/>
          <a:p>
            <a:pPr eaLnBrk="1" hangingPunct="1">
              <a:lnSpc>
                <a:spcPct val="90000"/>
              </a:lnSpc>
              <a:buFont typeface="Wingdings" panose="05000000000000000000" pitchFamily="2" charset="2"/>
              <a:buNone/>
            </a:pPr>
            <a:r>
              <a:rPr lang="en-US" altLang="en-US" sz="2800" b="1" dirty="0"/>
              <a:t>After the assassination of his father, Josiah ascended the throne at the tender age of eight.</a:t>
            </a:r>
          </a:p>
          <a:p>
            <a:pPr eaLnBrk="1" hangingPunct="1">
              <a:lnSpc>
                <a:spcPct val="90000"/>
              </a:lnSpc>
            </a:pPr>
            <a:r>
              <a:rPr lang="en-US" altLang="en-US" sz="2400" i="1" dirty="0"/>
              <a:t>His ascension year can be fixed at 640 BC based on a correlation with the Babylonian Chronicle.</a:t>
            </a:r>
          </a:p>
          <a:p>
            <a:pPr eaLnBrk="1" hangingPunct="1">
              <a:lnSpc>
                <a:spcPct val="90000"/>
              </a:lnSpc>
            </a:pPr>
            <a:r>
              <a:rPr lang="en-US" altLang="en-US" sz="2400" i="1" dirty="0"/>
              <a:t>While there is no information about the early years of his reign, it is likely that he was under the tutelage of court officials or perhaps even a priest.</a:t>
            </a:r>
          </a:p>
          <a:p>
            <a:pPr eaLnBrk="1" hangingPunct="1">
              <a:lnSpc>
                <a:spcPct val="90000"/>
              </a:lnSpc>
            </a:pPr>
            <a:r>
              <a:rPr lang="en-US" altLang="en-US" sz="2400" i="1" dirty="0"/>
              <a:t>His initial reforms began when he was a teenager (2 Chr. 34:3-7), but in his 18</a:t>
            </a:r>
            <a:r>
              <a:rPr lang="en-US" altLang="en-US" sz="2400" i="1" baseline="30000" dirty="0"/>
              <a:t>th</a:t>
            </a:r>
            <a:r>
              <a:rPr lang="en-US" altLang="en-US" sz="2400" i="1" dirty="0"/>
              <a:t> regnal year he began renovating the temple.</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3091">
                                            <p:txEl>
                                              <p:pRg st="0" end="0"/>
                                            </p:txEl>
                                          </p:spTgt>
                                        </p:tgtEl>
                                        <p:attrNameLst>
                                          <p:attrName>style.visibility</p:attrName>
                                        </p:attrNameLst>
                                      </p:cBhvr>
                                      <p:to>
                                        <p:strVal val="visible"/>
                                      </p:to>
                                    </p:set>
                                    <p:anim calcmode="lin" valueType="num">
                                      <p:cBhvr>
                                        <p:cTn id="7" dur="500" fill="hold"/>
                                        <p:tgtEl>
                                          <p:spTgt spid="4730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30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73091">
                                            <p:txEl>
                                              <p:pRg st="1" end="1"/>
                                            </p:txEl>
                                          </p:spTgt>
                                        </p:tgtEl>
                                        <p:attrNameLst>
                                          <p:attrName>style.visibility</p:attrName>
                                        </p:attrNameLst>
                                      </p:cBhvr>
                                      <p:to>
                                        <p:strVal val="visible"/>
                                      </p:to>
                                    </p:set>
                                    <p:anim calcmode="lin" valueType="num">
                                      <p:cBhvr>
                                        <p:cTn id="13" dur="500" fill="hold"/>
                                        <p:tgtEl>
                                          <p:spTgt spid="47309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7309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7309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730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73091">
                                            <p:txEl>
                                              <p:pRg st="2" end="2"/>
                                            </p:txEl>
                                          </p:spTgt>
                                        </p:tgtEl>
                                        <p:attrNameLst>
                                          <p:attrName>style.visibility</p:attrName>
                                        </p:attrNameLst>
                                      </p:cBhvr>
                                      <p:to>
                                        <p:strVal val="visible"/>
                                      </p:to>
                                    </p:set>
                                    <p:anim calcmode="lin" valueType="num">
                                      <p:cBhvr>
                                        <p:cTn id="21" dur="500" fill="hold"/>
                                        <p:tgtEl>
                                          <p:spTgt spid="4730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730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730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730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73091">
                                            <p:txEl>
                                              <p:pRg st="3" end="3"/>
                                            </p:txEl>
                                          </p:spTgt>
                                        </p:tgtEl>
                                        <p:attrNameLst>
                                          <p:attrName>style.visibility</p:attrName>
                                        </p:attrNameLst>
                                      </p:cBhvr>
                                      <p:to>
                                        <p:strVal val="visible"/>
                                      </p:to>
                                    </p:set>
                                    <p:anim calcmode="lin" valueType="num">
                                      <p:cBhvr>
                                        <p:cTn id="29" dur="500" fill="hold"/>
                                        <p:tgtEl>
                                          <p:spTgt spid="47309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7309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7309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730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6A4C0128-EDB6-AFC5-F4D2-5E5BE0ABEB43}"/>
              </a:ext>
            </a:extLst>
          </p:cNvPr>
          <p:cNvSpPr>
            <a:spLocks noGrp="1" noChangeArrowheads="1"/>
          </p:cNvSpPr>
          <p:nvPr>
            <p:ph type="title"/>
          </p:nvPr>
        </p:nvSpPr>
        <p:spPr>
          <a:xfrm>
            <a:off x="3771900" y="152400"/>
            <a:ext cx="4648200" cy="798095"/>
          </a:xfrm>
        </p:spPr>
        <p:txBody>
          <a:bodyPr/>
          <a:lstStyle/>
          <a:p>
            <a:pPr eaLnBrk="1" hangingPunct="1"/>
            <a:r>
              <a:rPr lang="en-US" altLang="en-US" dirty="0">
                <a:latin typeface="Impact" panose="020B0806030902050204" pitchFamily="34" charset="0"/>
              </a:rPr>
              <a:t>Josiah’s Evaluation</a:t>
            </a:r>
          </a:p>
        </p:txBody>
      </p:sp>
      <p:sp>
        <p:nvSpPr>
          <p:cNvPr id="472067" name="Rectangle 3">
            <a:extLst>
              <a:ext uri="{FF2B5EF4-FFF2-40B4-BE49-F238E27FC236}">
                <a16:creationId xmlns:a16="http://schemas.microsoft.com/office/drawing/2014/main" id="{804256BC-D868-FE6D-A806-01CC713F175C}"/>
              </a:ext>
            </a:extLst>
          </p:cNvPr>
          <p:cNvSpPr>
            <a:spLocks noGrp="1" noChangeArrowheads="1"/>
          </p:cNvSpPr>
          <p:nvPr>
            <p:ph type="body" idx="1"/>
          </p:nvPr>
        </p:nvSpPr>
        <p:spPr>
          <a:xfrm>
            <a:off x="224589" y="950495"/>
            <a:ext cx="11742821" cy="5334000"/>
          </a:xfrm>
        </p:spPr>
        <p:txBody>
          <a:bodyPr/>
          <a:lstStyle/>
          <a:p>
            <a:pPr eaLnBrk="1" hangingPunct="1">
              <a:buFont typeface="Wingdings" panose="05000000000000000000" pitchFamily="2" charset="2"/>
              <a:buNone/>
            </a:pPr>
            <a:r>
              <a:rPr lang="en-US" altLang="en-US" sz="2800" b="1" dirty="0">
                <a:latin typeface="Arial Narrow" panose="020B0606020202030204" pitchFamily="34" charset="0"/>
              </a:rPr>
              <a:t>Josiah was the only king of Judah other than Hezekiah to receive full commendation.</a:t>
            </a:r>
          </a:p>
          <a:p>
            <a:pPr eaLnBrk="1" hangingPunct="1">
              <a:buFont typeface="Wingdings" panose="05000000000000000000" pitchFamily="2" charset="2"/>
              <a:buNone/>
            </a:pPr>
            <a:endParaRPr lang="en-US" altLang="en-US" sz="1000" dirty="0">
              <a:solidFill>
                <a:srgbClr val="CC0000"/>
              </a:solidFill>
              <a:latin typeface="Arial Narrow" panose="020B0606020202030204" pitchFamily="34" charset="0"/>
            </a:endParaRPr>
          </a:p>
          <a:p>
            <a:pPr eaLnBrk="1" hangingPunct="1">
              <a:buFont typeface="Wingdings" panose="05000000000000000000" pitchFamily="2" charset="2"/>
              <a:buNone/>
            </a:pPr>
            <a:r>
              <a:rPr lang="en-US" altLang="en-US" sz="2800" dirty="0">
                <a:solidFill>
                  <a:srgbClr val="800000"/>
                </a:solidFill>
                <a:latin typeface="Pristina" panose="03060402040406080204" pitchFamily="66" charset="0"/>
              </a:rPr>
              <a:t>He did what was right in the eyes of Yahweh and walked in all the ways of his father David, not turning aside to the right or to the left (2 Kg. 22:2).</a:t>
            </a:r>
          </a:p>
          <a:p>
            <a:pPr eaLnBrk="1" hangingPunct="1">
              <a:buFont typeface="Wingdings" panose="05000000000000000000" pitchFamily="2" charset="2"/>
              <a:buNone/>
            </a:pPr>
            <a:r>
              <a:rPr lang="en-US" altLang="en-US" sz="2800" dirty="0">
                <a:solidFill>
                  <a:srgbClr val="800000"/>
                </a:solidFill>
                <a:latin typeface="Pristina" panose="03060402040406080204" pitchFamily="66" charset="0"/>
              </a:rPr>
              <a:t>Neither before nor after Josiah was there a king like him who turned to Yahweh as he did—with all his heart and with all his soul and with all his strength, in accordance with all the Law of Moses (2 Kg. 23:25).</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2067">
                                            <p:txEl>
                                              <p:pRg st="2" end="2"/>
                                            </p:txEl>
                                          </p:spTgt>
                                        </p:tgtEl>
                                        <p:attrNameLst>
                                          <p:attrName>style.visibility</p:attrName>
                                        </p:attrNameLst>
                                      </p:cBhvr>
                                      <p:to>
                                        <p:strVal val="visible"/>
                                      </p:to>
                                    </p:set>
                                    <p:anim calcmode="lin" valueType="num">
                                      <p:cBhvr additive="base">
                                        <p:cTn id="7" dur="500" fill="hold"/>
                                        <p:tgtEl>
                                          <p:spTgt spid="4720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2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2067">
                                            <p:txEl>
                                              <p:pRg st="3" end="3"/>
                                            </p:txEl>
                                          </p:spTgt>
                                        </p:tgtEl>
                                        <p:attrNameLst>
                                          <p:attrName>style.visibility</p:attrName>
                                        </p:attrNameLst>
                                      </p:cBhvr>
                                      <p:to>
                                        <p:strVal val="visible"/>
                                      </p:to>
                                    </p:set>
                                    <p:anim calcmode="lin" valueType="num">
                                      <p:cBhvr additive="base">
                                        <p:cTn id="13" dur="500" fill="hold"/>
                                        <p:tgtEl>
                                          <p:spTgt spid="47206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20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98059" y="3429000"/>
            <a:ext cx="11395881" cy="3322489"/>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Ancient Biblical Texts and Literacy</a:t>
            </a: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118786" name="Slide Number Placeholder 5">
            <a:extLst>
              <a:ext uri="{FF2B5EF4-FFF2-40B4-BE49-F238E27FC236}">
                <a16:creationId xmlns:a16="http://schemas.microsoft.com/office/drawing/2014/main" id="{F3D5BE7F-A5BF-EC42-E2F8-7CFAC94648B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3490E71-945B-47B6-838B-A08D1847F981}" type="slidenum">
              <a:rPr kumimoji="0" lang="en-US" altLang="en-US" sz="1200" b="0" i="0" u="none" strike="noStrike" kern="1200" cap="none" spc="0" normalizeH="0" baseline="0" noProof="0">
                <a:ln>
                  <a:noFill/>
                </a:ln>
                <a:solidFill>
                  <a:srgbClr val="EAEAEA"/>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EAEAEA"/>
              </a:solidFill>
              <a:effectLst>
                <a:outerShdw blurRad="38100" dist="38100" dir="2700000" algn="tl">
                  <a:srgbClr val="000000"/>
                </a:outerShdw>
              </a:effectLst>
              <a:uLnTx/>
              <a:uFillTx/>
              <a:latin typeface="Tahoma" panose="020B0604030504040204" pitchFamily="34" charset="0"/>
              <a:ea typeface="+mn-ea"/>
              <a:cs typeface="Arial" panose="020B0604020202020204" pitchFamily="34" charset="0"/>
            </a:endParaRPr>
          </a:p>
        </p:txBody>
      </p:sp>
      <p:sp>
        <p:nvSpPr>
          <p:cNvPr id="175106" name="Rectangle 2">
            <a:extLst>
              <a:ext uri="{FF2B5EF4-FFF2-40B4-BE49-F238E27FC236}">
                <a16:creationId xmlns:a16="http://schemas.microsoft.com/office/drawing/2014/main" id="{85DEBC09-BE40-3002-507C-2736394B8FED}"/>
              </a:ext>
            </a:extLst>
          </p:cNvPr>
          <p:cNvSpPr>
            <a:spLocks noGrp="1" noChangeArrowheads="1"/>
          </p:cNvSpPr>
          <p:nvPr>
            <p:ph type="title"/>
          </p:nvPr>
        </p:nvSpPr>
        <p:spPr>
          <a:xfrm>
            <a:off x="5181600" y="430214"/>
            <a:ext cx="5257800" cy="1703387"/>
          </a:xfrm>
        </p:spPr>
        <p:txBody>
          <a:bodyPr/>
          <a:lstStyle/>
          <a:p>
            <a:pPr algn="l" eaLnBrk="1" hangingPunct="1">
              <a:defRPr/>
            </a:pPr>
            <a:r>
              <a:rPr lang="en-US" altLang="en-US" sz="4800" dirty="0">
                <a:solidFill>
                  <a:srgbClr val="FF6600"/>
                </a:solidFill>
                <a:latin typeface="Matura MT Script Capitals" panose="03020802060602070202" pitchFamily="66" charset="0"/>
              </a:rPr>
              <a:t>The Future of David’s Dynasty</a:t>
            </a:r>
          </a:p>
        </p:txBody>
      </p:sp>
      <p:pic>
        <p:nvPicPr>
          <p:cNvPr id="118788" name="Picture 9">
            <a:extLst>
              <a:ext uri="{FF2B5EF4-FFF2-40B4-BE49-F238E27FC236}">
                <a16:creationId xmlns:a16="http://schemas.microsoft.com/office/drawing/2014/main" id="{42BB77EC-15C4-A39D-CAAC-DA6D5AFF6E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738" t="6645" r="221" b="7477"/>
          <a:stretch>
            <a:fillRect/>
          </a:stretch>
        </p:blipFill>
        <p:spPr>
          <a:xfrm>
            <a:off x="1828800" y="228600"/>
            <a:ext cx="3124200" cy="2133600"/>
          </a:xfrm>
        </p:spPr>
      </p:pic>
      <p:sp>
        <p:nvSpPr>
          <p:cNvPr id="175114" name="Text Box 10">
            <a:extLst>
              <a:ext uri="{FF2B5EF4-FFF2-40B4-BE49-F238E27FC236}">
                <a16:creationId xmlns:a16="http://schemas.microsoft.com/office/drawing/2014/main" id="{0FEAD138-07B1-F93A-C395-2B459D7431E1}"/>
              </a:ext>
            </a:extLst>
          </p:cNvPr>
          <p:cNvSpPr txBox="1">
            <a:spLocks noChangeArrowheads="1"/>
          </p:cNvSpPr>
          <p:nvPr/>
        </p:nvSpPr>
        <p:spPr bwMode="auto">
          <a:xfrm>
            <a:off x="525780" y="2590800"/>
            <a:ext cx="1105662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a:noFill/>
                </a:ln>
                <a:solidFill>
                  <a:srgbClr val="FFC000"/>
                </a:solidFill>
                <a:effectLst/>
                <a:uLnTx/>
                <a:uFillTx/>
                <a:latin typeface="Lucida Sans Unicode" panose="020B0602030504020204" pitchFamily="34" charset="0"/>
                <a:ea typeface="+mn-ea"/>
                <a:cs typeface="Arial" panose="020B0604020202020204" pitchFamily="34" charset="0"/>
              </a:rPr>
              <a:t>In spite of the coming exile, Yahweh still promised a future for David’s dynasty.</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800" b="0" i="0" u="none" strike="noStrike" kern="1200" cap="none" spc="0" normalizeH="0" baseline="0" noProof="0" dirty="0">
              <a:ln>
                <a:noFill/>
              </a:ln>
              <a:solidFill>
                <a:srgbClr val="FFFF99"/>
              </a:solidFill>
              <a:effectLst/>
              <a:uLnTx/>
              <a:uFillTx/>
              <a:latin typeface="Lucida Sans Unicode" panose="020B0602030504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
                <a:srgbClr val="FFFF99"/>
              </a:buClr>
              <a:buSzTx/>
              <a:buFont typeface="Wingdings" panose="05000000000000000000" pitchFamily="2" charset="2"/>
              <a:buChar char="§"/>
              <a:tabLst/>
              <a:defRPr/>
            </a:pPr>
            <a:r>
              <a:rPr kumimoji="0" lang="en-US" altLang="en-US" sz="2400" b="0" i="1" u="none" strike="noStrike" kern="1200" cap="none" spc="0" normalizeH="0" baseline="0" noProof="0" dirty="0">
                <a:ln>
                  <a:noFill/>
                </a:ln>
                <a:solidFill>
                  <a:srgbClr val="EAEAEA"/>
                </a:solidFill>
                <a:effectLst/>
                <a:uLnTx/>
                <a:uFillTx/>
                <a:latin typeface="Arial Narrow" panose="020B0606020202030204" pitchFamily="34" charset="0"/>
                <a:ea typeface="+mn-ea"/>
                <a:cs typeface="Arial" panose="020B0604020202020204" pitchFamily="34" charset="0"/>
              </a:rPr>
              <a:t> Yahweh would regather the people of Judah and establish them in</a:t>
            </a:r>
          </a:p>
          <a:p>
            <a:pPr marL="0" marR="0" lvl="0" indent="0" algn="l" defTabSz="914400" rtl="0" eaLnBrk="1" fontAlgn="auto" latinLnBrk="0" hangingPunct="1">
              <a:lnSpc>
                <a:spcPct val="100000"/>
              </a:lnSpc>
              <a:spcBef>
                <a:spcPct val="0"/>
              </a:spcBef>
              <a:spcAft>
                <a:spcPts val="0"/>
              </a:spcAft>
              <a:buClr>
                <a:srgbClr val="FFFF99"/>
              </a:buClr>
              <a:buSzTx/>
              <a:buFont typeface="Wingdings" panose="05000000000000000000" pitchFamily="2" charset="2"/>
              <a:buNone/>
              <a:tabLst/>
              <a:defRPr/>
            </a:pPr>
            <a:r>
              <a:rPr kumimoji="0" lang="en-US" altLang="en-US" sz="2400" b="0" i="1" u="none" strike="noStrike" kern="1200" cap="none" spc="0" normalizeH="0" baseline="0" noProof="0" dirty="0">
                <a:ln>
                  <a:noFill/>
                </a:ln>
                <a:solidFill>
                  <a:srgbClr val="EAEAEA"/>
                </a:solidFill>
                <a:effectLst/>
                <a:uLnTx/>
                <a:uFillTx/>
                <a:latin typeface="Arial Narrow" panose="020B0606020202030204" pitchFamily="34" charset="0"/>
                <a:ea typeface="+mn-ea"/>
                <a:cs typeface="Arial" panose="020B0604020202020204" pitchFamily="34" charset="0"/>
              </a:rPr>
              <a:t>    safety (Je. 23:3-4).</a:t>
            </a:r>
          </a:p>
          <a:p>
            <a:pPr marL="0" marR="0" lvl="0" indent="0" algn="l" defTabSz="914400" rtl="0" eaLnBrk="1" fontAlgn="auto" latinLnBrk="0" hangingPunct="1">
              <a:lnSpc>
                <a:spcPct val="100000"/>
              </a:lnSpc>
              <a:spcBef>
                <a:spcPct val="0"/>
              </a:spcBef>
              <a:spcAft>
                <a:spcPts val="0"/>
              </a:spcAft>
              <a:buClr>
                <a:srgbClr val="FFFF99"/>
              </a:buClr>
              <a:buSzTx/>
              <a:buFont typeface="Wingdings" panose="05000000000000000000" pitchFamily="2" charset="2"/>
              <a:buNone/>
              <a:tabLst/>
              <a:defRPr/>
            </a:pPr>
            <a:endParaRPr kumimoji="0" lang="en-US" altLang="en-US" sz="800" b="0" i="1" u="none" strike="noStrike" kern="1200" cap="none" spc="0" normalizeH="0" baseline="0" noProof="0" dirty="0">
              <a:ln>
                <a:noFill/>
              </a:ln>
              <a:solidFill>
                <a:srgbClr val="EAEAEA"/>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
                <a:srgbClr val="FFFF99"/>
              </a:buClr>
              <a:buSzTx/>
              <a:buFont typeface="Wingdings" panose="05000000000000000000" pitchFamily="2" charset="2"/>
              <a:buChar char="§"/>
              <a:tabLst/>
              <a:defRPr/>
            </a:pPr>
            <a:r>
              <a:rPr kumimoji="0" lang="en-US" altLang="en-US" sz="2400" b="0" i="1" u="none" strike="noStrike" kern="1200" cap="none" spc="0" normalizeH="0" baseline="0" noProof="0" dirty="0">
                <a:ln>
                  <a:noFill/>
                </a:ln>
                <a:solidFill>
                  <a:srgbClr val="EAEAEA"/>
                </a:solidFill>
                <a:effectLst/>
                <a:uLnTx/>
                <a:uFillTx/>
                <a:latin typeface="Arial Narrow" panose="020B0606020202030204" pitchFamily="34" charset="0"/>
                <a:ea typeface="+mn-ea"/>
                <a:cs typeface="Arial" panose="020B0604020202020204" pitchFamily="34" charset="0"/>
              </a:rPr>
              <a:t> Using Isaiah’s metaphor (cf. Is. 11:1ff.), a righteous “Branch” would</a:t>
            </a:r>
          </a:p>
          <a:p>
            <a:pPr marL="0" marR="0" lvl="0" indent="0" algn="l" defTabSz="914400" rtl="0" eaLnBrk="1" fontAlgn="auto" latinLnBrk="0" hangingPunct="1">
              <a:lnSpc>
                <a:spcPct val="100000"/>
              </a:lnSpc>
              <a:spcBef>
                <a:spcPct val="0"/>
              </a:spcBef>
              <a:spcAft>
                <a:spcPts val="0"/>
              </a:spcAft>
              <a:buClr>
                <a:srgbClr val="FFFF99"/>
              </a:buClr>
              <a:buSzTx/>
              <a:buFont typeface="Wingdings" panose="05000000000000000000" pitchFamily="2" charset="2"/>
              <a:buNone/>
              <a:tabLst/>
              <a:defRPr/>
            </a:pPr>
            <a:r>
              <a:rPr kumimoji="0" lang="en-US" altLang="en-US" sz="2400" b="0" i="1" u="none" strike="noStrike" kern="1200" cap="none" spc="0" normalizeH="0" baseline="0" noProof="0" dirty="0">
                <a:ln>
                  <a:noFill/>
                </a:ln>
                <a:solidFill>
                  <a:srgbClr val="EAEAEA"/>
                </a:solidFill>
                <a:effectLst/>
                <a:uLnTx/>
                <a:uFillTx/>
                <a:latin typeface="Arial Narrow" panose="020B0606020202030204" pitchFamily="34" charset="0"/>
                <a:ea typeface="+mn-ea"/>
                <a:cs typeface="Arial" panose="020B0604020202020204" pitchFamily="34" charset="0"/>
              </a:rPr>
              <a:t>    arise from David’s family (Je. 23:5-6).</a:t>
            </a:r>
          </a:p>
          <a:p>
            <a:pPr marL="0" marR="0" lvl="0" indent="0" algn="l" defTabSz="914400" rtl="0" eaLnBrk="1" fontAlgn="auto" latinLnBrk="0" hangingPunct="1">
              <a:lnSpc>
                <a:spcPct val="100000"/>
              </a:lnSpc>
              <a:spcBef>
                <a:spcPct val="0"/>
              </a:spcBef>
              <a:spcAft>
                <a:spcPts val="0"/>
              </a:spcAft>
              <a:buClr>
                <a:srgbClr val="FFFF99"/>
              </a:buClr>
              <a:buSzTx/>
              <a:buFont typeface="Wingdings" panose="05000000000000000000" pitchFamily="2" charset="2"/>
              <a:buNone/>
              <a:tabLst/>
              <a:defRPr/>
            </a:pPr>
            <a:endParaRPr kumimoji="0" lang="en-US" altLang="en-US" sz="800" b="0" i="1" u="none" strike="noStrike" kern="1200" cap="none" spc="0" normalizeH="0" baseline="0" noProof="0" dirty="0">
              <a:ln>
                <a:noFill/>
              </a:ln>
              <a:solidFill>
                <a:srgbClr val="EAEAEA"/>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
                <a:srgbClr val="FFFF99"/>
              </a:buClr>
              <a:buSzTx/>
              <a:buFont typeface="Wingdings" panose="05000000000000000000" pitchFamily="2" charset="2"/>
              <a:buChar char="§"/>
              <a:tabLst/>
              <a:defRPr/>
            </a:pPr>
            <a:r>
              <a:rPr kumimoji="0" lang="en-US" altLang="en-US" sz="2400" b="0" i="1" u="none" strike="noStrike" kern="1200" cap="none" spc="0" normalizeH="0" baseline="0" noProof="0" dirty="0">
                <a:ln>
                  <a:noFill/>
                </a:ln>
                <a:solidFill>
                  <a:srgbClr val="EAEAEA"/>
                </a:solidFill>
                <a:effectLst/>
                <a:uLnTx/>
                <a:uFillTx/>
                <a:latin typeface="Arial Narrow" panose="020B0606020202030204" pitchFamily="34" charset="0"/>
                <a:ea typeface="+mn-ea"/>
                <a:cs typeface="Arial" panose="020B0604020202020204" pitchFamily="34" charset="0"/>
              </a:rPr>
              <a:t> In a second exodus, the scattered remnant would be brought back </a:t>
            </a:r>
          </a:p>
          <a:p>
            <a:pPr marL="0" marR="0" lvl="0" indent="0" algn="l" defTabSz="914400" rtl="0" eaLnBrk="1" fontAlgn="auto" latinLnBrk="0" hangingPunct="1">
              <a:lnSpc>
                <a:spcPct val="100000"/>
              </a:lnSpc>
              <a:spcBef>
                <a:spcPct val="0"/>
              </a:spcBef>
              <a:spcAft>
                <a:spcPts val="0"/>
              </a:spcAft>
              <a:buClr>
                <a:srgbClr val="FFFF99"/>
              </a:buClr>
              <a:buSzTx/>
              <a:buFont typeface="Wingdings" panose="05000000000000000000" pitchFamily="2" charset="2"/>
              <a:buNone/>
              <a:tabLst/>
              <a:defRPr/>
            </a:pPr>
            <a:r>
              <a:rPr kumimoji="0" lang="en-US" altLang="en-US" sz="2400" b="0" i="1" u="none" strike="noStrike" kern="1200" cap="none" spc="0" normalizeH="0" baseline="0" noProof="0" dirty="0">
                <a:ln>
                  <a:noFill/>
                </a:ln>
                <a:solidFill>
                  <a:srgbClr val="EAEAEA"/>
                </a:solidFill>
                <a:effectLst/>
                <a:uLnTx/>
                <a:uFillTx/>
                <a:latin typeface="Arial Narrow" panose="020B0606020202030204" pitchFamily="34" charset="0"/>
                <a:ea typeface="+mn-ea"/>
                <a:cs typeface="Arial" panose="020B0604020202020204" pitchFamily="34" charset="0"/>
              </a:rPr>
              <a:t>   to their own land (Je. 23:7-8).</a:t>
            </a:r>
          </a:p>
        </p:txBody>
      </p:sp>
    </p:spTree>
    <p:extLst>
      <p:ext uri="{BB962C8B-B14F-4D97-AF65-F5344CB8AC3E}">
        <p14:creationId xmlns:p14="http://schemas.microsoft.com/office/powerpoint/2010/main" val="331421744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5114">
                                            <p:txEl>
                                              <p:pRg st="2" end="2"/>
                                            </p:txEl>
                                          </p:spTgt>
                                        </p:tgtEl>
                                        <p:attrNameLst>
                                          <p:attrName>style.visibility</p:attrName>
                                        </p:attrNameLst>
                                      </p:cBhvr>
                                      <p:to>
                                        <p:strVal val="visible"/>
                                      </p:to>
                                    </p:set>
                                    <p:anim calcmode="lin" valueType="num">
                                      <p:cBhvr additive="base">
                                        <p:cTn id="7" dur="500" fill="hold"/>
                                        <p:tgtEl>
                                          <p:spTgt spid="17511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11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5114">
                                            <p:txEl>
                                              <p:pRg st="3" end="3"/>
                                            </p:txEl>
                                          </p:spTgt>
                                        </p:tgtEl>
                                        <p:attrNameLst>
                                          <p:attrName>style.visibility</p:attrName>
                                        </p:attrNameLst>
                                      </p:cBhvr>
                                      <p:to>
                                        <p:strVal val="visible"/>
                                      </p:to>
                                    </p:set>
                                    <p:anim calcmode="lin" valueType="num">
                                      <p:cBhvr additive="base">
                                        <p:cTn id="11" dur="500" fill="hold"/>
                                        <p:tgtEl>
                                          <p:spTgt spid="17511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51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75114">
                                            <p:txEl>
                                              <p:pRg st="5" end="5"/>
                                            </p:txEl>
                                          </p:spTgt>
                                        </p:tgtEl>
                                        <p:attrNameLst>
                                          <p:attrName>style.visibility</p:attrName>
                                        </p:attrNameLst>
                                      </p:cBhvr>
                                      <p:to>
                                        <p:strVal val="visible"/>
                                      </p:to>
                                    </p:set>
                                    <p:anim calcmode="lin" valueType="num">
                                      <p:cBhvr additive="base">
                                        <p:cTn id="17" dur="500" fill="hold"/>
                                        <p:tgtEl>
                                          <p:spTgt spid="17511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5114">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5114">
                                            <p:txEl>
                                              <p:pRg st="6" end="6"/>
                                            </p:txEl>
                                          </p:spTgt>
                                        </p:tgtEl>
                                        <p:attrNameLst>
                                          <p:attrName>style.visibility</p:attrName>
                                        </p:attrNameLst>
                                      </p:cBhvr>
                                      <p:to>
                                        <p:strVal val="visible"/>
                                      </p:to>
                                    </p:set>
                                    <p:anim calcmode="lin" valueType="num">
                                      <p:cBhvr additive="base">
                                        <p:cTn id="21" dur="500" fill="hold"/>
                                        <p:tgtEl>
                                          <p:spTgt spid="17511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51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75114">
                                            <p:txEl>
                                              <p:pRg st="8" end="8"/>
                                            </p:txEl>
                                          </p:spTgt>
                                        </p:tgtEl>
                                        <p:attrNameLst>
                                          <p:attrName>style.visibility</p:attrName>
                                        </p:attrNameLst>
                                      </p:cBhvr>
                                      <p:to>
                                        <p:strVal val="visible"/>
                                      </p:to>
                                    </p:set>
                                    <p:anim calcmode="lin" valueType="num">
                                      <p:cBhvr additive="base">
                                        <p:cTn id="27" dur="500" fill="hold"/>
                                        <p:tgtEl>
                                          <p:spTgt spid="175114">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114">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5114">
                                            <p:txEl>
                                              <p:pRg st="9" end="9"/>
                                            </p:txEl>
                                          </p:spTgt>
                                        </p:tgtEl>
                                        <p:attrNameLst>
                                          <p:attrName>style.visibility</p:attrName>
                                        </p:attrNameLst>
                                      </p:cBhvr>
                                      <p:to>
                                        <p:strVal val="visible"/>
                                      </p:to>
                                    </p:set>
                                    <p:anim calcmode="lin" valueType="num">
                                      <p:cBhvr additive="base">
                                        <p:cTn id="31" dur="500" fill="hold"/>
                                        <p:tgtEl>
                                          <p:spTgt spid="175114">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511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5ECBA712-F8C7-0980-092B-E11187FC4926}"/>
              </a:ext>
            </a:extLst>
          </p:cNvPr>
          <p:cNvSpPr>
            <a:spLocks noGrp="1" noChangeArrowheads="1"/>
          </p:cNvSpPr>
          <p:nvPr>
            <p:ph type="title"/>
          </p:nvPr>
        </p:nvSpPr>
        <p:spPr/>
        <p:txBody>
          <a:bodyPr/>
          <a:lstStyle/>
          <a:p>
            <a:pPr eaLnBrk="1" hangingPunct="1"/>
            <a:r>
              <a:rPr lang="en-US" altLang="en-US"/>
              <a:t>The Discovery of the Torah Scroll</a:t>
            </a:r>
          </a:p>
        </p:txBody>
      </p:sp>
      <p:sp>
        <p:nvSpPr>
          <p:cNvPr id="474115" name="Rectangle 3">
            <a:extLst>
              <a:ext uri="{FF2B5EF4-FFF2-40B4-BE49-F238E27FC236}">
                <a16:creationId xmlns:a16="http://schemas.microsoft.com/office/drawing/2014/main" id="{F1FA85B5-D776-44C7-52B7-5ACDF2C42ACA}"/>
              </a:ext>
            </a:extLst>
          </p:cNvPr>
          <p:cNvSpPr>
            <a:spLocks noGrp="1" noChangeArrowheads="1"/>
          </p:cNvSpPr>
          <p:nvPr>
            <p:ph type="body" idx="1"/>
          </p:nvPr>
        </p:nvSpPr>
        <p:spPr>
          <a:xfrm>
            <a:off x="609599" y="1828800"/>
            <a:ext cx="11085095" cy="4876800"/>
          </a:xfrm>
        </p:spPr>
        <p:txBody>
          <a:bodyPr/>
          <a:lstStyle/>
          <a:p>
            <a:pPr eaLnBrk="1" hangingPunct="1">
              <a:lnSpc>
                <a:spcPct val="90000"/>
              </a:lnSpc>
              <a:buFont typeface="Wingdings" panose="05000000000000000000" pitchFamily="2" charset="2"/>
              <a:buNone/>
            </a:pPr>
            <a:r>
              <a:rPr lang="en-US" altLang="en-US" sz="2800" b="1" dirty="0"/>
              <a:t>During temple repairs, Hilkiah, the high priest, reported the discovery of a Torah scroll.</a:t>
            </a:r>
          </a:p>
          <a:p>
            <a:pPr eaLnBrk="1" hangingPunct="1">
              <a:lnSpc>
                <a:spcPct val="90000"/>
              </a:lnSpc>
            </a:pPr>
            <a:r>
              <a:rPr lang="en-US" altLang="en-US" sz="2400" i="1" dirty="0"/>
              <a:t>The distressed reaction of Josiah when it was read suggests that it may have been the scroll of Deuteronomy with its searing curses for covenant disobedience (2 Kg. 22:11; cf. Dt. 28).</a:t>
            </a:r>
          </a:p>
          <a:p>
            <a:pPr eaLnBrk="1" hangingPunct="1">
              <a:lnSpc>
                <a:spcPct val="90000"/>
              </a:lnSpc>
            </a:pPr>
            <a:r>
              <a:rPr lang="en-US" altLang="en-US" sz="2400" i="1" dirty="0"/>
              <a:t>The scroll was then sent to Huldah, the prophetess, and she confirmed that the disaster predicted because of covenant unfaithfulness would surely happen (2 Kg. 22:14-20).</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4115">
                                            <p:txEl>
                                              <p:pRg st="0" end="0"/>
                                            </p:txEl>
                                          </p:spTgt>
                                        </p:tgtEl>
                                        <p:attrNameLst>
                                          <p:attrName>style.visibility</p:attrName>
                                        </p:attrNameLst>
                                      </p:cBhvr>
                                      <p:to>
                                        <p:strVal val="visible"/>
                                      </p:to>
                                    </p:set>
                                    <p:anim calcmode="lin" valueType="num">
                                      <p:cBhvr>
                                        <p:cTn id="7" dur="500" fill="hold"/>
                                        <p:tgtEl>
                                          <p:spTgt spid="474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4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74115">
                                            <p:txEl>
                                              <p:pRg st="1" end="1"/>
                                            </p:txEl>
                                          </p:spTgt>
                                        </p:tgtEl>
                                        <p:attrNameLst>
                                          <p:attrName>style.visibility</p:attrName>
                                        </p:attrNameLst>
                                      </p:cBhvr>
                                      <p:to>
                                        <p:strVal val="visible"/>
                                      </p:to>
                                    </p:set>
                                    <p:anim calcmode="lin" valueType="num">
                                      <p:cBhvr>
                                        <p:cTn id="13" dur="500" fill="hold"/>
                                        <p:tgtEl>
                                          <p:spTgt spid="4741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741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741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74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74115">
                                            <p:txEl>
                                              <p:pRg st="2" end="2"/>
                                            </p:txEl>
                                          </p:spTgt>
                                        </p:tgtEl>
                                        <p:attrNameLst>
                                          <p:attrName>style.visibility</p:attrName>
                                        </p:attrNameLst>
                                      </p:cBhvr>
                                      <p:to>
                                        <p:strVal val="visible"/>
                                      </p:to>
                                    </p:set>
                                    <p:anim calcmode="lin" valueType="num">
                                      <p:cBhvr>
                                        <p:cTn id="21" dur="500" fill="hold"/>
                                        <p:tgtEl>
                                          <p:spTgt spid="4741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741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741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741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CAC97A74-D645-0954-2ED2-C9281D4C0ABA}"/>
              </a:ext>
            </a:extLst>
          </p:cNvPr>
          <p:cNvSpPr>
            <a:spLocks noGrp="1" noChangeArrowheads="1"/>
          </p:cNvSpPr>
          <p:nvPr>
            <p:ph type="title"/>
          </p:nvPr>
        </p:nvSpPr>
        <p:spPr>
          <a:xfrm>
            <a:off x="7451724" y="111126"/>
            <a:ext cx="3124200" cy="1447800"/>
          </a:xfrm>
        </p:spPr>
        <p:txBody>
          <a:bodyPr/>
          <a:lstStyle/>
          <a:p>
            <a:pPr eaLnBrk="1" hangingPunct="1"/>
            <a:r>
              <a:rPr lang="en-US" altLang="en-US" sz="2800" dirty="0">
                <a:latin typeface="Impact" panose="020B0806030902050204" pitchFamily="34" charset="0"/>
              </a:rPr>
              <a:t>Hilkiah’s name surfaces on a sealing ring</a:t>
            </a:r>
          </a:p>
        </p:txBody>
      </p:sp>
      <p:sp>
        <p:nvSpPr>
          <p:cNvPr id="229379" name="Rectangle 8">
            <a:extLst>
              <a:ext uri="{FF2B5EF4-FFF2-40B4-BE49-F238E27FC236}">
                <a16:creationId xmlns:a16="http://schemas.microsoft.com/office/drawing/2014/main" id="{080601AA-CB7E-598C-46EC-69739051D63E}"/>
              </a:ext>
            </a:extLst>
          </p:cNvPr>
          <p:cNvSpPr>
            <a:spLocks noGrp="1" noChangeArrowheads="1"/>
          </p:cNvSpPr>
          <p:nvPr>
            <p:ph type="body" sz="half" idx="1"/>
          </p:nvPr>
        </p:nvSpPr>
        <p:spPr>
          <a:xfrm>
            <a:off x="4539916" y="3352801"/>
            <a:ext cx="7652084" cy="3311525"/>
          </a:xfrm>
        </p:spPr>
        <p:txBody>
          <a:bodyPr/>
          <a:lstStyle/>
          <a:p>
            <a:pPr eaLnBrk="1" hangingPunct="1">
              <a:buFont typeface="Wingdings" panose="05000000000000000000" pitchFamily="2" charset="2"/>
              <a:buNone/>
            </a:pPr>
            <a:r>
              <a:rPr lang="en-US" altLang="en-US" sz="2400" dirty="0">
                <a:latin typeface="Arial Narrow" panose="020B0606020202030204" pitchFamily="34" charset="0"/>
              </a:rPr>
              <a:t>The three-line inscription…</a:t>
            </a:r>
          </a:p>
          <a:p>
            <a:pPr eaLnBrk="1" hangingPunct="1">
              <a:buFont typeface="Wingdings" panose="05000000000000000000" pitchFamily="2" charset="2"/>
              <a:buNone/>
            </a:pPr>
            <a:r>
              <a:rPr lang="en-US" altLang="en-US" sz="2800" i="1" dirty="0">
                <a:latin typeface="Arial Narrow" panose="020B0606020202030204" pitchFamily="34" charset="0"/>
              </a:rPr>
              <a:t>“[belonging] to Hanan, son [of] </a:t>
            </a:r>
            <a:r>
              <a:rPr lang="en-US" altLang="en-US" sz="2800" i="1" dirty="0" err="1">
                <a:latin typeface="Arial Narrow" panose="020B0606020202030204" pitchFamily="34" charset="0"/>
              </a:rPr>
              <a:t>Hilqiyahu</a:t>
            </a:r>
            <a:r>
              <a:rPr lang="en-US" altLang="en-US" sz="2800" i="1" dirty="0">
                <a:latin typeface="Arial Narrow" panose="020B0606020202030204" pitchFamily="34" charset="0"/>
              </a:rPr>
              <a:t>”</a:t>
            </a:r>
            <a:endParaRPr lang="en-US" altLang="en-US" sz="2800" dirty="0">
              <a:latin typeface="Arial Narrow" panose="020B0606020202030204" pitchFamily="34" charset="0"/>
            </a:endParaRPr>
          </a:p>
          <a:p>
            <a:pPr eaLnBrk="1" hangingPunct="1">
              <a:buFont typeface="Wingdings" panose="05000000000000000000" pitchFamily="2" charset="2"/>
              <a:buNone/>
            </a:pPr>
            <a:r>
              <a:rPr lang="en-US" altLang="en-US" sz="2400" dirty="0">
                <a:latin typeface="Arial Narrow" panose="020B0606020202030204" pitchFamily="34" charset="0"/>
              </a:rPr>
              <a:t>…may indicate that this ring belonged to the son of the priest who discovered the Torah scroll.</a:t>
            </a:r>
            <a:endParaRPr lang="en-US" altLang="en-US" sz="2400" i="1" dirty="0">
              <a:latin typeface="Arial Narrow" panose="020B0606020202030204" pitchFamily="34" charset="0"/>
            </a:endParaRPr>
          </a:p>
        </p:txBody>
      </p:sp>
      <p:pic>
        <p:nvPicPr>
          <p:cNvPr id="229380" name="Picture 11" descr="AIS232">
            <a:extLst>
              <a:ext uri="{FF2B5EF4-FFF2-40B4-BE49-F238E27FC236}">
                <a16:creationId xmlns:a16="http://schemas.microsoft.com/office/drawing/2014/main" id="{651DFDBC-995D-3989-E828-27A1E599ADE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50838" y="111126"/>
            <a:ext cx="3932238" cy="6553200"/>
          </a:xfrm>
          <a:noFill/>
          <a:extLst>
            <a:ext uri="{909E8E84-426E-40DD-AFC4-6F175D3DCCD1}">
              <a14:hiddenFill xmlns:a14="http://schemas.microsoft.com/office/drawing/2010/main">
                <a:solidFill>
                  <a:srgbClr val="FFFFFF"/>
                </a:solidFill>
              </a14:hiddenFill>
            </a:ext>
          </a:extLst>
        </p:spPr>
      </p:pic>
      <p:pic>
        <p:nvPicPr>
          <p:cNvPr id="229381" name="Picture 12" descr="AIS233">
            <a:extLst>
              <a:ext uri="{FF2B5EF4-FFF2-40B4-BE49-F238E27FC236}">
                <a16:creationId xmlns:a16="http://schemas.microsoft.com/office/drawing/2014/main" id="{990ACAF9-C0F5-4665-5F0B-EA51F06475FF}"/>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l="13924" t="-842" r="13617" b="-832"/>
          <a:stretch>
            <a:fillRect/>
          </a:stretch>
        </p:blipFill>
        <p:spPr>
          <a:xfrm>
            <a:off x="4419600" y="111126"/>
            <a:ext cx="2895600" cy="30480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2" name="Rectangle 4">
            <a:extLst>
              <a:ext uri="{FF2B5EF4-FFF2-40B4-BE49-F238E27FC236}">
                <a16:creationId xmlns:a16="http://schemas.microsoft.com/office/drawing/2014/main" id="{6C50DB54-8D6F-16C2-61CB-2405D9089BC7}"/>
              </a:ext>
            </a:extLst>
          </p:cNvPr>
          <p:cNvSpPr>
            <a:spLocks noGrp="1" noChangeArrowheads="1"/>
          </p:cNvSpPr>
          <p:nvPr>
            <p:ph type="title"/>
          </p:nvPr>
        </p:nvSpPr>
        <p:spPr>
          <a:xfrm>
            <a:off x="2895600" y="76200"/>
            <a:ext cx="6324600" cy="838200"/>
          </a:xfrm>
        </p:spPr>
        <p:txBody>
          <a:bodyPr/>
          <a:lstStyle/>
          <a:p>
            <a:pPr eaLnBrk="1" hangingPunct="1"/>
            <a:r>
              <a:rPr lang="en-US" altLang="en-US">
                <a:latin typeface="Impact" panose="020B0806030902050204" pitchFamily="34" charset="0"/>
              </a:rPr>
              <a:t>Another Biblical Signature</a:t>
            </a:r>
          </a:p>
        </p:txBody>
      </p:sp>
      <p:sp>
        <p:nvSpPr>
          <p:cNvPr id="230403" name="Rectangle 5">
            <a:extLst>
              <a:ext uri="{FF2B5EF4-FFF2-40B4-BE49-F238E27FC236}">
                <a16:creationId xmlns:a16="http://schemas.microsoft.com/office/drawing/2014/main" id="{985898E0-E9B8-EDC6-72E1-788974690999}"/>
              </a:ext>
            </a:extLst>
          </p:cNvPr>
          <p:cNvSpPr>
            <a:spLocks noGrp="1" noChangeArrowheads="1"/>
          </p:cNvSpPr>
          <p:nvPr>
            <p:ph type="body" sz="half" idx="1"/>
          </p:nvPr>
        </p:nvSpPr>
        <p:spPr>
          <a:xfrm>
            <a:off x="256673" y="5029200"/>
            <a:ext cx="11774905" cy="1676400"/>
          </a:xfrm>
        </p:spPr>
        <p:txBody>
          <a:bodyPr/>
          <a:lstStyle/>
          <a:p>
            <a:pPr eaLnBrk="1" hangingPunct="1">
              <a:buFont typeface="Wingdings" panose="05000000000000000000" pitchFamily="2" charset="2"/>
              <a:buNone/>
            </a:pPr>
            <a:r>
              <a:rPr lang="en-US" altLang="en-US" sz="2000" b="1" dirty="0">
                <a:latin typeface="Arial Narrow" panose="020B0606020202030204" pitchFamily="34" charset="0"/>
              </a:rPr>
              <a:t>The seal impression of Azariah ben Hilkiah also names the high priest who found the Torah scroll. </a:t>
            </a:r>
          </a:p>
          <a:p>
            <a:pPr eaLnBrk="1" hangingPunct="1">
              <a:buFont typeface="Wingdings" panose="05000000000000000000" pitchFamily="2" charset="2"/>
              <a:buNone/>
            </a:pPr>
            <a:r>
              <a:rPr lang="en-US" altLang="en-US" sz="2000" b="1" dirty="0">
                <a:latin typeface="Arial Narrow" panose="020B0606020202030204" pitchFamily="34" charset="0"/>
              </a:rPr>
              <a:t>Azariah served in the office of his father during the last days of Judah (cf. 1 Chr. 6:13, 9:11). He was the grandfather of Ezra (cf. Ezr. 7:1).</a:t>
            </a:r>
          </a:p>
        </p:txBody>
      </p:sp>
      <p:pic>
        <p:nvPicPr>
          <p:cNvPr id="230404" name="Picture 10" descr="bar091d04">
            <a:extLst>
              <a:ext uri="{FF2B5EF4-FFF2-40B4-BE49-F238E27FC236}">
                <a16:creationId xmlns:a16="http://schemas.microsoft.com/office/drawing/2014/main" id="{2795E242-447F-BCD4-3CD2-935A90731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42976"/>
            <a:ext cx="80010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dir="in"/>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7C0039DD-6CB0-E535-D6A1-07EC007EBDBC}"/>
              </a:ext>
            </a:extLst>
          </p:cNvPr>
          <p:cNvSpPr>
            <a:spLocks noGrp="1" noChangeArrowheads="1"/>
          </p:cNvSpPr>
          <p:nvPr>
            <p:ph type="title"/>
          </p:nvPr>
        </p:nvSpPr>
        <p:spPr>
          <a:xfrm>
            <a:off x="633663" y="228600"/>
            <a:ext cx="10972800" cy="1143000"/>
          </a:xfrm>
        </p:spPr>
        <p:txBody>
          <a:bodyPr/>
          <a:lstStyle/>
          <a:p>
            <a:pPr algn="ctr" eaLnBrk="1" hangingPunct="1"/>
            <a:r>
              <a:rPr lang="en-US" altLang="en-US" sz="4000" dirty="0">
                <a:latin typeface="Impact" panose="020B0806030902050204" pitchFamily="34" charset="0"/>
              </a:rPr>
              <a:t>Historical-Critical Scholarship and the “Discovered” Torah Scroll</a:t>
            </a:r>
          </a:p>
        </p:txBody>
      </p:sp>
      <p:sp>
        <p:nvSpPr>
          <p:cNvPr id="482307" name="Rectangle 3">
            <a:extLst>
              <a:ext uri="{FF2B5EF4-FFF2-40B4-BE49-F238E27FC236}">
                <a16:creationId xmlns:a16="http://schemas.microsoft.com/office/drawing/2014/main" id="{635EACCA-BC6A-7879-6A9D-3BBBFCFE87A7}"/>
              </a:ext>
            </a:extLst>
          </p:cNvPr>
          <p:cNvSpPr>
            <a:spLocks noGrp="1" noChangeArrowheads="1"/>
          </p:cNvSpPr>
          <p:nvPr>
            <p:ph type="body" idx="1"/>
          </p:nvPr>
        </p:nvSpPr>
        <p:spPr>
          <a:xfrm>
            <a:off x="288758" y="1371600"/>
            <a:ext cx="11662610" cy="4800600"/>
          </a:xfrm>
        </p:spPr>
        <p:txBody>
          <a:bodyPr/>
          <a:lstStyle/>
          <a:p>
            <a:pPr eaLnBrk="1" hangingPunct="1">
              <a:lnSpc>
                <a:spcPct val="90000"/>
              </a:lnSpc>
              <a:buFont typeface="Wingdings" panose="05000000000000000000" pitchFamily="2" charset="2"/>
              <a:buNone/>
              <a:defRPr/>
            </a:pPr>
            <a:r>
              <a:rPr lang="en-US" altLang="en-US" sz="2800" b="1" dirty="0">
                <a:solidFill>
                  <a:srgbClr val="FF0000"/>
                </a:solidFill>
                <a:effectLst>
                  <a:outerShdw blurRad="38100" dist="38100" dir="2700000" algn="tl">
                    <a:srgbClr val="000000"/>
                  </a:outerShdw>
                </a:effectLst>
                <a:latin typeface="Arial Narrow" panose="020B0606020202030204" pitchFamily="34" charset="0"/>
              </a:rPr>
              <a:t>Historical-critical scholars have speculated considerably about the discovered Torah scroll.</a:t>
            </a:r>
          </a:p>
          <a:p>
            <a:pPr eaLnBrk="1" hangingPunct="1">
              <a:lnSpc>
                <a:spcPct val="90000"/>
              </a:lnSpc>
              <a:defRPr/>
            </a:pPr>
            <a:r>
              <a:rPr lang="en-US" altLang="en-US" sz="2400" i="1" dirty="0">
                <a:latin typeface="Arial Narrow" panose="020B0606020202030204" pitchFamily="34" charset="0"/>
              </a:rPr>
              <a:t>First, they conclude that the so-called “Books of Moses” either were not in their final form from the time of Moses and/or were edited or composed much later than Moses.</a:t>
            </a:r>
          </a:p>
          <a:p>
            <a:pPr eaLnBrk="1" hangingPunct="1">
              <a:lnSpc>
                <a:spcPct val="90000"/>
              </a:lnSpc>
              <a:defRPr/>
            </a:pPr>
            <a:r>
              <a:rPr lang="en-US" altLang="en-US" sz="2400" i="1" dirty="0">
                <a:latin typeface="Arial Narrow" panose="020B0606020202030204" pitchFamily="34" charset="0"/>
              </a:rPr>
              <a:t>Second, the full Torah (five books) existed on five separate scrolls, so whatever was discovered could not have been the whole Torah, but only one scroll of the Torah at most.</a:t>
            </a:r>
          </a:p>
          <a:p>
            <a:pPr eaLnBrk="1" hangingPunct="1">
              <a:lnSpc>
                <a:spcPct val="90000"/>
              </a:lnSpc>
              <a:defRPr/>
            </a:pPr>
            <a:r>
              <a:rPr lang="en-US" altLang="en-US" sz="2400" i="1" dirty="0">
                <a:latin typeface="Arial Narrow" panose="020B0606020202030204" pitchFamily="34" charset="0"/>
              </a:rPr>
              <a:t>The tendency has been to consider this Torah scroll (Deuteronomy) a fresh composition, and the account of its “discovery” is thought to be an artifice to gain its acceptance. </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2307">
                                            <p:txEl>
                                              <p:pRg st="1" end="1"/>
                                            </p:txEl>
                                          </p:spTgt>
                                        </p:tgtEl>
                                        <p:attrNameLst>
                                          <p:attrName>style.visibility</p:attrName>
                                        </p:attrNameLst>
                                      </p:cBhvr>
                                      <p:to>
                                        <p:strVal val="visible"/>
                                      </p:to>
                                    </p:set>
                                    <p:anim calcmode="lin" valueType="num">
                                      <p:cBhvr additive="base">
                                        <p:cTn id="7" dur="500" fill="hold"/>
                                        <p:tgtEl>
                                          <p:spTgt spid="4823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2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2307">
                                            <p:txEl>
                                              <p:pRg st="2" end="2"/>
                                            </p:txEl>
                                          </p:spTgt>
                                        </p:tgtEl>
                                        <p:attrNameLst>
                                          <p:attrName>style.visibility</p:attrName>
                                        </p:attrNameLst>
                                      </p:cBhvr>
                                      <p:to>
                                        <p:strVal val="visible"/>
                                      </p:to>
                                    </p:set>
                                    <p:anim calcmode="lin" valueType="num">
                                      <p:cBhvr additive="base">
                                        <p:cTn id="13" dur="500" fill="hold"/>
                                        <p:tgtEl>
                                          <p:spTgt spid="4823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23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82307">
                                            <p:txEl>
                                              <p:pRg st="3" end="3"/>
                                            </p:txEl>
                                          </p:spTgt>
                                        </p:tgtEl>
                                        <p:attrNameLst>
                                          <p:attrName>style.visibility</p:attrName>
                                        </p:attrNameLst>
                                      </p:cBhvr>
                                      <p:to>
                                        <p:strVal val="visible"/>
                                      </p:to>
                                    </p:set>
                                    <p:anim calcmode="lin" valueType="num">
                                      <p:cBhvr additive="base">
                                        <p:cTn id="19" dur="500" fill="hold"/>
                                        <p:tgtEl>
                                          <p:spTgt spid="4823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23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EC6622AC-A93E-4FD0-C42A-880DB3067A5C}"/>
              </a:ext>
            </a:extLst>
          </p:cNvPr>
          <p:cNvSpPr>
            <a:spLocks noGrp="1" noChangeArrowheads="1"/>
          </p:cNvSpPr>
          <p:nvPr>
            <p:ph type="title"/>
          </p:nvPr>
        </p:nvSpPr>
        <p:spPr>
          <a:xfrm>
            <a:off x="3048000" y="76200"/>
            <a:ext cx="6096000" cy="887627"/>
          </a:xfrm>
        </p:spPr>
        <p:txBody>
          <a:bodyPr/>
          <a:lstStyle/>
          <a:p>
            <a:pPr eaLnBrk="1" hangingPunct="1"/>
            <a:r>
              <a:rPr lang="en-US" altLang="en-US" dirty="0">
                <a:latin typeface="Impact" panose="020B0806030902050204" pitchFamily="34" charset="0"/>
              </a:rPr>
              <a:t>Conservative Scholarship</a:t>
            </a:r>
          </a:p>
        </p:txBody>
      </p:sp>
      <p:sp>
        <p:nvSpPr>
          <p:cNvPr id="483331" name="Rectangle 3">
            <a:extLst>
              <a:ext uri="{FF2B5EF4-FFF2-40B4-BE49-F238E27FC236}">
                <a16:creationId xmlns:a16="http://schemas.microsoft.com/office/drawing/2014/main" id="{34023042-069B-E033-8211-FFCD9C02EF79}"/>
              </a:ext>
            </a:extLst>
          </p:cNvPr>
          <p:cNvSpPr>
            <a:spLocks noGrp="1" noChangeArrowheads="1"/>
          </p:cNvSpPr>
          <p:nvPr>
            <p:ph type="body" idx="1"/>
          </p:nvPr>
        </p:nvSpPr>
        <p:spPr>
          <a:xfrm>
            <a:off x="280737" y="1062681"/>
            <a:ext cx="11630526" cy="5257800"/>
          </a:xfrm>
        </p:spPr>
        <p:txBody>
          <a:bodyPr/>
          <a:lstStyle/>
          <a:p>
            <a:pPr eaLnBrk="1" hangingPunct="1">
              <a:lnSpc>
                <a:spcPct val="90000"/>
              </a:lnSpc>
              <a:buFont typeface="Wingdings" panose="05000000000000000000" pitchFamily="2" charset="2"/>
              <a:buNone/>
              <a:defRPr/>
            </a:pPr>
            <a:r>
              <a:rPr lang="en-US" altLang="en-US" sz="2800" b="1" dirty="0">
                <a:solidFill>
                  <a:srgbClr val="FF0000"/>
                </a:solidFill>
                <a:effectLst>
                  <a:outerShdw blurRad="38100" dist="38100" dir="2700000" algn="tl">
                    <a:srgbClr val="000000"/>
                  </a:outerShdw>
                </a:effectLst>
                <a:latin typeface="Arial Narrow" panose="020B0606020202030204" pitchFamily="34" charset="0"/>
              </a:rPr>
              <a:t>Conservative scholars are doubtful about this theory of late composition and/or editing of the Book of Deuteronomy.</a:t>
            </a:r>
          </a:p>
          <a:p>
            <a:pPr eaLnBrk="1" hangingPunct="1">
              <a:lnSpc>
                <a:spcPct val="90000"/>
              </a:lnSpc>
              <a:defRPr/>
            </a:pPr>
            <a:r>
              <a:rPr lang="en-US" altLang="en-US" sz="2400" i="1" dirty="0">
                <a:latin typeface="Arial Narrow" panose="020B0606020202030204" pitchFamily="34" charset="0"/>
              </a:rPr>
              <a:t>Allowing for some later revisions and/or additions (e.g., the account of Moses’ death, cf. Dt. 34), they still give the lion’s share of credit to Moses himself.</a:t>
            </a:r>
          </a:p>
          <a:p>
            <a:pPr eaLnBrk="1" hangingPunct="1">
              <a:lnSpc>
                <a:spcPct val="90000"/>
              </a:lnSpc>
              <a:defRPr/>
            </a:pPr>
            <a:r>
              <a:rPr lang="en-US" altLang="en-US" sz="2400" i="1" dirty="0">
                <a:latin typeface="Arial Narrow" panose="020B0606020202030204" pitchFamily="34" charset="0"/>
              </a:rPr>
              <a:t>Rather than a fresh composition, they suggest that the Torah scroll may have been suppressed during the dark regime of Manasseh. Indeed, the Chronicler’s record indicates that it was known during the reign of Jehoshaphat (cf. 2 Chr. 17:9). Hence, it’s discovery was not an artifice, but a genuine recovery of something that had been lost.</a:t>
            </a:r>
            <a:endParaRPr lang="en-US" altLang="en-US" sz="2400" dirty="0"/>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3331">
                                            <p:txEl>
                                              <p:pRg st="1" end="1"/>
                                            </p:txEl>
                                          </p:spTgt>
                                        </p:tgtEl>
                                        <p:attrNameLst>
                                          <p:attrName>style.visibility</p:attrName>
                                        </p:attrNameLst>
                                      </p:cBhvr>
                                      <p:to>
                                        <p:strVal val="visible"/>
                                      </p:to>
                                    </p:set>
                                    <p:anim calcmode="lin" valueType="num">
                                      <p:cBhvr additive="base">
                                        <p:cTn id="7" dur="500" fill="hold"/>
                                        <p:tgtEl>
                                          <p:spTgt spid="48333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3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3331">
                                            <p:txEl>
                                              <p:pRg st="2" end="2"/>
                                            </p:txEl>
                                          </p:spTgt>
                                        </p:tgtEl>
                                        <p:attrNameLst>
                                          <p:attrName>style.visibility</p:attrName>
                                        </p:attrNameLst>
                                      </p:cBhvr>
                                      <p:to>
                                        <p:strVal val="visible"/>
                                      </p:to>
                                    </p:set>
                                    <p:anim calcmode="lin" valueType="num">
                                      <p:cBhvr additive="base">
                                        <p:cTn id="13" dur="500" fill="hold"/>
                                        <p:tgtEl>
                                          <p:spTgt spid="48333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33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4F6F7F47-C352-6128-2FEB-0C5F1EE9EF14}"/>
              </a:ext>
            </a:extLst>
          </p:cNvPr>
          <p:cNvSpPr>
            <a:spLocks noGrp="1" noChangeArrowheads="1"/>
          </p:cNvSpPr>
          <p:nvPr>
            <p:ph type="title"/>
          </p:nvPr>
        </p:nvSpPr>
        <p:spPr>
          <a:xfrm>
            <a:off x="609600" y="276726"/>
            <a:ext cx="10972800" cy="1143000"/>
          </a:xfrm>
        </p:spPr>
        <p:txBody>
          <a:bodyPr/>
          <a:lstStyle/>
          <a:p>
            <a:pPr eaLnBrk="1" hangingPunct="1"/>
            <a:r>
              <a:rPr lang="en-US" altLang="en-US" dirty="0"/>
              <a:t>Josiah’s Reform </a:t>
            </a:r>
            <a:r>
              <a:rPr lang="en-US" altLang="en-US" sz="2800" dirty="0"/>
              <a:t>(2 Kg. 23:1-30)</a:t>
            </a:r>
          </a:p>
        </p:txBody>
      </p:sp>
      <p:sp>
        <p:nvSpPr>
          <p:cNvPr id="484355" name="Rectangle 3">
            <a:extLst>
              <a:ext uri="{FF2B5EF4-FFF2-40B4-BE49-F238E27FC236}">
                <a16:creationId xmlns:a16="http://schemas.microsoft.com/office/drawing/2014/main" id="{4D39B120-7289-2B87-103E-B65BAF610E36}"/>
              </a:ext>
            </a:extLst>
          </p:cNvPr>
          <p:cNvSpPr>
            <a:spLocks noGrp="1" noChangeArrowheads="1"/>
          </p:cNvSpPr>
          <p:nvPr>
            <p:ph type="body" idx="1"/>
          </p:nvPr>
        </p:nvSpPr>
        <p:spPr>
          <a:xfrm>
            <a:off x="609599" y="1828800"/>
            <a:ext cx="11582401" cy="4876800"/>
          </a:xfrm>
        </p:spPr>
        <p:txBody>
          <a:bodyPr/>
          <a:lstStyle/>
          <a:p>
            <a:pPr eaLnBrk="1" hangingPunct="1">
              <a:lnSpc>
                <a:spcPct val="90000"/>
              </a:lnSpc>
              <a:buFont typeface="Wingdings" panose="05000000000000000000" pitchFamily="2" charset="2"/>
              <a:buNone/>
            </a:pPr>
            <a:r>
              <a:rPr lang="en-US" altLang="en-US" sz="2800" b="1" dirty="0"/>
              <a:t>Josiah’s reform began with a public reading of the recovered Torah scroll.</a:t>
            </a:r>
          </a:p>
          <a:p>
            <a:pPr eaLnBrk="1" hangingPunct="1">
              <a:lnSpc>
                <a:spcPct val="90000"/>
              </a:lnSpc>
            </a:pPr>
            <a:r>
              <a:rPr lang="en-US" altLang="en-US" sz="2400" i="1" dirty="0"/>
              <a:t>The temple was purged of pagan elements.</a:t>
            </a:r>
          </a:p>
          <a:p>
            <a:pPr eaLnBrk="1" hangingPunct="1">
              <a:lnSpc>
                <a:spcPct val="90000"/>
              </a:lnSpc>
            </a:pPr>
            <a:r>
              <a:rPr lang="en-US" altLang="en-US" sz="2400" i="1" dirty="0"/>
              <a:t>Pagan priests were deposed.</a:t>
            </a:r>
          </a:p>
          <a:p>
            <a:pPr eaLnBrk="1" hangingPunct="1">
              <a:lnSpc>
                <a:spcPct val="90000"/>
              </a:lnSpc>
            </a:pPr>
            <a:r>
              <a:rPr lang="en-US" altLang="en-US" sz="2400" i="1" dirty="0"/>
              <a:t>The bamoth in both Judah and the former land of Israel were cleansed of pagan accretions.</a:t>
            </a:r>
          </a:p>
          <a:p>
            <a:pPr eaLnBrk="1" hangingPunct="1">
              <a:lnSpc>
                <a:spcPct val="90000"/>
              </a:lnSpc>
            </a:pPr>
            <a:r>
              <a:rPr lang="en-US" altLang="en-US" sz="2400" i="1" dirty="0"/>
              <a:t>All pagan implements dating to former kings—some as far back as Solomon—were purged.</a:t>
            </a:r>
          </a:p>
          <a:p>
            <a:pPr eaLnBrk="1" hangingPunct="1">
              <a:lnSpc>
                <a:spcPct val="90000"/>
              </a:lnSpc>
            </a:pPr>
            <a:r>
              <a:rPr lang="en-US" altLang="en-US" sz="2400" i="1" dirty="0"/>
              <a:t>The burning of human bones on Jeroboam’s altar at Bethel fulfilled a prophetic prediction made three centuries earlier (1 Kg. 13:2).</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4355">
                                            <p:txEl>
                                              <p:pRg st="0" end="0"/>
                                            </p:txEl>
                                          </p:spTgt>
                                        </p:tgtEl>
                                        <p:attrNameLst>
                                          <p:attrName>style.visibility</p:attrName>
                                        </p:attrNameLst>
                                      </p:cBhvr>
                                      <p:to>
                                        <p:strVal val="visible"/>
                                      </p:to>
                                    </p:set>
                                    <p:anim calcmode="lin" valueType="num">
                                      <p:cBhvr>
                                        <p:cTn id="7" dur="500" fill="hold"/>
                                        <p:tgtEl>
                                          <p:spTgt spid="4843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43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84355">
                                            <p:txEl>
                                              <p:pRg st="1" end="1"/>
                                            </p:txEl>
                                          </p:spTgt>
                                        </p:tgtEl>
                                        <p:attrNameLst>
                                          <p:attrName>style.visibility</p:attrName>
                                        </p:attrNameLst>
                                      </p:cBhvr>
                                      <p:to>
                                        <p:strVal val="visible"/>
                                      </p:to>
                                    </p:set>
                                    <p:anim calcmode="lin" valueType="num">
                                      <p:cBhvr>
                                        <p:cTn id="13" dur="500" fill="hold"/>
                                        <p:tgtEl>
                                          <p:spTgt spid="4843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843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843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843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84355">
                                            <p:txEl>
                                              <p:pRg st="2" end="2"/>
                                            </p:txEl>
                                          </p:spTgt>
                                        </p:tgtEl>
                                        <p:attrNameLst>
                                          <p:attrName>style.visibility</p:attrName>
                                        </p:attrNameLst>
                                      </p:cBhvr>
                                      <p:to>
                                        <p:strVal val="visible"/>
                                      </p:to>
                                    </p:set>
                                    <p:anim calcmode="lin" valueType="num">
                                      <p:cBhvr>
                                        <p:cTn id="21" dur="500" fill="hold"/>
                                        <p:tgtEl>
                                          <p:spTgt spid="4843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843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843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84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84355">
                                            <p:txEl>
                                              <p:pRg st="3" end="3"/>
                                            </p:txEl>
                                          </p:spTgt>
                                        </p:tgtEl>
                                        <p:attrNameLst>
                                          <p:attrName>style.visibility</p:attrName>
                                        </p:attrNameLst>
                                      </p:cBhvr>
                                      <p:to>
                                        <p:strVal val="visible"/>
                                      </p:to>
                                    </p:set>
                                    <p:anim calcmode="lin" valueType="num">
                                      <p:cBhvr>
                                        <p:cTn id="29" dur="500" fill="hold"/>
                                        <p:tgtEl>
                                          <p:spTgt spid="4843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843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843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843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484355">
                                            <p:txEl>
                                              <p:pRg st="4" end="4"/>
                                            </p:txEl>
                                          </p:spTgt>
                                        </p:tgtEl>
                                        <p:attrNameLst>
                                          <p:attrName>style.visibility</p:attrName>
                                        </p:attrNameLst>
                                      </p:cBhvr>
                                      <p:to>
                                        <p:strVal val="visible"/>
                                      </p:to>
                                    </p:set>
                                    <p:anim calcmode="lin" valueType="num">
                                      <p:cBhvr>
                                        <p:cTn id="37" dur="500" fill="hold"/>
                                        <p:tgtEl>
                                          <p:spTgt spid="48435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48435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48435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4843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484355">
                                            <p:txEl>
                                              <p:pRg st="5" end="5"/>
                                            </p:txEl>
                                          </p:spTgt>
                                        </p:tgtEl>
                                        <p:attrNameLst>
                                          <p:attrName>style.visibility</p:attrName>
                                        </p:attrNameLst>
                                      </p:cBhvr>
                                      <p:to>
                                        <p:strVal val="visible"/>
                                      </p:to>
                                    </p:set>
                                    <p:anim calcmode="lin" valueType="num">
                                      <p:cBhvr>
                                        <p:cTn id="45" dur="500" fill="hold"/>
                                        <p:tgtEl>
                                          <p:spTgt spid="48435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48435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48435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48435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7A0B42F6-082B-AB72-7845-740F99E0F187}"/>
              </a:ext>
            </a:extLst>
          </p:cNvPr>
          <p:cNvSpPr>
            <a:spLocks noGrp="1" noChangeArrowheads="1"/>
          </p:cNvSpPr>
          <p:nvPr>
            <p:ph type="title"/>
          </p:nvPr>
        </p:nvSpPr>
        <p:spPr>
          <a:xfrm>
            <a:off x="1981200" y="152400"/>
            <a:ext cx="8229600" cy="1524000"/>
          </a:xfrm>
        </p:spPr>
        <p:txBody>
          <a:bodyPr/>
          <a:lstStyle/>
          <a:p>
            <a:pPr algn="ctr" eaLnBrk="1" hangingPunct="1"/>
            <a:r>
              <a:rPr lang="en-US" altLang="en-US" sz="4000">
                <a:latin typeface="Impact" panose="020B0806030902050204" pitchFamily="34" charset="0"/>
              </a:rPr>
              <a:t>Calendar of Judah’s Political Death</a:t>
            </a:r>
            <a:br>
              <a:rPr lang="en-US" altLang="en-US" sz="4000">
                <a:latin typeface="Impact" panose="020B0806030902050204" pitchFamily="34" charset="0"/>
              </a:rPr>
            </a:br>
            <a:r>
              <a:rPr lang="en-US" altLang="en-US" sz="2400">
                <a:solidFill>
                  <a:srgbClr val="990000"/>
                </a:solidFill>
                <a:latin typeface="Impact" panose="020B0806030902050204" pitchFamily="34" charset="0"/>
              </a:rPr>
              <a:t>the death of the kingdom of Judah would occur less than a quarter century after Josiah’s death</a:t>
            </a:r>
            <a:endParaRPr lang="en-US" altLang="en-US" sz="4000">
              <a:solidFill>
                <a:srgbClr val="990000"/>
              </a:solidFill>
              <a:latin typeface="Impact" panose="020B0806030902050204" pitchFamily="34" charset="0"/>
            </a:endParaRPr>
          </a:p>
        </p:txBody>
      </p:sp>
      <p:sp>
        <p:nvSpPr>
          <p:cNvPr id="503811" name="Rectangle 3">
            <a:extLst>
              <a:ext uri="{FF2B5EF4-FFF2-40B4-BE49-F238E27FC236}">
                <a16:creationId xmlns:a16="http://schemas.microsoft.com/office/drawing/2014/main" id="{5E29D104-A0B0-BC9B-4EC3-8AB26038ED85}"/>
              </a:ext>
            </a:extLst>
          </p:cNvPr>
          <p:cNvSpPr>
            <a:spLocks noGrp="1" noChangeArrowheads="1"/>
          </p:cNvSpPr>
          <p:nvPr>
            <p:ph type="body" idx="1"/>
          </p:nvPr>
        </p:nvSpPr>
        <p:spPr>
          <a:xfrm>
            <a:off x="160421" y="1828800"/>
            <a:ext cx="11919284" cy="4800600"/>
          </a:xfrm>
        </p:spPr>
        <p:txBody>
          <a:bodyPr/>
          <a:lstStyle/>
          <a:p>
            <a:pPr eaLnBrk="1" hangingPunct="1">
              <a:lnSpc>
                <a:spcPct val="90000"/>
              </a:lnSpc>
              <a:buFont typeface="Wingdings" panose="05000000000000000000" pitchFamily="2" charset="2"/>
              <a:buNone/>
            </a:pPr>
            <a:r>
              <a:rPr lang="en-US" altLang="en-US" sz="2400" b="1" dirty="0">
                <a:solidFill>
                  <a:srgbClr val="990000"/>
                </a:solidFill>
                <a:latin typeface="Arial Narrow" panose="020B0606020202030204" pitchFamily="34" charset="0"/>
              </a:rPr>
              <a:t>609 BC</a:t>
            </a:r>
            <a:r>
              <a:rPr lang="en-US" altLang="en-US" sz="2400" dirty="0">
                <a:latin typeface="Arial Narrow" panose="020B0606020202030204" pitchFamily="34" charset="0"/>
              </a:rPr>
              <a:t>		Pharaoh </a:t>
            </a:r>
            <a:r>
              <a:rPr lang="en-US" altLang="en-US" sz="2400" dirty="0" err="1">
                <a:latin typeface="Arial Narrow" panose="020B0606020202030204" pitchFamily="34" charset="0"/>
              </a:rPr>
              <a:t>Neco</a:t>
            </a:r>
            <a:r>
              <a:rPr lang="en-US" altLang="en-US" sz="2400" dirty="0">
                <a:latin typeface="Arial Narrow" panose="020B0606020202030204" pitchFamily="34" charset="0"/>
              </a:rPr>
              <a:t> II kills Josiah and soon deposes his son, </a:t>
            </a:r>
            <a:r>
              <a:rPr lang="en-US" altLang="en-US" sz="2400" dirty="0" err="1">
                <a:latin typeface="Arial Narrow" panose="020B0606020202030204" pitchFamily="34" charset="0"/>
              </a:rPr>
              <a:t>Jehoahaz</a:t>
            </a:r>
            <a:r>
              <a:rPr lang="en-US" altLang="en-US" sz="2400" dirty="0">
                <a:latin typeface="Arial Narrow" panose="020B0606020202030204" pitchFamily="34" charset="0"/>
              </a:rPr>
              <a:t>, replacing him with 		Jehoiakim.</a:t>
            </a:r>
          </a:p>
          <a:p>
            <a:pPr eaLnBrk="1" hangingPunct="1">
              <a:lnSpc>
                <a:spcPct val="90000"/>
              </a:lnSpc>
              <a:buFont typeface="Wingdings" panose="05000000000000000000" pitchFamily="2" charset="2"/>
              <a:buNone/>
            </a:pPr>
            <a:r>
              <a:rPr lang="en-US" altLang="en-US" sz="2400" b="1" dirty="0">
                <a:solidFill>
                  <a:srgbClr val="990000"/>
                </a:solidFill>
                <a:latin typeface="Arial Narrow" panose="020B0606020202030204" pitchFamily="34" charset="0"/>
              </a:rPr>
              <a:t>605 BC</a:t>
            </a:r>
            <a:r>
              <a:rPr lang="en-US" altLang="en-US" sz="2400" dirty="0">
                <a:latin typeface="Arial Narrow" panose="020B0606020202030204" pitchFamily="34" charset="0"/>
              </a:rPr>
              <a:t>		Nebuchadnezzar of Babylon defeats </a:t>
            </a:r>
            <a:r>
              <a:rPr lang="en-US" altLang="en-US" sz="2400" dirty="0" err="1">
                <a:latin typeface="Arial Narrow" panose="020B0606020202030204" pitchFamily="34" charset="0"/>
              </a:rPr>
              <a:t>Neco</a:t>
            </a:r>
            <a:r>
              <a:rPr lang="en-US" altLang="en-US" sz="2400" dirty="0">
                <a:latin typeface="Arial Narrow" panose="020B0606020202030204" pitchFamily="34" charset="0"/>
              </a:rPr>
              <a:t> II at Carchemish.</a:t>
            </a:r>
          </a:p>
          <a:p>
            <a:pPr eaLnBrk="1" hangingPunct="1">
              <a:lnSpc>
                <a:spcPct val="90000"/>
              </a:lnSpc>
              <a:buFont typeface="Wingdings" panose="05000000000000000000" pitchFamily="2" charset="2"/>
              <a:buNone/>
            </a:pPr>
            <a:r>
              <a:rPr lang="en-US" altLang="en-US" sz="2400" b="1" dirty="0">
                <a:solidFill>
                  <a:srgbClr val="990000"/>
                </a:solidFill>
                <a:latin typeface="Arial Narrow" panose="020B0606020202030204" pitchFamily="34" charset="0"/>
              </a:rPr>
              <a:t>603 BC</a:t>
            </a:r>
            <a:r>
              <a:rPr lang="en-US" altLang="en-US" sz="2400" dirty="0">
                <a:latin typeface="Arial Narrow" panose="020B0606020202030204" pitchFamily="34" charset="0"/>
              </a:rPr>
              <a:t>		Judah surrenders to Nebuchadnezzar, and Jehoiakim is forced to change fealty to 		Babylon.</a:t>
            </a:r>
          </a:p>
          <a:p>
            <a:pPr eaLnBrk="1" hangingPunct="1">
              <a:lnSpc>
                <a:spcPct val="90000"/>
              </a:lnSpc>
              <a:buFont typeface="Wingdings" panose="05000000000000000000" pitchFamily="2" charset="2"/>
              <a:buNone/>
            </a:pPr>
            <a:r>
              <a:rPr lang="en-US" altLang="en-US" sz="2400" b="1" dirty="0">
                <a:solidFill>
                  <a:srgbClr val="990000"/>
                </a:solidFill>
                <a:latin typeface="Arial Narrow" panose="020B0606020202030204" pitchFamily="34" charset="0"/>
              </a:rPr>
              <a:t>601/600 BC</a:t>
            </a:r>
            <a:r>
              <a:rPr lang="en-US" altLang="en-US" sz="2400" dirty="0">
                <a:latin typeface="Arial Narrow" panose="020B0606020202030204" pitchFamily="34" charset="0"/>
              </a:rPr>
              <a:t>	Babylon invades Egypt but is repulsed, and Jehoiakim reverses his fealty back to Egypt.</a:t>
            </a:r>
          </a:p>
          <a:p>
            <a:pPr eaLnBrk="1" hangingPunct="1">
              <a:lnSpc>
                <a:spcPct val="90000"/>
              </a:lnSpc>
              <a:buFont typeface="Wingdings" panose="05000000000000000000" pitchFamily="2" charset="2"/>
              <a:buNone/>
            </a:pPr>
            <a:r>
              <a:rPr lang="en-US" altLang="en-US" sz="2400" b="1" dirty="0">
                <a:solidFill>
                  <a:srgbClr val="990000"/>
                </a:solidFill>
                <a:latin typeface="Arial Narrow" panose="020B0606020202030204" pitchFamily="34" charset="0"/>
              </a:rPr>
              <a:t>598 BC</a:t>
            </a:r>
            <a:r>
              <a:rPr lang="en-US" altLang="en-US" sz="2400" dirty="0">
                <a:latin typeface="Arial Narrow" panose="020B0606020202030204" pitchFamily="34" charset="0"/>
              </a:rPr>
              <a:t>		Nebuchadnezzar attacks Jerusalem and Jehoiakim dies during the siege.</a:t>
            </a:r>
          </a:p>
          <a:p>
            <a:pPr eaLnBrk="1" hangingPunct="1">
              <a:lnSpc>
                <a:spcPct val="90000"/>
              </a:lnSpc>
              <a:buFont typeface="Wingdings" panose="05000000000000000000" pitchFamily="2" charset="2"/>
              <a:buNone/>
            </a:pPr>
            <a:r>
              <a:rPr lang="en-US" altLang="en-US" sz="2400" b="1" dirty="0">
                <a:solidFill>
                  <a:srgbClr val="990000"/>
                </a:solidFill>
                <a:latin typeface="Arial Narrow" panose="020B0606020202030204" pitchFamily="34" charset="0"/>
              </a:rPr>
              <a:t>597 BC</a:t>
            </a:r>
            <a:r>
              <a:rPr lang="en-US" altLang="en-US" sz="2400" dirty="0">
                <a:latin typeface="Arial Narrow" panose="020B0606020202030204" pitchFamily="34" charset="0"/>
              </a:rPr>
              <a:t>		Jerusalem surrenders to Nebuchadnezzar, who deports Jehoiachin and installs Zedekiah 		as king.</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3811">
                                            <p:txEl>
                                              <p:pRg st="0" end="0"/>
                                            </p:txEl>
                                          </p:spTgt>
                                        </p:tgtEl>
                                        <p:attrNameLst>
                                          <p:attrName>style.visibility</p:attrName>
                                        </p:attrNameLst>
                                      </p:cBhvr>
                                      <p:to>
                                        <p:strVal val="visible"/>
                                      </p:to>
                                    </p:set>
                                    <p:anim calcmode="lin" valueType="num">
                                      <p:cBhvr additive="base">
                                        <p:cTn id="7" dur="500" fill="hold"/>
                                        <p:tgtEl>
                                          <p:spTgt spid="5038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3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03811">
                                            <p:txEl>
                                              <p:pRg st="1" end="1"/>
                                            </p:txEl>
                                          </p:spTgt>
                                        </p:tgtEl>
                                        <p:attrNameLst>
                                          <p:attrName>style.visibility</p:attrName>
                                        </p:attrNameLst>
                                      </p:cBhvr>
                                      <p:to>
                                        <p:strVal val="visible"/>
                                      </p:to>
                                    </p:set>
                                    <p:anim calcmode="lin" valueType="num">
                                      <p:cBhvr additive="base">
                                        <p:cTn id="13" dur="500" fill="hold"/>
                                        <p:tgtEl>
                                          <p:spTgt spid="5038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3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03811">
                                            <p:txEl>
                                              <p:pRg st="2" end="2"/>
                                            </p:txEl>
                                          </p:spTgt>
                                        </p:tgtEl>
                                        <p:attrNameLst>
                                          <p:attrName>style.visibility</p:attrName>
                                        </p:attrNameLst>
                                      </p:cBhvr>
                                      <p:to>
                                        <p:strVal val="visible"/>
                                      </p:to>
                                    </p:set>
                                    <p:anim calcmode="lin" valueType="num">
                                      <p:cBhvr additive="base">
                                        <p:cTn id="19" dur="500" fill="hold"/>
                                        <p:tgtEl>
                                          <p:spTgt spid="5038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38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03811">
                                            <p:txEl>
                                              <p:pRg st="3" end="3"/>
                                            </p:txEl>
                                          </p:spTgt>
                                        </p:tgtEl>
                                        <p:attrNameLst>
                                          <p:attrName>style.visibility</p:attrName>
                                        </p:attrNameLst>
                                      </p:cBhvr>
                                      <p:to>
                                        <p:strVal val="visible"/>
                                      </p:to>
                                    </p:set>
                                    <p:anim calcmode="lin" valueType="num">
                                      <p:cBhvr additive="base">
                                        <p:cTn id="25" dur="500" fill="hold"/>
                                        <p:tgtEl>
                                          <p:spTgt spid="5038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3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03811">
                                            <p:txEl>
                                              <p:pRg st="4" end="4"/>
                                            </p:txEl>
                                          </p:spTgt>
                                        </p:tgtEl>
                                        <p:attrNameLst>
                                          <p:attrName>style.visibility</p:attrName>
                                        </p:attrNameLst>
                                      </p:cBhvr>
                                      <p:to>
                                        <p:strVal val="visible"/>
                                      </p:to>
                                    </p:set>
                                    <p:anim calcmode="lin" valueType="num">
                                      <p:cBhvr additive="base">
                                        <p:cTn id="31" dur="500" fill="hold"/>
                                        <p:tgtEl>
                                          <p:spTgt spid="5038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38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03811">
                                            <p:txEl>
                                              <p:pRg st="5" end="5"/>
                                            </p:txEl>
                                          </p:spTgt>
                                        </p:tgtEl>
                                        <p:attrNameLst>
                                          <p:attrName>style.visibility</p:attrName>
                                        </p:attrNameLst>
                                      </p:cBhvr>
                                      <p:to>
                                        <p:strVal val="visible"/>
                                      </p:to>
                                    </p:set>
                                    <p:anim calcmode="lin" valueType="num">
                                      <p:cBhvr additive="base">
                                        <p:cTn id="37" dur="500" fill="hold"/>
                                        <p:tgtEl>
                                          <p:spTgt spid="5038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38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14BFC055-35BD-5326-190F-95F0D4BFB4BC}"/>
              </a:ext>
            </a:extLst>
          </p:cNvPr>
          <p:cNvSpPr>
            <a:spLocks noGrp="1" noChangeArrowheads="1"/>
          </p:cNvSpPr>
          <p:nvPr>
            <p:ph type="title"/>
          </p:nvPr>
        </p:nvSpPr>
        <p:spPr>
          <a:xfrm>
            <a:off x="3886200" y="76200"/>
            <a:ext cx="4495800" cy="838200"/>
          </a:xfrm>
        </p:spPr>
        <p:txBody>
          <a:bodyPr/>
          <a:lstStyle/>
          <a:p>
            <a:pPr eaLnBrk="1" hangingPunct="1"/>
            <a:r>
              <a:rPr lang="en-US" altLang="en-US">
                <a:solidFill>
                  <a:srgbClr val="990000"/>
                </a:solidFill>
                <a:latin typeface="Impact" panose="020B0806030902050204" pitchFamily="34" charset="0"/>
              </a:rPr>
              <a:t>Too Little, Too Late</a:t>
            </a:r>
          </a:p>
        </p:txBody>
      </p:sp>
      <p:sp>
        <p:nvSpPr>
          <p:cNvPr id="485379" name="Rectangle 3">
            <a:extLst>
              <a:ext uri="{FF2B5EF4-FFF2-40B4-BE49-F238E27FC236}">
                <a16:creationId xmlns:a16="http://schemas.microsoft.com/office/drawing/2014/main" id="{6DF34E80-D277-4706-F8A2-FD24A95D04B2}"/>
              </a:ext>
            </a:extLst>
          </p:cNvPr>
          <p:cNvSpPr>
            <a:spLocks noGrp="1" noChangeArrowheads="1"/>
          </p:cNvSpPr>
          <p:nvPr>
            <p:ph type="body" idx="1"/>
          </p:nvPr>
        </p:nvSpPr>
        <p:spPr>
          <a:xfrm>
            <a:off x="417095" y="1066800"/>
            <a:ext cx="11630526" cy="5562600"/>
          </a:xfrm>
        </p:spPr>
        <p:txBody>
          <a:bodyPr/>
          <a:lstStyle/>
          <a:p>
            <a:pPr eaLnBrk="1" hangingPunct="1">
              <a:buFont typeface="Wingdings" panose="05000000000000000000" pitchFamily="2" charset="2"/>
              <a:buNone/>
              <a:defRPr/>
            </a:pPr>
            <a:r>
              <a:rPr lang="en-US" altLang="en-US" sz="2800" b="1" dirty="0">
                <a:solidFill>
                  <a:srgbClr val="FF0000"/>
                </a:solidFill>
                <a:effectLst>
                  <a:outerShdw blurRad="38100" dist="38100" dir="2700000" algn="tl">
                    <a:srgbClr val="000000"/>
                  </a:outerShdw>
                </a:effectLst>
                <a:latin typeface="Arial Narrow" panose="020B0606020202030204" pitchFamily="34" charset="0"/>
              </a:rPr>
              <a:t>In spite of Josiah’s reforms, the course of Judah’s national future was set inexorably for exile.</a:t>
            </a:r>
          </a:p>
          <a:p>
            <a:pPr eaLnBrk="1" hangingPunct="1">
              <a:buFont typeface="Wingdings" panose="05000000000000000000" pitchFamily="2" charset="2"/>
              <a:buNone/>
              <a:defRPr/>
            </a:pPr>
            <a:endParaRPr lang="en-US" altLang="en-US" sz="900" b="1" dirty="0">
              <a:solidFill>
                <a:srgbClr val="FF0000"/>
              </a:solidFill>
              <a:effectLst>
                <a:outerShdw blurRad="38100" dist="38100" dir="2700000" algn="tl">
                  <a:srgbClr val="000000"/>
                </a:outerShdw>
              </a:effectLst>
              <a:latin typeface="Arial Narrow" panose="020B0606020202030204" pitchFamily="34" charset="0"/>
            </a:endParaRPr>
          </a:p>
          <a:p>
            <a:pPr eaLnBrk="1" hangingPunct="1">
              <a:buFont typeface="Wingdings" panose="05000000000000000000" pitchFamily="2" charset="2"/>
              <a:buNone/>
              <a:defRPr/>
            </a:pPr>
            <a:r>
              <a:rPr lang="en-US" altLang="en-US" sz="2800" dirty="0">
                <a:latin typeface="Pristina" panose="03060402040406080204" pitchFamily="66" charset="0"/>
              </a:rPr>
              <a:t>Nevertheless, Yahweh did not turn away from the heat of his fierce anger, which burned against Judah because of all Manasseh had done to provoke him to anger. So Yahweh said, “I will remove Judah also from my presence as I removed Israel, and I will reject Jerusalem, the city I chose, and this temple, about which I said, ‘There shall my Name be.’”</a:t>
            </a:r>
            <a:r>
              <a:rPr lang="en-US" altLang="en-US" sz="2800" b="1" dirty="0">
                <a:solidFill>
                  <a:srgbClr val="FF0000"/>
                </a:solidFill>
                <a:effectLst>
                  <a:outerShdw blurRad="38100" dist="38100" dir="2700000" algn="tl">
                    <a:srgbClr val="000000"/>
                  </a:outerShdw>
                </a:effectLst>
                <a:latin typeface="Freestyle Script" panose="030804020302050B0404" pitchFamily="66" charset="0"/>
              </a:rPr>
              <a:t> </a:t>
            </a:r>
          </a:p>
          <a:p>
            <a:pPr eaLnBrk="1" hangingPunct="1">
              <a:buFont typeface="Wingdings" panose="05000000000000000000" pitchFamily="2" charset="2"/>
              <a:buNone/>
              <a:defRPr/>
            </a:pPr>
            <a:r>
              <a:rPr lang="en-US" altLang="en-US" sz="1800" b="1" dirty="0">
                <a:latin typeface="Arial Narrow" panose="020B0606020202030204" pitchFamily="34" charset="0"/>
              </a:rPr>
              <a:t>							(2 Kg. 23:26-27)</a:t>
            </a:r>
            <a:endParaRPr lang="en-US" altLang="en-US" sz="3600" b="1" dirty="0">
              <a:latin typeface="Freestyle Script" panose="030804020302050B0404" pitchFamily="66"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5379">
                                            <p:txEl>
                                              <p:pRg st="2" end="2"/>
                                            </p:txEl>
                                          </p:spTgt>
                                        </p:tgtEl>
                                        <p:attrNameLst>
                                          <p:attrName>style.visibility</p:attrName>
                                        </p:attrNameLst>
                                      </p:cBhvr>
                                      <p:to>
                                        <p:strVal val="visible"/>
                                      </p:to>
                                    </p:set>
                                    <p:anim calcmode="lin" valueType="num">
                                      <p:cBhvr additive="base">
                                        <p:cTn id="7" dur="500" fill="hold"/>
                                        <p:tgtEl>
                                          <p:spTgt spid="4853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537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5379">
                                            <p:txEl>
                                              <p:pRg st="3" end="3"/>
                                            </p:txEl>
                                          </p:spTgt>
                                        </p:tgtEl>
                                        <p:attrNameLst>
                                          <p:attrName>style.visibility</p:attrName>
                                        </p:attrNameLst>
                                      </p:cBhvr>
                                      <p:to>
                                        <p:strVal val="visible"/>
                                      </p:to>
                                    </p:set>
                                    <p:anim calcmode="lin" valueType="num">
                                      <p:cBhvr additive="base">
                                        <p:cTn id="11" dur="500" fill="hold"/>
                                        <p:tgtEl>
                                          <p:spTgt spid="48537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853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0126DB49-3CCE-0FF7-59D8-894AA29A160B}"/>
              </a:ext>
            </a:extLst>
          </p:cNvPr>
          <p:cNvSpPr>
            <a:spLocks noGrp="1" noChangeArrowheads="1"/>
          </p:cNvSpPr>
          <p:nvPr>
            <p:ph type="title"/>
          </p:nvPr>
        </p:nvSpPr>
        <p:spPr>
          <a:xfrm>
            <a:off x="1752600" y="533400"/>
            <a:ext cx="8610600" cy="762000"/>
          </a:xfrm>
        </p:spPr>
        <p:txBody>
          <a:bodyPr/>
          <a:lstStyle/>
          <a:p>
            <a:pPr eaLnBrk="1" hangingPunct="1"/>
            <a:r>
              <a:rPr lang="en-US" altLang="en-US">
                <a:solidFill>
                  <a:srgbClr val="990033"/>
                </a:solidFill>
                <a:latin typeface="Impact" panose="020B0806030902050204" pitchFamily="34" charset="0"/>
              </a:rPr>
              <a:t>DECLINE OF ASSYRIA/RISE OF BABYLON</a:t>
            </a:r>
          </a:p>
        </p:txBody>
      </p:sp>
      <p:sp>
        <p:nvSpPr>
          <p:cNvPr id="489475" name="Rectangle 3">
            <a:extLst>
              <a:ext uri="{FF2B5EF4-FFF2-40B4-BE49-F238E27FC236}">
                <a16:creationId xmlns:a16="http://schemas.microsoft.com/office/drawing/2014/main" id="{605D6E2C-BD01-A0DD-1E01-1749AF7E81B4}"/>
              </a:ext>
            </a:extLst>
          </p:cNvPr>
          <p:cNvSpPr>
            <a:spLocks noGrp="1" noChangeArrowheads="1"/>
          </p:cNvSpPr>
          <p:nvPr>
            <p:ph type="body" idx="1"/>
          </p:nvPr>
        </p:nvSpPr>
        <p:spPr>
          <a:xfrm>
            <a:off x="288757" y="1676400"/>
            <a:ext cx="11646569" cy="4800600"/>
          </a:xfrm>
        </p:spPr>
        <p:txBody>
          <a:bodyPr/>
          <a:lstStyle/>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626-620 BC</a:t>
            </a:r>
            <a:r>
              <a:rPr lang="en-US" altLang="en-US" sz="2800"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Defeat at Babylon</a:t>
            </a:r>
            <a:r>
              <a:rPr lang="en-US" altLang="en-US" sz="2800" i="1" dirty="0">
                <a:latin typeface="Lucida Sans Unicode" panose="020B0602030504020204" pitchFamily="34" charset="0"/>
              </a:rPr>
              <a:t> (Assyrians driven from Babylon)</a:t>
            </a:r>
          </a:p>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614 BC</a:t>
            </a:r>
            <a:r>
              <a:rPr lang="en-US" altLang="en-US" sz="2800" i="1"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Fall of Ashur</a:t>
            </a:r>
            <a:r>
              <a:rPr lang="en-US" altLang="en-US" sz="2800" i="1" dirty="0">
                <a:latin typeface="Lucida Sans Unicode" panose="020B0602030504020204" pitchFamily="34" charset="0"/>
              </a:rPr>
              <a:t> (loss of southern capital)</a:t>
            </a:r>
          </a:p>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612 BC</a:t>
            </a:r>
            <a:r>
              <a:rPr lang="en-US" altLang="en-US" sz="2800" i="1"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Fall of Nineveh</a:t>
            </a:r>
            <a:r>
              <a:rPr lang="en-US" altLang="en-US" sz="2800" i="1" dirty="0">
                <a:latin typeface="Lucida Sans Unicode" panose="020B0602030504020204" pitchFamily="34" charset="0"/>
              </a:rPr>
              <a:t> (loss of northern capital)</a:t>
            </a:r>
          </a:p>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609 BC</a:t>
            </a:r>
            <a:r>
              <a:rPr lang="en-US" altLang="en-US" sz="2800" i="1"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Defeat at Haran</a:t>
            </a:r>
            <a:r>
              <a:rPr lang="en-US" altLang="en-US" sz="2800" i="1" dirty="0">
                <a:latin typeface="Lucida Sans Unicode" panose="020B0602030504020204" pitchFamily="34" charset="0"/>
              </a:rPr>
              <a:t> (loss of government in exile)</a:t>
            </a:r>
          </a:p>
          <a:p>
            <a:pPr eaLnBrk="1" hangingPunct="1">
              <a:lnSpc>
                <a:spcPct val="90000"/>
              </a:lnSpc>
              <a:buFont typeface="Wingdings" panose="05000000000000000000" pitchFamily="2" charset="2"/>
              <a:buNone/>
              <a:defRPr/>
            </a:pPr>
            <a:r>
              <a:rPr lang="en-US" altLang="en-US" sz="2800" b="1" dirty="0">
                <a:solidFill>
                  <a:srgbClr val="990033"/>
                </a:solidFill>
                <a:effectLst>
                  <a:outerShdw blurRad="38100" dist="38100" dir="2700000" algn="tl">
                    <a:srgbClr val="000000"/>
                  </a:outerShdw>
                </a:effectLst>
                <a:latin typeface="Lucida Sans Unicode" panose="020B0602030504020204" pitchFamily="34" charset="0"/>
              </a:rPr>
              <a:t>605 BC</a:t>
            </a:r>
            <a:r>
              <a:rPr lang="en-US" altLang="en-US" sz="2800" dirty="0">
                <a:solidFill>
                  <a:schemeClr val="folHlink"/>
                </a:solidFill>
                <a:latin typeface="Lucida Sans Unicode" panose="020B0602030504020204" pitchFamily="34" charset="0"/>
              </a:rPr>
              <a:t>		</a:t>
            </a:r>
            <a:r>
              <a:rPr lang="en-US" altLang="en-US" sz="2800" b="1" dirty="0">
                <a:solidFill>
                  <a:srgbClr val="000066"/>
                </a:solidFill>
                <a:effectLst>
                  <a:outerShdw blurRad="38100" dist="38100" dir="2700000" algn="tl">
                    <a:srgbClr val="000000"/>
                  </a:outerShdw>
                </a:effectLst>
                <a:latin typeface="Lucida Sans Unicode" panose="020B0602030504020204" pitchFamily="34" charset="0"/>
              </a:rPr>
              <a:t>Battle of Carchemish</a:t>
            </a:r>
            <a:r>
              <a:rPr lang="en-US" altLang="en-US" sz="2800" i="1" dirty="0">
                <a:latin typeface="Lucida Sans Unicode" panose="020B0602030504020204" pitchFamily="34" charset="0"/>
              </a:rPr>
              <a:t> (loss of last significant ally, 			Egypt)</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9475">
                                            <p:txEl>
                                              <p:pRg st="0" end="0"/>
                                            </p:txEl>
                                          </p:spTgt>
                                        </p:tgtEl>
                                        <p:attrNameLst>
                                          <p:attrName>style.visibility</p:attrName>
                                        </p:attrNameLst>
                                      </p:cBhvr>
                                      <p:to>
                                        <p:strVal val="visible"/>
                                      </p:to>
                                    </p:set>
                                    <p:anim calcmode="lin" valueType="num">
                                      <p:cBhvr>
                                        <p:cTn id="7" dur="500" fill="hold"/>
                                        <p:tgtEl>
                                          <p:spTgt spid="48947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947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947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9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89475">
                                            <p:txEl>
                                              <p:pRg st="1" end="1"/>
                                            </p:txEl>
                                          </p:spTgt>
                                        </p:tgtEl>
                                        <p:attrNameLst>
                                          <p:attrName>style.visibility</p:attrName>
                                        </p:attrNameLst>
                                      </p:cBhvr>
                                      <p:to>
                                        <p:strVal val="visible"/>
                                      </p:to>
                                    </p:set>
                                    <p:anim calcmode="lin" valueType="num">
                                      <p:cBhvr>
                                        <p:cTn id="15" dur="500" fill="hold"/>
                                        <p:tgtEl>
                                          <p:spTgt spid="4894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894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894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894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89475">
                                            <p:txEl>
                                              <p:pRg st="2" end="2"/>
                                            </p:txEl>
                                          </p:spTgt>
                                        </p:tgtEl>
                                        <p:attrNameLst>
                                          <p:attrName>style.visibility</p:attrName>
                                        </p:attrNameLst>
                                      </p:cBhvr>
                                      <p:to>
                                        <p:strVal val="visible"/>
                                      </p:to>
                                    </p:set>
                                    <p:anim calcmode="lin" valueType="num">
                                      <p:cBhvr>
                                        <p:cTn id="23" dur="500" fill="hold"/>
                                        <p:tgtEl>
                                          <p:spTgt spid="4894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894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894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894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89475">
                                            <p:txEl>
                                              <p:pRg st="3" end="3"/>
                                            </p:txEl>
                                          </p:spTgt>
                                        </p:tgtEl>
                                        <p:attrNameLst>
                                          <p:attrName>style.visibility</p:attrName>
                                        </p:attrNameLst>
                                      </p:cBhvr>
                                      <p:to>
                                        <p:strVal val="visible"/>
                                      </p:to>
                                    </p:set>
                                    <p:anim calcmode="lin" valueType="num">
                                      <p:cBhvr>
                                        <p:cTn id="31" dur="500" fill="hold"/>
                                        <p:tgtEl>
                                          <p:spTgt spid="48947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8947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8947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894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489475">
                                            <p:txEl>
                                              <p:pRg st="4" end="4"/>
                                            </p:txEl>
                                          </p:spTgt>
                                        </p:tgtEl>
                                        <p:attrNameLst>
                                          <p:attrName>style.visibility</p:attrName>
                                        </p:attrNameLst>
                                      </p:cBhvr>
                                      <p:to>
                                        <p:strVal val="visible"/>
                                      </p:to>
                                    </p:set>
                                    <p:anim calcmode="lin" valueType="num">
                                      <p:cBhvr>
                                        <p:cTn id="39" dur="500" fill="hold"/>
                                        <p:tgtEl>
                                          <p:spTgt spid="48947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8947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8947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8947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BB4C0E20-6AE9-0304-6B79-8F0E9C3EFDCE}"/>
              </a:ext>
            </a:extLst>
          </p:cNvPr>
          <p:cNvSpPr>
            <a:spLocks noGrp="1" noChangeArrowheads="1"/>
          </p:cNvSpPr>
          <p:nvPr>
            <p:ph type="title"/>
          </p:nvPr>
        </p:nvSpPr>
        <p:spPr>
          <a:xfrm>
            <a:off x="1524000" y="0"/>
            <a:ext cx="2438400" cy="533400"/>
          </a:xfrm>
        </p:spPr>
        <p:txBody>
          <a:bodyPr/>
          <a:lstStyle/>
          <a:p>
            <a:pPr eaLnBrk="1" hangingPunct="1"/>
            <a:endParaRPr lang="en-US" altLang="en-US" sz="4000"/>
          </a:p>
        </p:txBody>
      </p:sp>
      <p:pic>
        <p:nvPicPr>
          <p:cNvPr id="239619" name="Picture 3" descr="Map%20-%20The%20Assyrian%20Empire[1]">
            <a:extLst>
              <a:ext uri="{FF2B5EF4-FFF2-40B4-BE49-F238E27FC236}">
                <a16:creationId xmlns:a16="http://schemas.microsoft.com/office/drawing/2014/main" id="{AF3945F3-04EA-0A64-1974-7C5DA87D33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276" b="5165"/>
          <a:stretch>
            <a:fillRect/>
          </a:stretch>
        </p:blipFill>
        <p:spPr>
          <a:xfrm>
            <a:off x="1524000" y="-33338"/>
            <a:ext cx="9144000" cy="6858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9620" name="Text Box 5">
            <a:extLst>
              <a:ext uri="{FF2B5EF4-FFF2-40B4-BE49-F238E27FC236}">
                <a16:creationId xmlns:a16="http://schemas.microsoft.com/office/drawing/2014/main" id="{9290608E-CA88-9BED-FDAA-8DAD4DEC99AD}"/>
              </a:ext>
            </a:extLst>
          </p:cNvPr>
          <p:cNvSpPr txBox="1">
            <a:spLocks noChangeArrowheads="1"/>
          </p:cNvSpPr>
          <p:nvPr/>
        </p:nvSpPr>
        <p:spPr bwMode="auto">
          <a:xfrm>
            <a:off x="7048500" y="3167063"/>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Babylon</a:t>
            </a:r>
          </a:p>
        </p:txBody>
      </p:sp>
      <p:sp>
        <p:nvSpPr>
          <p:cNvPr id="239621" name="Text Box 6">
            <a:extLst>
              <a:ext uri="{FF2B5EF4-FFF2-40B4-BE49-F238E27FC236}">
                <a16:creationId xmlns:a16="http://schemas.microsoft.com/office/drawing/2014/main" id="{2A5A4928-9B07-D21B-4F5F-7D061731463A}"/>
              </a:ext>
            </a:extLst>
          </p:cNvPr>
          <p:cNvSpPr txBox="1">
            <a:spLocks noChangeArrowheads="1"/>
          </p:cNvSpPr>
          <p:nvPr/>
        </p:nvSpPr>
        <p:spPr bwMode="auto">
          <a:xfrm>
            <a:off x="4114800" y="3505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Judah</a:t>
            </a:r>
          </a:p>
        </p:txBody>
      </p:sp>
      <p:sp>
        <p:nvSpPr>
          <p:cNvPr id="239622" name="Text Box 11">
            <a:extLst>
              <a:ext uri="{FF2B5EF4-FFF2-40B4-BE49-F238E27FC236}">
                <a16:creationId xmlns:a16="http://schemas.microsoft.com/office/drawing/2014/main" id="{1C46E0AA-CD56-15C2-AAF1-20270A1A168C}"/>
              </a:ext>
            </a:extLst>
          </p:cNvPr>
          <p:cNvSpPr txBox="1">
            <a:spLocks noChangeArrowheads="1"/>
          </p:cNvSpPr>
          <p:nvPr/>
        </p:nvSpPr>
        <p:spPr bwMode="auto">
          <a:xfrm>
            <a:off x="7124700" y="1892300"/>
            <a:ext cx="1524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Asshur</a:t>
            </a:r>
          </a:p>
        </p:txBody>
      </p:sp>
      <p:sp>
        <p:nvSpPr>
          <p:cNvPr id="239623" name="Text Box 12">
            <a:extLst>
              <a:ext uri="{FF2B5EF4-FFF2-40B4-BE49-F238E27FC236}">
                <a16:creationId xmlns:a16="http://schemas.microsoft.com/office/drawing/2014/main" id="{1B46A763-D159-0C61-D117-06E08186E8D1}"/>
              </a:ext>
            </a:extLst>
          </p:cNvPr>
          <p:cNvSpPr txBox="1">
            <a:spLocks noChangeArrowheads="1"/>
          </p:cNvSpPr>
          <p:nvPr/>
        </p:nvSpPr>
        <p:spPr bwMode="auto">
          <a:xfrm>
            <a:off x="6629400" y="1587500"/>
            <a:ext cx="1524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1600" b="1">
                <a:solidFill>
                  <a:srgbClr val="000000"/>
                </a:solidFill>
                <a:latin typeface="Arial Narrow" panose="020B0606020202030204" pitchFamily="34" charset="0"/>
              </a:rPr>
              <a:t>Nineveh</a:t>
            </a:r>
          </a:p>
        </p:txBody>
      </p:sp>
      <p:sp>
        <p:nvSpPr>
          <p:cNvPr id="239624" name="Text Box 14">
            <a:extLst>
              <a:ext uri="{FF2B5EF4-FFF2-40B4-BE49-F238E27FC236}">
                <a16:creationId xmlns:a16="http://schemas.microsoft.com/office/drawing/2014/main" id="{47F1FC3C-4CCD-6588-2156-FFE69CB12080}"/>
              </a:ext>
            </a:extLst>
          </p:cNvPr>
          <p:cNvSpPr txBox="1">
            <a:spLocks noChangeArrowheads="1"/>
          </p:cNvSpPr>
          <p:nvPr/>
        </p:nvSpPr>
        <p:spPr bwMode="auto">
          <a:xfrm>
            <a:off x="5876925" y="1314450"/>
            <a:ext cx="1066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Haran</a:t>
            </a:r>
          </a:p>
        </p:txBody>
      </p:sp>
      <p:sp>
        <p:nvSpPr>
          <p:cNvPr id="239625" name="Text Box 15">
            <a:extLst>
              <a:ext uri="{FF2B5EF4-FFF2-40B4-BE49-F238E27FC236}">
                <a16:creationId xmlns:a16="http://schemas.microsoft.com/office/drawing/2014/main" id="{A9880C6F-D8A3-B5BE-4374-5227ECCDAEDA}"/>
              </a:ext>
            </a:extLst>
          </p:cNvPr>
          <p:cNvSpPr txBox="1">
            <a:spLocks noChangeArrowheads="1"/>
          </p:cNvSpPr>
          <p:nvPr/>
        </p:nvSpPr>
        <p:spPr bwMode="auto">
          <a:xfrm>
            <a:off x="2514600" y="45720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Egypt</a:t>
            </a:r>
          </a:p>
        </p:txBody>
      </p:sp>
      <p:sp>
        <p:nvSpPr>
          <p:cNvPr id="2" name="Arrow: Right 1">
            <a:extLst>
              <a:ext uri="{FF2B5EF4-FFF2-40B4-BE49-F238E27FC236}">
                <a16:creationId xmlns:a16="http://schemas.microsoft.com/office/drawing/2014/main" id="{9013F4AC-5D08-90A6-724C-9A2F9AA9F49E}"/>
              </a:ext>
            </a:extLst>
          </p:cNvPr>
          <p:cNvSpPr/>
          <p:nvPr/>
        </p:nvSpPr>
        <p:spPr>
          <a:xfrm rot="19870468">
            <a:off x="2911475" y="4092575"/>
            <a:ext cx="1385888" cy="4572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imes New Roman"/>
              <a:cs typeface="Arial"/>
            </a:endParaRPr>
          </a:p>
        </p:txBody>
      </p:sp>
      <p:sp>
        <p:nvSpPr>
          <p:cNvPr id="239627" name="TextBox 2">
            <a:extLst>
              <a:ext uri="{FF2B5EF4-FFF2-40B4-BE49-F238E27FC236}">
                <a16:creationId xmlns:a16="http://schemas.microsoft.com/office/drawing/2014/main" id="{A973E247-A7CA-5D03-6BE2-46A511C343F7}"/>
              </a:ext>
            </a:extLst>
          </p:cNvPr>
          <p:cNvSpPr txBox="1">
            <a:spLocks noChangeArrowheads="1"/>
          </p:cNvSpPr>
          <p:nvPr/>
        </p:nvSpPr>
        <p:spPr bwMode="auto">
          <a:xfrm>
            <a:off x="4343400" y="3065463"/>
            <a:ext cx="1409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r>
              <a:rPr lang="en-US" altLang="en-US" b="1">
                <a:solidFill>
                  <a:srgbClr val="000000"/>
                </a:solidFill>
                <a:latin typeface="Arial Narrow" panose="020B0606020202030204" pitchFamily="34" charset="0"/>
              </a:rPr>
              <a:t>Megiddo</a:t>
            </a:r>
          </a:p>
        </p:txBody>
      </p:sp>
      <p:sp>
        <p:nvSpPr>
          <p:cNvPr id="4" name="Arrow: Up 3">
            <a:extLst>
              <a:ext uri="{FF2B5EF4-FFF2-40B4-BE49-F238E27FC236}">
                <a16:creationId xmlns:a16="http://schemas.microsoft.com/office/drawing/2014/main" id="{959A935F-E31D-544D-2945-B76F9CAE3E03}"/>
              </a:ext>
            </a:extLst>
          </p:cNvPr>
          <p:cNvSpPr/>
          <p:nvPr/>
        </p:nvSpPr>
        <p:spPr>
          <a:xfrm rot="19943491">
            <a:off x="7419975" y="2087563"/>
            <a:ext cx="533400" cy="1179512"/>
          </a:xfrm>
          <a:prstGeom prs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imes New Roman"/>
              <a:cs typeface="Arial"/>
            </a:endParaRPr>
          </a:p>
        </p:txBody>
      </p:sp>
      <p:sp>
        <p:nvSpPr>
          <p:cNvPr id="5" name="Arrow: Right 4">
            <a:extLst>
              <a:ext uri="{FF2B5EF4-FFF2-40B4-BE49-F238E27FC236}">
                <a16:creationId xmlns:a16="http://schemas.microsoft.com/office/drawing/2014/main" id="{C42CCC70-4D9A-C258-6DC3-3159A07EBA54}"/>
              </a:ext>
            </a:extLst>
          </p:cNvPr>
          <p:cNvSpPr/>
          <p:nvPr/>
        </p:nvSpPr>
        <p:spPr>
          <a:xfrm rot="12756655">
            <a:off x="6021388" y="1766888"/>
            <a:ext cx="1147762" cy="4572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imes New Roman"/>
              <a:cs typeface="Arial"/>
            </a:endParaRPr>
          </a:p>
        </p:txBody>
      </p:sp>
      <p:sp>
        <p:nvSpPr>
          <p:cNvPr id="239630" name="TextBox 5">
            <a:extLst>
              <a:ext uri="{FF2B5EF4-FFF2-40B4-BE49-F238E27FC236}">
                <a16:creationId xmlns:a16="http://schemas.microsoft.com/office/drawing/2014/main" id="{B8C18BE6-27B9-6E5C-3BDA-B391EC6BB7D2}"/>
              </a:ext>
            </a:extLst>
          </p:cNvPr>
          <p:cNvSpPr txBox="1">
            <a:spLocks noChangeArrowheads="1"/>
          </p:cNvSpPr>
          <p:nvPr/>
        </p:nvSpPr>
        <p:spPr bwMode="auto">
          <a:xfrm rot="3722940">
            <a:off x="7092157" y="2850357"/>
            <a:ext cx="1560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r>
              <a:rPr lang="en-US" altLang="en-US" sz="1200">
                <a:solidFill>
                  <a:srgbClr val="000000"/>
                </a:solidFill>
              </a:rPr>
              <a:t>Nebopolasar</a:t>
            </a:r>
          </a:p>
        </p:txBody>
      </p:sp>
      <p:sp>
        <p:nvSpPr>
          <p:cNvPr id="239631" name="TextBox 6">
            <a:extLst>
              <a:ext uri="{FF2B5EF4-FFF2-40B4-BE49-F238E27FC236}">
                <a16:creationId xmlns:a16="http://schemas.microsoft.com/office/drawing/2014/main" id="{1B647A26-F200-EF88-3B36-69224B412BE1}"/>
              </a:ext>
            </a:extLst>
          </p:cNvPr>
          <p:cNvSpPr txBox="1">
            <a:spLocks noChangeArrowheads="1"/>
          </p:cNvSpPr>
          <p:nvPr/>
        </p:nvSpPr>
        <p:spPr bwMode="auto">
          <a:xfrm rot="19902980">
            <a:off x="3179764" y="4105276"/>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r>
              <a:rPr lang="en-US" altLang="en-US" sz="1200">
                <a:solidFill>
                  <a:srgbClr val="000000"/>
                </a:solidFill>
              </a:rPr>
              <a:t>Necho II</a:t>
            </a:r>
          </a:p>
        </p:txBody>
      </p:sp>
      <p:sp>
        <p:nvSpPr>
          <p:cNvPr id="239632" name="TextBox 7">
            <a:extLst>
              <a:ext uri="{FF2B5EF4-FFF2-40B4-BE49-F238E27FC236}">
                <a16:creationId xmlns:a16="http://schemas.microsoft.com/office/drawing/2014/main" id="{98753598-20A3-EFE3-D518-9B37E33ECBCB}"/>
              </a:ext>
            </a:extLst>
          </p:cNvPr>
          <p:cNvSpPr txBox="1">
            <a:spLocks noChangeArrowheads="1"/>
          </p:cNvSpPr>
          <p:nvPr/>
        </p:nvSpPr>
        <p:spPr bwMode="auto">
          <a:xfrm rot="1915207">
            <a:off x="6080125" y="1893889"/>
            <a:ext cx="1169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r>
              <a:rPr lang="en-US" altLang="en-US" sz="1200">
                <a:solidFill>
                  <a:srgbClr val="000000"/>
                </a:solidFill>
              </a:rPr>
              <a:t>Ashur-uballit II</a:t>
            </a:r>
          </a:p>
        </p:txBody>
      </p:sp>
    </p:spTree>
  </p:cSld>
  <p:clrMapOvr>
    <a:masterClrMapping/>
  </p:clrMapOvr>
  <p:transition spd="med">
    <p:zoom dir="in"/>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26734D"/>
        </a:solid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90177C0-EAFC-B702-E91F-CCA25E49C21B}"/>
              </a:ext>
            </a:extLst>
          </p:cNvPr>
          <p:cNvSpPr>
            <a:spLocks noGrp="1" noChangeArrowheads="1"/>
          </p:cNvSpPr>
          <p:nvPr>
            <p:ph type="title"/>
          </p:nvPr>
        </p:nvSpPr>
        <p:spPr/>
        <p:txBody>
          <a:bodyPr/>
          <a:lstStyle/>
          <a:p>
            <a:pPr eaLnBrk="1" hangingPunct="1">
              <a:defRPr/>
            </a:pPr>
            <a:r>
              <a:rPr lang="en-US" altLang="en-US" sz="4000" b="1">
                <a:solidFill>
                  <a:srgbClr val="FF6600"/>
                </a:solidFill>
              </a:rPr>
              <a:t>The Messianic Overtones in David’s Covenant</a:t>
            </a:r>
          </a:p>
        </p:txBody>
      </p:sp>
      <p:sp>
        <p:nvSpPr>
          <p:cNvPr id="94211" name="Rectangle 3">
            <a:extLst>
              <a:ext uri="{FF2B5EF4-FFF2-40B4-BE49-F238E27FC236}">
                <a16:creationId xmlns:a16="http://schemas.microsoft.com/office/drawing/2014/main" id="{11A795E9-D40F-63D3-EF33-31C0628C44ED}"/>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altLang="en-US" sz="2800" b="1">
                <a:solidFill>
                  <a:schemeClr val="hlink"/>
                </a:solidFill>
              </a:rPr>
              <a:t>The Davidic Covenant was guaranteed forever, despite temporary restrictions on David’s sons.</a:t>
            </a:r>
          </a:p>
          <a:p>
            <a:pPr eaLnBrk="1" hangingPunct="1">
              <a:defRPr/>
            </a:pPr>
            <a:r>
              <a:rPr lang="en-US" altLang="en-US" sz="2400" i="1"/>
              <a:t>It would be this eternal character of the Davidic covenant that would capture the spiritual imagination of the prophets who, despite the end of temporal power for David’s dynasty, held forth a future hope.</a:t>
            </a:r>
          </a:p>
          <a:p>
            <a:pPr eaLnBrk="1" hangingPunct="1">
              <a:defRPr/>
            </a:pPr>
            <a:r>
              <a:rPr lang="en-US" altLang="en-US" sz="2400" i="1"/>
              <a:t>Solomon, David’s son, would indeed build the temple.</a:t>
            </a:r>
          </a:p>
          <a:p>
            <a:pPr eaLnBrk="1" hangingPunct="1">
              <a:defRPr/>
            </a:pPr>
            <a:r>
              <a:rPr lang="en-US" altLang="en-US" sz="2400" i="1"/>
              <a:t>However, a greater son than Solomon would someday appear (Is. 9:1-7; 11:1-9).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p:cTn id="7" dur="500" fill="hold"/>
                                        <p:tgtEl>
                                          <p:spTgt spid="942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42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4211">
                                            <p:txEl>
                                              <p:pRg st="3" end="3"/>
                                            </p:txEl>
                                          </p:spTgt>
                                        </p:tgtEl>
                                        <p:attrNameLst>
                                          <p:attrName>style.visibility</p:attrName>
                                        </p:attrNameLst>
                                      </p:cBhvr>
                                      <p:to>
                                        <p:strVal val="visible"/>
                                      </p:to>
                                    </p:set>
                                    <p:anim calcmode="lin" valueType="num">
                                      <p:cBhvr additive="base">
                                        <p:cTn id="25" dur="500" fill="hold"/>
                                        <p:tgtEl>
                                          <p:spTgt spid="942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0642" name="Picture 3" descr="ps342940_l">
            <a:extLst>
              <a:ext uri="{FF2B5EF4-FFF2-40B4-BE49-F238E27FC236}">
                <a16:creationId xmlns:a16="http://schemas.microsoft.com/office/drawing/2014/main" id="{E5C5B1DC-8857-35A9-8AE7-8088E0C13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368"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4">
            <a:extLst>
              <a:ext uri="{FF2B5EF4-FFF2-40B4-BE49-F238E27FC236}">
                <a16:creationId xmlns:a16="http://schemas.microsoft.com/office/drawing/2014/main" id="{553CF830-230A-4A5F-483F-AF8A5036C27D}"/>
              </a:ext>
            </a:extLst>
          </p:cNvPr>
          <p:cNvSpPr txBox="1">
            <a:spLocks noChangeArrowheads="1"/>
          </p:cNvSpPr>
          <p:nvPr/>
        </p:nvSpPr>
        <p:spPr bwMode="auto">
          <a:xfrm>
            <a:off x="4683212" y="319086"/>
            <a:ext cx="7360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b="1" dirty="0">
                <a:solidFill>
                  <a:srgbClr val="FFFF00"/>
                </a:solidFill>
                <a:latin typeface="Arial" panose="020B0604020202020204" pitchFamily="34" charset="0"/>
              </a:rPr>
              <a:t>The fall of Assyria was predicted by the prophet Nahum.</a:t>
            </a:r>
          </a:p>
          <a:p>
            <a:pPr fontAlgn="base">
              <a:spcBef>
                <a:spcPct val="50000"/>
              </a:spcBef>
              <a:spcAft>
                <a:spcPct val="0"/>
              </a:spcAft>
              <a:buFontTx/>
              <a:buChar char="•"/>
            </a:pPr>
            <a:r>
              <a:rPr lang="en-US" altLang="en-US" sz="2400" i="1" dirty="0">
                <a:solidFill>
                  <a:srgbClr val="FFFFFF"/>
                </a:solidFill>
                <a:latin typeface="Arial Narrow" panose="020B0606020202030204" pitchFamily="34" charset="0"/>
              </a:rPr>
              <a:t> The attack upon Nineveh by the Medes and Babylonians, which was successfully conducted in 614 BC, left Assyria’s northern capital in shambles (Na. 2:3-13). </a:t>
            </a:r>
          </a:p>
          <a:p>
            <a:pPr fontAlgn="base">
              <a:spcBef>
                <a:spcPct val="50000"/>
              </a:spcBef>
              <a:spcAft>
                <a:spcPct val="0"/>
              </a:spcAft>
              <a:buFontTx/>
              <a:buChar char="•"/>
            </a:pPr>
            <a:r>
              <a:rPr lang="en-US" altLang="en-US" sz="2400" i="1" dirty="0">
                <a:solidFill>
                  <a:srgbClr val="FFFFFF"/>
                </a:solidFill>
                <a:latin typeface="Arial Narrow" panose="020B0606020202030204" pitchFamily="34" charset="0"/>
              </a:rPr>
              <a:t> This tablet from the Babylonian Chronicle describes the fall of Nineveh and the collapse of the Assyrian Empire.</a:t>
            </a:r>
          </a:p>
        </p:txBody>
      </p:sp>
      <p:sp>
        <p:nvSpPr>
          <p:cNvPr id="240644" name="Text Box 7">
            <a:extLst>
              <a:ext uri="{FF2B5EF4-FFF2-40B4-BE49-F238E27FC236}">
                <a16:creationId xmlns:a16="http://schemas.microsoft.com/office/drawing/2014/main" id="{6A7C1517-AF93-9F15-5109-64ED2EA98E49}"/>
              </a:ext>
            </a:extLst>
          </p:cNvPr>
          <p:cNvSpPr txBox="1">
            <a:spLocks noChangeArrowheads="1"/>
          </p:cNvSpPr>
          <p:nvPr/>
        </p:nvSpPr>
        <p:spPr bwMode="auto">
          <a:xfrm>
            <a:off x="5562600" y="6172201"/>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FFFFFF"/>
                </a:solidFill>
                <a:latin typeface="Arial Narrow" panose="020B0606020202030204" pitchFamily="34" charset="0"/>
              </a:rPr>
              <a:t>British Museum, London</a:t>
            </a:r>
          </a:p>
        </p:txBody>
      </p:sp>
    </p:spTree>
  </p:cSld>
  <p:clrMapOvr>
    <a:masterClrMapping/>
  </p:clrMapOvr>
  <p:transition spd="med">
    <p:zoom dir="in"/>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53187F9C-B60B-8A97-7DB6-AEF15A20C57F}"/>
              </a:ext>
            </a:extLst>
          </p:cNvPr>
          <p:cNvSpPr>
            <a:spLocks noGrp="1" noChangeArrowheads="1"/>
          </p:cNvSpPr>
          <p:nvPr>
            <p:ph type="title"/>
          </p:nvPr>
        </p:nvSpPr>
        <p:spPr>
          <a:xfrm>
            <a:off x="325394" y="304800"/>
            <a:ext cx="10972800" cy="1143000"/>
          </a:xfrm>
        </p:spPr>
        <p:txBody>
          <a:bodyPr/>
          <a:lstStyle/>
          <a:p>
            <a:pPr eaLnBrk="1" hangingPunct="1"/>
            <a:r>
              <a:rPr lang="en-US" altLang="en-US" dirty="0"/>
              <a:t>Jehoiakim’s Reign </a:t>
            </a:r>
            <a:r>
              <a:rPr lang="en-US" altLang="en-US" sz="3200" dirty="0"/>
              <a:t>(2 Kg. 23:36—24:7)</a:t>
            </a:r>
          </a:p>
        </p:txBody>
      </p:sp>
      <p:sp>
        <p:nvSpPr>
          <p:cNvPr id="510979" name="Rectangle 3">
            <a:extLst>
              <a:ext uri="{FF2B5EF4-FFF2-40B4-BE49-F238E27FC236}">
                <a16:creationId xmlns:a16="http://schemas.microsoft.com/office/drawing/2014/main" id="{879DA41E-F194-1B96-6DB2-397ADCC1F95A}"/>
              </a:ext>
            </a:extLst>
          </p:cNvPr>
          <p:cNvSpPr>
            <a:spLocks noGrp="1" noChangeArrowheads="1"/>
          </p:cNvSpPr>
          <p:nvPr>
            <p:ph type="body" idx="1"/>
          </p:nvPr>
        </p:nvSpPr>
        <p:spPr>
          <a:xfrm>
            <a:off x="420130" y="1828800"/>
            <a:ext cx="11627707" cy="4724400"/>
          </a:xfrm>
        </p:spPr>
        <p:txBody>
          <a:bodyPr/>
          <a:lstStyle/>
          <a:p>
            <a:pPr eaLnBrk="1" hangingPunct="1">
              <a:buFont typeface="Wingdings" panose="05000000000000000000" pitchFamily="2" charset="2"/>
              <a:buNone/>
            </a:pPr>
            <a:r>
              <a:rPr lang="en-US" altLang="en-US" sz="2800" b="1" dirty="0"/>
              <a:t>Though Jehoiakim began his reign as a vassal to Egypt, Nebuchadnezzar’s defeat of </a:t>
            </a:r>
            <a:r>
              <a:rPr lang="en-US" altLang="en-US" sz="2800" b="1" dirty="0" err="1"/>
              <a:t>Neco</a:t>
            </a:r>
            <a:r>
              <a:rPr lang="en-US" altLang="en-US" sz="2800" b="1" dirty="0"/>
              <a:t> II in 605 BC left Judah as a pawn between superpowers.</a:t>
            </a:r>
          </a:p>
          <a:p>
            <a:pPr eaLnBrk="1" hangingPunct="1"/>
            <a:r>
              <a:rPr lang="en-US" altLang="en-US" sz="2400" i="1" dirty="0"/>
              <a:t>When Nebuchadnezzar invaded Judah in 603 BC, Jehoiakim was forced to become a vassal to Babylon.</a:t>
            </a:r>
          </a:p>
          <a:p>
            <a:pPr eaLnBrk="1" hangingPunct="1"/>
            <a:r>
              <a:rPr lang="en-US" altLang="en-US" sz="2400" i="1" dirty="0"/>
              <a:t>However, when the Babylonians were repulsed by the Egyptian army in 601/600 BC, Jehoiakim (who ostensibly was pro-Egyptian) once more reversed his fealty back to </a:t>
            </a:r>
            <a:r>
              <a:rPr lang="en-US" altLang="en-US" sz="2400" i="1" dirty="0" err="1"/>
              <a:t>Neco</a:t>
            </a:r>
            <a:r>
              <a:rPr lang="en-US" altLang="en-US" sz="2400" i="1" dirty="0"/>
              <a:t> II.</a:t>
            </a:r>
          </a:p>
          <a:p>
            <a:pPr eaLnBrk="1" hangingPunct="1"/>
            <a:r>
              <a:rPr lang="en-US" altLang="en-US" sz="2400" i="1" dirty="0"/>
              <a:t>This reversal guaranteed Babylonian reprisals, and Jerusalem was invaded again, at which time Jehoiakim died (2 Chr. 36:6; Je. 22:18-19).</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0979">
                                            <p:txEl>
                                              <p:pRg st="0" end="0"/>
                                            </p:txEl>
                                          </p:spTgt>
                                        </p:tgtEl>
                                        <p:attrNameLst>
                                          <p:attrName>style.visibility</p:attrName>
                                        </p:attrNameLst>
                                      </p:cBhvr>
                                      <p:to>
                                        <p:strVal val="visible"/>
                                      </p:to>
                                    </p:set>
                                    <p:anim calcmode="lin" valueType="num">
                                      <p:cBhvr>
                                        <p:cTn id="7" dur="500" fill="hold"/>
                                        <p:tgtEl>
                                          <p:spTgt spid="5109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09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10979">
                                            <p:txEl>
                                              <p:pRg st="1" end="1"/>
                                            </p:txEl>
                                          </p:spTgt>
                                        </p:tgtEl>
                                        <p:attrNameLst>
                                          <p:attrName>style.visibility</p:attrName>
                                        </p:attrNameLst>
                                      </p:cBhvr>
                                      <p:to>
                                        <p:strVal val="visible"/>
                                      </p:to>
                                    </p:set>
                                    <p:anim calcmode="lin" valueType="num">
                                      <p:cBhvr>
                                        <p:cTn id="13" dur="500" fill="hold"/>
                                        <p:tgtEl>
                                          <p:spTgt spid="5109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109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109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109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10979">
                                            <p:txEl>
                                              <p:pRg st="2" end="2"/>
                                            </p:txEl>
                                          </p:spTgt>
                                        </p:tgtEl>
                                        <p:attrNameLst>
                                          <p:attrName>style.visibility</p:attrName>
                                        </p:attrNameLst>
                                      </p:cBhvr>
                                      <p:to>
                                        <p:strVal val="visible"/>
                                      </p:to>
                                    </p:set>
                                    <p:anim calcmode="lin" valueType="num">
                                      <p:cBhvr>
                                        <p:cTn id="21" dur="500" fill="hold"/>
                                        <p:tgtEl>
                                          <p:spTgt spid="5109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109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109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109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10979">
                                            <p:txEl>
                                              <p:pRg st="3" end="3"/>
                                            </p:txEl>
                                          </p:spTgt>
                                        </p:tgtEl>
                                        <p:attrNameLst>
                                          <p:attrName>style.visibility</p:attrName>
                                        </p:attrNameLst>
                                      </p:cBhvr>
                                      <p:to>
                                        <p:strVal val="visible"/>
                                      </p:to>
                                    </p:set>
                                    <p:anim calcmode="lin" valueType="num">
                                      <p:cBhvr>
                                        <p:cTn id="29" dur="500" fill="hold"/>
                                        <p:tgtEl>
                                          <p:spTgt spid="5109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109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109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109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EA258DFA-3B47-B5ED-0616-B664E60BDEF5}"/>
              </a:ext>
            </a:extLst>
          </p:cNvPr>
          <p:cNvSpPr>
            <a:spLocks noGrp="1" noChangeArrowheads="1"/>
          </p:cNvSpPr>
          <p:nvPr>
            <p:ph type="title"/>
          </p:nvPr>
        </p:nvSpPr>
        <p:spPr/>
        <p:txBody>
          <a:bodyPr/>
          <a:lstStyle/>
          <a:p>
            <a:pPr eaLnBrk="1" hangingPunct="1"/>
            <a:r>
              <a:rPr lang="en-US" altLang="en-US"/>
              <a:t>Jehoiachin’s Reign </a:t>
            </a:r>
            <a:r>
              <a:rPr lang="en-US" altLang="en-US" sz="2800"/>
              <a:t>(2 Kg. 24:8-17)</a:t>
            </a:r>
          </a:p>
        </p:txBody>
      </p:sp>
      <p:sp>
        <p:nvSpPr>
          <p:cNvPr id="516099" name="Rectangle 3">
            <a:extLst>
              <a:ext uri="{FF2B5EF4-FFF2-40B4-BE49-F238E27FC236}">
                <a16:creationId xmlns:a16="http://schemas.microsoft.com/office/drawing/2014/main" id="{E30C6C01-A39E-D364-DF44-5EFE88B77E34}"/>
              </a:ext>
            </a:extLst>
          </p:cNvPr>
          <p:cNvSpPr>
            <a:spLocks noGrp="1" noChangeArrowheads="1"/>
          </p:cNvSpPr>
          <p:nvPr>
            <p:ph type="body" idx="1"/>
          </p:nvPr>
        </p:nvSpPr>
        <p:spPr>
          <a:xfrm>
            <a:off x="609599" y="1828800"/>
            <a:ext cx="11181347" cy="4800600"/>
          </a:xfrm>
        </p:spPr>
        <p:txBody>
          <a:bodyPr/>
          <a:lstStyle/>
          <a:p>
            <a:pPr eaLnBrk="1" hangingPunct="1">
              <a:lnSpc>
                <a:spcPct val="90000"/>
              </a:lnSpc>
              <a:buFont typeface="Wingdings" panose="05000000000000000000" pitchFamily="2" charset="2"/>
              <a:buNone/>
            </a:pPr>
            <a:r>
              <a:rPr lang="en-US" altLang="en-US" sz="2800" b="1" dirty="0"/>
              <a:t>As a teenager, Jehoiachin’s reign lasted only until his surrender to Nebuchadnezzar.</a:t>
            </a:r>
          </a:p>
          <a:p>
            <a:pPr eaLnBrk="1" hangingPunct="1">
              <a:lnSpc>
                <a:spcPct val="90000"/>
              </a:lnSpc>
            </a:pPr>
            <a:r>
              <a:rPr lang="en-US" altLang="en-US" sz="2400" i="1" dirty="0"/>
              <a:t>He, along with his mother, his harem, his officials and 10,000 citizens (including Ezekiel) were deported to Babylon.</a:t>
            </a:r>
          </a:p>
          <a:p>
            <a:pPr eaLnBrk="1" hangingPunct="1">
              <a:lnSpc>
                <a:spcPct val="90000"/>
              </a:lnSpc>
            </a:pPr>
            <a:r>
              <a:rPr lang="en-US" altLang="en-US" sz="2400" i="1" dirty="0"/>
              <a:t>The temple was stripped for booty.</a:t>
            </a:r>
          </a:p>
          <a:p>
            <a:pPr eaLnBrk="1" hangingPunct="1">
              <a:lnSpc>
                <a:spcPct val="90000"/>
              </a:lnSpc>
            </a:pPr>
            <a:r>
              <a:rPr lang="en-US" altLang="en-US" sz="2400" i="1" dirty="0"/>
              <a:t>Zedekiah (</a:t>
            </a:r>
            <a:r>
              <a:rPr lang="en-US" altLang="en-US" sz="2400" i="1" dirty="0" err="1"/>
              <a:t>Mattaniah</a:t>
            </a:r>
            <a:r>
              <a:rPr lang="en-US" altLang="en-US" sz="2400" i="1" dirty="0"/>
              <a:t>), Jehoiachin’s uncle, was installed as a vassal king.</a:t>
            </a:r>
          </a:p>
          <a:p>
            <a:pPr eaLnBrk="1" hangingPunct="1">
              <a:lnSpc>
                <a:spcPct val="90000"/>
              </a:lnSpc>
            </a:pPr>
            <a:r>
              <a:rPr lang="en-US" altLang="en-US" sz="2400" i="1" dirty="0"/>
              <a:t>According to Ezekiel, Jehoiachin was the last legitimate king of David’s line (implied, since even in exile he still calls Jehoiachin “the king”, cf. 1:2, etc.).</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anim calcmode="lin" valueType="num">
                                      <p:cBhvr>
                                        <p:cTn id="7" dur="500" fill="hold"/>
                                        <p:tgtEl>
                                          <p:spTgt spid="516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6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16099">
                                            <p:txEl>
                                              <p:pRg st="1" end="1"/>
                                            </p:txEl>
                                          </p:spTgt>
                                        </p:tgtEl>
                                        <p:attrNameLst>
                                          <p:attrName>style.visibility</p:attrName>
                                        </p:attrNameLst>
                                      </p:cBhvr>
                                      <p:to>
                                        <p:strVal val="visible"/>
                                      </p:to>
                                    </p:set>
                                    <p:anim calcmode="lin" valueType="num">
                                      <p:cBhvr>
                                        <p:cTn id="13" dur="500" fill="hold"/>
                                        <p:tgtEl>
                                          <p:spTgt spid="51609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1609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1609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16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16099">
                                            <p:txEl>
                                              <p:pRg st="2" end="2"/>
                                            </p:txEl>
                                          </p:spTgt>
                                        </p:tgtEl>
                                        <p:attrNameLst>
                                          <p:attrName>style.visibility</p:attrName>
                                        </p:attrNameLst>
                                      </p:cBhvr>
                                      <p:to>
                                        <p:strVal val="visible"/>
                                      </p:to>
                                    </p:set>
                                    <p:anim calcmode="lin" valueType="num">
                                      <p:cBhvr>
                                        <p:cTn id="21" dur="500" fill="hold"/>
                                        <p:tgtEl>
                                          <p:spTgt spid="51609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1609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1609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16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16099">
                                            <p:txEl>
                                              <p:pRg st="3" end="3"/>
                                            </p:txEl>
                                          </p:spTgt>
                                        </p:tgtEl>
                                        <p:attrNameLst>
                                          <p:attrName>style.visibility</p:attrName>
                                        </p:attrNameLst>
                                      </p:cBhvr>
                                      <p:to>
                                        <p:strVal val="visible"/>
                                      </p:to>
                                    </p:set>
                                    <p:anim calcmode="lin" valueType="num">
                                      <p:cBhvr>
                                        <p:cTn id="29" dur="500" fill="hold"/>
                                        <p:tgtEl>
                                          <p:spTgt spid="51609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1609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1609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16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516099">
                                            <p:txEl>
                                              <p:pRg st="4" end="4"/>
                                            </p:txEl>
                                          </p:spTgt>
                                        </p:tgtEl>
                                        <p:attrNameLst>
                                          <p:attrName>style.visibility</p:attrName>
                                        </p:attrNameLst>
                                      </p:cBhvr>
                                      <p:to>
                                        <p:strVal val="visible"/>
                                      </p:to>
                                    </p:set>
                                    <p:anim calcmode="lin" valueType="num">
                                      <p:cBhvr>
                                        <p:cTn id="37" dur="500" fill="hold"/>
                                        <p:tgtEl>
                                          <p:spTgt spid="51609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51609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51609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5160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0882" name="Rectangle 4">
            <a:extLst>
              <a:ext uri="{FF2B5EF4-FFF2-40B4-BE49-F238E27FC236}">
                <a16:creationId xmlns:a16="http://schemas.microsoft.com/office/drawing/2014/main" id="{00E6FF6E-D9CD-C0A5-A85A-4F1D035BF5C7}"/>
              </a:ext>
            </a:extLst>
          </p:cNvPr>
          <p:cNvSpPr>
            <a:spLocks noGrp="1" noChangeArrowheads="1"/>
          </p:cNvSpPr>
          <p:nvPr>
            <p:ph type="title"/>
          </p:nvPr>
        </p:nvSpPr>
        <p:spPr>
          <a:xfrm>
            <a:off x="7543800" y="152400"/>
            <a:ext cx="2971800" cy="1600200"/>
          </a:xfrm>
        </p:spPr>
        <p:txBody>
          <a:bodyPr/>
          <a:lstStyle/>
          <a:p>
            <a:pPr eaLnBrk="1" hangingPunct="1"/>
            <a:r>
              <a:rPr lang="en-US" altLang="en-US">
                <a:latin typeface="Impact" panose="020B0806030902050204" pitchFamily="34" charset="0"/>
              </a:rPr>
              <a:t>Babylonian Chronicle 5</a:t>
            </a:r>
          </a:p>
        </p:txBody>
      </p:sp>
      <p:sp>
        <p:nvSpPr>
          <p:cNvPr id="250883" name="Rectangle 5">
            <a:extLst>
              <a:ext uri="{FF2B5EF4-FFF2-40B4-BE49-F238E27FC236}">
                <a16:creationId xmlns:a16="http://schemas.microsoft.com/office/drawing/2014/main" id="{E30DD3FA-B7B2-8113-CA0C-AF703AB1D03A}"/>
              </a:ext>
            </a:extLst>
          </p:cNvPr>
          <p:cNvSpPr>
            <a:spLocks noGrp="1" noChangeArrowheads="1"/>
          </p:cNvSpPr>
          <p:nvPr>
            <p:ph type="body" sz="half" idx="3"/>
          </p:nvPr>
        </p:nvSpPr>
        <p:spPr>
          <a:xfrm>
            <a:off x="7086599" y="1905000"/>
            <a:ext cx="4977063" cy="4953000"/>
          </a:xfrm>
        </p:spPr>
        <p:txBody>
          <a:bodyPr/>
          <a:lstStyle/>
          <a:p>
            <a:pPr eaLnBrk="1" hangingPunct="1">
              <a:buFont typeface="Wingdings" panose="05000000000000000000" pitchFamily="2" charset="2"/>
              <a:buNone/>
            </a:pPr>
            <a:r>
              <a:rPr lang="en-US" altLang="en-US" sz="2000" b="1" dirty="0">
                <a:latin typeface="Arial Narrow" panose="020B0606020202030204" pitchFamily="34" charset="0"/>
              </a:rPr>
              <a:t>	The record of Nebuchadnezzar II’s early years appear on Chronicle 5 of the Babylonian Chronicle texts. They describe his defeat of </a:t>
            </a:r>
            <a:r>
              <a:rPr lang="en-US" altLang="en-US" sz="2000" b="1" dirty="0" err="1">
                <a:latin typeface="Arial Narrow" panose="020B0606020202030204" pitchFamily="34" charset="0"/>
              </a:rPr>
              <a:t>Neco</a:t>
            </a:r>
            <a:r>
              <a:rPr lang="en-US" altLang="en-US" sz="2000" b="1" dirty="0">
                <a:latin typeface="Arial Narrow" panose="020B0606020202030204" pitchFamily="34" charset="0"/>
              </a:rPr>
              <a:t> II at Carchemish (obverse side), his own severe losses when he invaded Egypt and his siege of Jerusalem (reverse side).</a:t>
            </a:r>
          </a:p>
        </p:txBody>
      </p:sp>
      <p:sp>
        <p:nvSpPr>
          <p:cNvPr id="250884" name="Text Box 10">
            <a:extLst>
              <a:ext uri="{FF2B5EF4-FFF2-40B4-BE49-F238E27FC236}">
                <a16:creationId xmlns:a16="http://schemas.microsoft.com/office/drawing/2014/main" id="{C9864A77-D39B-F6B7-97C7-4FAE40C1FAE6}"/>
              </a:ext>
            </a:extLst>
          </p:cNvPr>
          <p:cNvSpPr txBox="1">
            <a:spLocks noChangeArrowheads="1"/>
          </p:cNvSpPr>
          <p:nvPr/>
        </p:nvSpPr>
        <p:spPr bwMode="auto">
          <a:xfrm>
            <a:off x="128337" y="3200400"/>
            <a:ext cx="718686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i="1" dirty="0">
                <a:solidFill>
                  <a:srgbClr val="000000"/>
                </a:solidFill>
                <a:latin typeface="Arial Narrow" panose="020B0606020202030204" pitchFamily="34" charset="0"/>
              </a:rPr>
              <a:t>“In the seventh year: In the month Kislev the king of Akkad [Nebuchadnezzar] mustered his army and marched to </a:t>
            </a:r>
            <a:r>
              <a:rPr lang="en-US" altLang="en-US" sz="2000" b="1" i="1" dirty="0" err="1">
                <a:solidFill>
                  <a:srgbClr val="000000"/>
                </a:solidFill>
                <a:latin typeface="Arial Narrow" panose="020B0606020202030204" pitchFamily="34" charset="0"/>
              </a:rPr>
              <a:t>Hattu</a:t>
            </a:r>
            <a:r>
              <a:rPr lang="en-US" altLang="en-US" sz="2000" b="1" i="1" dirty="0">
                <a:solidFill>
                  <a:srgbClr val="000000"/>
                </a:solidFill>
                <a:latin typeface="Arial Narrow" panose="020B0606020202030204" pitchFamily="34" charset="0"/>
              </a:rPr>
              <a:t> [Palestine]. He encamped against the city of Judah [Jerusalem] and on the second day of the month Adar he captured the city (and) seized (its) king. A king of his own choice he appointed in the city (and) taking the vast tribute he brought it to Babylon.”</a:t>
            </a:r>
          </a:p>
        </p:txBody>
      </p:sp>
      <p:pic>
        <p:nvPicPr>
          <p:cNvPr id="250885" name="Picture 20" descr="ps089241_l">
            <a:extLst>
              <a:ext uri="{FF2B5EF4-FFF2-40B4-BE49-F238E27FC236}">
                <a16:creationId xmlns:a16="http://schemas.microsoft.com/office/drawing/2014/main" id="{AECAF493-65D6-494C-E9D2-9A08FD04D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8600"/>
            <a:ext cx="21415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6" name="Picture 22" descr="Obverse of tablet">
            <a:extLst>
              <a:ext uri="{FF2B5EF4-FFF2-40B4-BE49-F238E27FC236}">
                <a16:creationId xmlns:a16="http://schemas.microsoft.com/office/drawing/2014/main" id="{7177397F-549C-BBDC-DCAB-A6E2BE7FB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6" y="228600"/>
            <a:ext cx="21764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dir="in"/>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05340B4E-EA7A-9B20-96F0-36D5C5B81291}"/>
              </a:ext>
            </a:extLst>
          </p:cNvPr>
          <p:cNvSpPr>
            <a:spLocks noGrp="1" noChangeArrowheads="1"/>
          </p:cNvSpPr>
          <p:nvPr>
            <p:ph type="title"/>
          </p:nvPr>
        </p:nvSpPr>
        <p:spPr>
          <a:xfrm>
            <a:off x="401053" y="389021"/>
            <a:ext cx="8229600" cy="1143000"/>
          </a:xfrm>
        </p:spPr>
        <p:txBody>
          <a:bodyPr/>
          <a:lstStyle/>
          <a:p>
            <a:pPr eaLnBrk="1" hangingPunct="1"/>
            <a:r>
              <a:rPr lang="en-US" altLang="en-US" dirty="0"/>
              <a:t>Zedekiah’s Reign </a:t>
            </a:r>
            <a:r>
              <a:rPr lang="en-US" altLang="en-US" sz="3200" dirty="0"/>
              <a:t>(2 Kg. 24:18—25:7)</a:t>
            </a:r>
          </a:p>
        </p:txBody>
      </p:sp>
      <p:sp>
        <p:nvSpPr>
          <p:cNvPr id="519171" name="Rectangle 3">
            <a:extLst>
              <a:ext uri="{FF2B5EF4-FFF2-40B4-BE49-F238E27FC236}">
                <a16:creationId xmlns:a16="http://schemas.microsoft.com/office/drawing/2014/main" id="{8DBE8B49-5E37-742B-F87E-0137913AE7E8}"/>
              </a:ext>
            </a:extLst>
          </p:cNvPr>
          <p:cNvSpPr>
            <a:spLocks noGrp="1" noChangeArrowheads="1"/>
          </p:cNvSpPr>
          <p:nvPr>
            <p:ph type="body" idx="1"/>
          </p:nvPr>
        </p:nvSpPr>
        <p:spPr>
          <a:xfrm>
            <a:off x="593557" y="1925052"/>
            <a:ext cx="11149263" cy="4780547"/>
          </a:xfrm>
        </p:spPr>
        <p:txBody>
          <a:bodyPr/>
          <a:lstStyle/>
          <a:p>
            <a:pPr eaLnBrk="1" hangingPunct="1">
              <a:lnSpc>
                <a:spcPct val="90000"/>
              </a:lnSpc>
              <a:buFont typeface="Wingdings" panose="05000000000000000000" pitchFamily="2" charset="2"/>
              <a:buNone/>
            </a:pPr>
            <a:r>
              <a:rPr lang="en-US" altLang="en-US" sz="2800" b="1" dirty="0"/>
              <a:t>Zedekiah’s eleven years as a Babylonian vassal ended in disaster.</a:t>
            </a:r>
          </a:p>
          <a:p>
            <a:pPr eaLnBrk="1" hangingPunct="1">
              <a:lnSpc>
                <a:spcPct val="90000"/>
              </a:lnSpc>
            </a:pPr>
            <a:r>
              <a:rPr lang="en-US" altLang="en-US" sz="2400" i="1" dirty="0"/>
              <a:t>In his fourth regnal year (594 BC), he traveled to Babylon, probably to pay tribute, and he took with him a letter from Jeremiah announcing judgment on Babylon (Je. 51:59-64).</a:t>
            </a:r>
          </a:p>
          <a:p>
            <a:pPr eaLnBrk="1" hangingPunct="1">
              <a:lnSpc>
                <a:spcPct val="90000"/>
              </a:lnSpc>
            </a:pPr>
            <a:r>
              <a:rPr lang="en-US" altLang="en-US" sz="2400" i="1" dirty="0"/>
              <a:t>Zedekiah’s reign was marked by a vacillating hope that Judah would survive, but both Jeremiah and Ezekiel regarded such hopes as utterly in vain.</a:t>
            </a:r>
          </a:p>
          <a:p>
            <a:pPr eaLnBrk="1" hangingPunct="1">
              <a:lnSpc>
                <a:spcPct val="90000"/>
              </a:lnSpc>
            </a:pPr>
            <a:r>
              <a:rPr lang="en-US" altLang="en-US" sz="2400" i="1" dirty="0"/>
              <a:t>In the end, Zedekiah rebelled against Babylon, precipitating the siege that ended Judah’s national life. </a:t>
            </a:r>
          </a:p>
        </p:txBody>
      </p:sp>
    </p:spTree>
    <p:extLst>
      <p:ext uri="{BB962C8B-B14F-4D97-AF65-F5344CB8AC3E}">
        <p14:creationId xmlns:p14="http://schemas.microsoft.com/office/powerpoint/2010/main" val="180532898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9171">
                                            <p:txEl>
                                              <p:pRg st="0" end="0"/>
                                            </p:txEl>
                                          </p:spTgt>
                                        </p:tgtEl>
                                        <p:attrNameLst>
                                          <p:attrName>style.visibility</p:attrName>
                                        </p:attrNameLst>
                                      </p:cBhvr>
                                      <p:to>
                                        <p:strVal val="visible"/>
                                      </p:to>
                                    </p:set>
                                    <p:anim calcmode="lin" valueType="num">
                                      <p:cBhvr>
                                        <p:cTn id="7" dur="500" fill="hold"/>
                                        <p:tgtEl>
                                          <p:spTgt spid="519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91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19171">
                                            <p:txEl>
                                              <p:pRg st="1" end="1"/>
                                            </p:txEl>
                                          </p:spTgt>
                                        </p:tgtEl>
                                        <p:attrNameLst>
                                          <p:attrName>style.visibility</p:attrName>
                                        </p:attrNameLst>
                                      </p:cBhvr>
                                      <p:to>
                                        <p:strVal val="visible"/>
                                      </p:to>
                                    </p:set>
                                    <p:anim calcmode="lin" valueType="num">
                                      <p:cBhvr>
                                        <p:cTn id="13" dur="500" fill="hold"/>
                                        <p:tgtEl>
                                          <p:spTgt spid="5191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191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191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19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19171">
                                            <p:txEl>
                                              <p:pRg st="2" end="2"/>
                                            </p:txEl>
                                          </p:spTgt>
                                        </p:tgtEl>
                                        <p:attrNameLst>
                                          <p:attrName>style.visibility</p:attrName>
                                        </p:attrNameLst>
                                      </p:cBhvr>
                                      <p:to>
                                        <p:strVal val="visible"/>
                                      </p:to>
                                    </p:set>
                                    <p:anim calcmode="lin" valueType="num">
                                      <p:cBhvr>
                                        <p:cTn id="21" dur="500" fill="hold"/>
                                        <p:tgtEl>
                                          <p:spTgt spid="5191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191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191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19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19171">
                                            <p:txEl>
                                              <p:pRg st="3" end="3"/>
                                            </p:txEl>
                                          </p:spTgt>
                                        </p:tgtEl>
                                        <p:attrNameLst>
                                          <p:attrName>style.visibility</p:attrName>
                                        </p:attrNameLst>
                                      </p:cBhvr>
                                      <p:to>
                                        <p:strVal val="visible"/>
                                      </p:to>
                                    </p:set>
                                    <p:anim calcmode="lin" valueType="num">
                                      <p:cBhvr>
                                        <p:cTn id="29" dur="500" fill="hold"/>
                                        <p:tgtEl>
                                          <p:spTgt spid="5191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191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191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191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3C6FE0D9-FF20-EAD5-43EE-DFA4F86F6DF2}"/>
              </a:ext>
            </a:extLst>
          </p:cNvPr>
          <p:cNvSpPr>
            <a:spLocks noGrp="1" noChangeArrowheads="1"/>
          </p:cNvSpPr>
          <p:nvPr>
            <p:ph type="title"/>
          </p:nvPr>
        </p:nvSpPr>
        <p:spPr>
          <a:xfrm>
            <a:off x="561473" y="356936"/>
            <a:ext cx="8534400" cy="1143000"/>
          </a:xfrm>
        </p:spPr>
        <p:txBody>
          <a:bodyPr/>
          <a:lstStyle/>
          <a:p>
            <a:pPr eaLnBrk="1" hangingPunct="1"/>
            <a:r>
              <a:rPr lang="en-US" altLang="en-US" dirty="0"/>
              <a:t>Siege of Jerusalem </a:t>
            </a:r>
            <a:r>
              <a:rPr lang="en-US" altLang="en-US" sz="2800" dirty="0"/>
              <a:t>( 2 Kg. 25:1-7; Je. 39, 52)</a:t>
            </a:r>
            <a:endParaRPr lang="en-US" altLang="en-US" dirty="0"/>
          </a:p>
        </p:txBody>
      </p:sp>
      <p:sp>
        <p:nvSpPr>
          <p:cNvPr id="522243" name="Rectangle 3">
            <a:extLst>
              <a:ext uri="{FF2B5EF4-FFF2-40B4-BE49-F238E27FC236}">
                <a16:creationId xmlns:a16="http://schemas.microsoft.com/office/drawing/2014/main" id="{A60D6616-7739-533D-7465-70AAA4C5027E}"/>
              </a:ext>
            </a:extLst>
          </p:cNvPr>
          <p:cNvSpPr>
            <a:spLocks noGrp="1" noChangeArrowheads="1"/>
          </p:cNvSpPr>
          <p:nvPr>
            <p:ph type="body" idx="1"/>
          </p:nvPr>
        </p:nvSpPr>
        <p:spPr>
          <a:xfrm>
            <a:off x="561473" y="1828800"/>
            <a:ext cx="11133221" cy="4800600"/>
          </a:xfrm>
        </p:spPr>
        <p:txBody>
          <a:bodyPr/>
          <a:lstStyle/>
          <a:p>
            <a:pPr eaLnBrk="1" hangingPunct="1">
              <a:lnSpc>
                <a:spcPct val="90000"/>
              </a:lnSpc>
              <a:buFont typeface="Wingdings" panose="05000000000000000000" pitchFamily="2" charset="2"/>
              <a:buNone/>
            </a:pPr>
            <a:r>
              <a:rPr lang="en-US" altLang="en-US" sz="2800" b="1" dirty="0"/>
              <a:t>The siege began in Zedekiah’s 9</a:t>
            </a:r>
            <a:r>
              <a:rPr lang="en-US" altLang="en-US" sz="2800" b="1" baseline="30000" dirty="0"/>
              <a:t>th</a:t>
            </a:r>
            <a:r>
              <a:rPr lang="en-US" altLang="en-US" sz="2800" b="1" dirty="0"/>
              <a:t> regnal year and lasted nearly two years.</a:t>
            </a:r>
          </a:p>
          <a:p>
            <a:pPr eaLnBrk="1" hangingPunct="1">
              <a:lnSpc>
                <a:spcPct val="90000"/>
              </a:lnSpc>
            </a:pPr>
            <a:r>
              <a:rPr lang="en-US" altLang="en-US" sz="2400" i="1" dirty="0"/>
              <a:t>Starvation was rampant (2 Kg. 25:3), and some of the besieged resorted to cannibalism (cf. La. 4:10).</a:t>
            </a:r>
          </a:p>
          <a:p>
            <a:pPr eaLnBrk="1" hangingPunct="1">
              <a:lnSpc>
                <a:spcPct val="90000"/>
              </a:lnSpc>
            </a:pPr>
            <a:r>
              <a:rPr lang="en-US" altLang="en-US" sz="2400" i="1" dirty="0"/>
              <a:t>Possibly acting on Jeremiah’s suggestion (Je. 38:14-28), some citizens slipped out and gave themselves up to the Babylonians (Je. 38:19).</a:t>
            </a:r>
          </a:p>
          <a:p>
            <a:pPr eaLnBrk="1" hangingPunct="1">
              <a:lnSpc>
                <a:spcPct val="90000"/>
              </a:lnSpc>
            </a:pPr>
            <a:r>
              <a:rPr lang="en-US" altLang="en-US" sz="2400" i="1" dirty="0"/>
              <a:t>Ezekiel in Babylon predicted that Zedekiah would attempt to flee the city (Eze. 12:12-14; 17:19-21). This, in fact, happened, but he was caught, just as Ezekiel predicted (2 Kg. 25:4-7).</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22243">
                                            <p:txEl>
                                              <p:pRg st="0" end="0"/>
                                            </p:txEl>
                                          </p:spTgt>
                                        </p:tgtEl>
                                        <p:attrNameLst>
                                          <p:attrName>style.visibility</p:attrName>
                                        </p:attrNameLst>
                                      </p:cBhvr>
                                      <p:to>
                                        <p:strVal val="visible"/>
                                      </p:to>
                                    </p:set>
                                    <p:anim calcmode="lin" valueType="num">
                                      <p:cBhvr>
                                        <p:cTn id="7" dur="500" fill="hold"/>
                                        <p:tgtEl>
                                          <p:spTgt spid="522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22243">
                                            <p:txEl>
                                              <p:pRg st="1" end="1"/>
                                            </p:txEl>
                                          </p:spTgt>
                                        </p:tgtEl>
                                        <p:attrNameLst>
                                          <p:attrName>style.visibility</p:attrName>
                                        </p:attrNameLst>
                                      </p:cBhvr>
                                      <p:to>
                                        <p:strVal val="visible"/>
                                      </p:to>
                                    </p:set>
                                    <p:anim calcmode="lin" valueType="num">
                                      <p:cBhvr>
                                        <p:cTn id="13" dur="500" fill="hold"/>
                                        <p:tgtEl>
                                          <p:spTgt spid="5222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222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222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222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22243">
                                            <p:txEl>
                                              <p:pRg st="2" end="2"/>
                                            </p:txEl>
                                          </p:spTgt>
                                        </p:tgtEl>
                                        <p:attrNameLst>
                                          <p:attrName>style.visibility</p:attrName>
                                        </p:attrNameLst>
                                      </p:cBhvr>
                                      <p:to>
                                        <p:strVal val="visible"/>
                                      </p:to>
                                    </p:set>
                                    <p:anim calcmode="lin" valueType="num">
                                      <p:cBhvr>
                                        <p:cTn id="21" dur="500" fill="hold"/>
                                        <p:tgtEl>
                                          <p:spTgt spid="5222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222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222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222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22243">
                                            <p:txEl>
                                              <p:pRg st="3" end="3"/>
                                            </p:txEl>
                                          </p:spTgt>
                                        </p:tgtEl>
                                        <p:attrNameLst>
                                          <p:attrName>style.visibility</p:attrName>
                                        </p:attrNameLst>
                                      </p:cBhvr>
                                      <p:to>
                                        <p:strVal val="visible"/>
                                      </p:to>
                                    </p:set>
                                    <p:anim calcmode="lin" valueType="num">
                                      <p:cBhvr>
                                        <p:cTn id="29" dur="500" fill="hold"/>
                                        <p:tgtEl>
                                          <p:spTgt spid="52224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2224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2224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222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1202" name="Rectangle 2">
            <a:extLst>
              <a:ext uri="{FF2B5EF4-FFF2-40B4-BE49-F238E27FC236}">
                <a16:creationId xmlns:a16="http://schemas.microsoft.com/office/drawing/2014/main" id="{EDE411F7-BA1C-3355-4F03-5338686F6E3B}"/>
              </a:ext>
            </a:extLst>
          </p:cNvPr>
          <p:cNvSpPr>
            <a:spLocks noGrp="1" noChangeArrowheads="1"/>
          </p:cNvSpPr>
          <p:nvPr>
            <p:ph type="title"/>
          </p:nvPr>
        </p:nvSpPr>
        <p:spPr>
          <a:xfrm>
            <a:off x="1981200" y="-76200"/>
            <a:ext cx="8229600" cy="1143000"/>
          </a:xfrm>
        </p:spPr>
        <p:txBody>
          <a:bodyPr/>
          <a:lstStyle/>
          <a:p>
            <a:pPr eaLnBrk="1" hangingPunct="1">
              <a:defRPr/>
            </a:pPr>
            <a:r>
              <a:rPr lang="en-US" altLang="en-US" sz="4800" i="1">
                <a:solidFill>
                  <a:srgbClr val="FF0000"/>
                </a:solidFill>
                <a:effectLst>
                  <a:outerShdw blurRad="38100" dist="38100" dir="2700000" algn="tl">
                    <a:srgbClr val="000000"/>
                  </a:outerShdw>
                </a:effectLst>
                <a:latin typeface="Impact" panose="020B0806030902050204" pitchFamily="34" charset="0"/>
              </a:rPr>
              <a:t>SUMMARY OF THE EXILE OF JUDAH</a:t>
            </a:r>
            <a:endParaRPr lang="en-US" altLang="en-US" sz="4800" i="1">
              <a:effectLst>
                <a:outerShdw blurRad="38100" dist="38100" dir="2700000" algn="tl">
                  <a:srgbClr val="000000"/>
                </a:outerShdw>
              </a:effectLst>
              <a:latin typeface="Impact" panose="020B0806030902050204" pitchFamily="34" charset="0"/>
            </a:endParaRPr>
          </a:p>
        </p:txBody>
      </p:sp>
      <p:sp>
        <p:nvSpPr>
          <p:cNvPr id="691203" name="Rectangle 3">
            <a:extLst>
              <a:ext uri="{FF2B5EF4-FFF2-40B4-BE49-F238E27FC236}">
                <a16:creationId xmlns:a16="http://schemas.microsoft.com/office/drawing/2014/main" id="{BE5BD4CA-71F0-39DF-8618-61C816FFF85F}"/>
              </a:ext>
            </a:extLst>
          </p:cNvPr>
          <p:cNvSpPr>
            <a:spLocks noGrp="1" noChangeArrowheads="1"/>
          </p:cNvSpPr>
          <p:nvPr>
            <p:ph type="body" idx="1"/>
          </p:nvPr>
        </p:nvSpPr>
        <p:spPr>
          <a:xfrm>
            <a:off x="240631" y="1219200"/>
            <a:ext cx="11742821" cy="5438274"/>
          </a:xfrm>
        </p:spPr>
        <p:txBody>
          <a:bodyPr/>
          <a:lstStyle/>
          <a:p>
            <a:pPr eaLnBrk="1" hangingPunct="1">
              <a:lnSpc>
                <a:spcPct val="80000"/>
              </a:lnSpc>
              <a:defRPr/>
            </a:pPr>
            <a:r>
              <a:rPr lang="en-US" altLang="en-US" sz="2400" dirty="0">
                <a:latin typeface="Franklin Gothic Medium" panose="020B0603020102020204" pitchFamily="34" charset="0"/>
              </a:rPr>
              <a:t>Deportation and release of Manasseh by Ashurbanipal of Assyria (ca. 648 BC)</a:t>
            </a:r>
          </a:p>
          <a:p>
            <a:pPr eaLnBrk="1" hangingPunct="1">
              <a:lnSpc>
                <a:spcPct val="80000"/>
              </a:lnSpc>
              <a:defRPr/>
            </a:pPr>
            <a:r>
              <a:rPr lang="en-US" altLang="en-US" sz="2400" dirty="0" err="1">
                <a:latin typeface="Franklin Gothic Medium" panose="020B0603020102020204" pitchFamily="34" charset="0"/>
              </a:rPr>
              <a:t>Vassalship</a:t>
            </a:r>
            <a:r>
              <a:rPr lang="en-US" altLang="en-US" sz="2400" dirty="0">
                <a:latin typeface="Franklin Gothic Medium" panose="020B0603020102020204" pitchFamily="34" charset="0"/>
              </a:rPr>
              <a:t> of Jehoiakim to Pharaoh </a:t>
            </a:r>
            <a:r>
              <a:rPr lang="en-US" altLang="en-US" sz="2400" dirty="0" err="1">
                <a:latin typeface="Franklin Gothic Medium" panose="020B0603020102020204" pitchFamily="34" charset="0"/>
              </a:rPr>
              <a:t>Neco</a:t>
            </a:r>
            <a:r>
              <a:rPr lang="en-US" altLang="en-US" sz="2400" dirty="0">
                <a:latin typeface="Franklin Gothic Medium" panose="020B0603020102020204" pitchFamily="34" charset="0"/>
              </a:rPr>
              <a:t> of Egypt (609-605 BC)</a:t>
            </a:r>
          </a:p>
          <a:p>
            <a:pPr eaLnBrk="1" hangingPunct="1">
              <a:lnSpc>
                <a:spcPct val="80000"/>
              </a:lnSpc>
              <a:defRPr/>
            </a:pPr>
            <a:r>
              <a:rPr lang="en-US" altLang="en-US" sz="2400" dirty="0" err="1">
                <a:latin typeface="Franklin Gothic Medium" panose="020B0603020102020204" pitchFamily="34" charset="0"/>
              </a:rPr>
              <a:t>Vassalship</a:t>
            </a:r>
            <a:r>
              <a:rPr lang="en-US" altLang="en-US" sz="2400" dirty="0">
                <a:latin typeface="Franklin Gothic Medium" panose="020B0603020102020204" pitchFamily="34" charset="0"/>
              </a:rPr>
              <a:t> of Jehoiakim to Nebuchadnezzar of Babylon (605-598 BC)</a:t>
            </a:r>
          </a:p>
          <a:p>
            <a:pPr eaLnBrk="1" hangingPunct="1">
              <a:lnSpc>
                <a:spcPct val="80000"/>
              </a:lnSpc>
              <a:buFont typeface="Wingdings" panose="05000000000000000000" pitchFamily="2" charset="2"/>
              <a:buNone/>
              <a:defRPr/>
            </a:pPr>
            <a:r>
              <a:rPr lang="en-US" altLang="en-US" sz="2400" dirty="0">
                <a:latin typeface="Franklin Gothic Medium" panose="020B0603020102020204" pitchFamily="34" charset="0"/>
              </a:rPr>
              <a:t>		</a:t>
            </a:r>
            <a:r>
              <a:rPr lang="en-US" altLang="en-US" sz="2000" i="1" dirty="0">
                <a:solidFill>
                  <a:srgbClr val="FF3300"/>
                </a:solidFill>
                <a:effectLst>
                  <a:outerShdw blurRad="38100" dist="38100" dir="2700000" algn="tl">
                    <a:srgbClr val="000000"/>
                  </a:outerShdw>
                </a:effectLst>
                <a:latin typeface="Comic Sans MS" panose="030F0702030302020204" pitchFamily="66" charset="0"/>
              </a:rPr>
              <a:t>Includes the deportation of Daniel and the Three</a:t>
            </a:r>
            <a:endParaRPr lang="en-US" altLang="en-US" sz="2400" dirty="0">
              <a:solidFill>
                <a:srgbClr val="FF3300"/>
              </a:solidFill>
              <a:effectLst>
                <a:outerShdw blurRad="38100" dist="38100" dir="2700000" algn="tl">
                  <a:srgbClr val="000000"/>
                </a:outerShdw>
              </a:effectLst>
              <a:latin typeface="Franklin Gothic Medium" panose="020B0603020102020204" pitchFamily="34" charset="0"/>
            </a:endParaRPr>
          </a:p>
          <a:p>
            <a:pPr eaLnBrk="1" hangingPunct="1">
              <a:lnSpc>
                <a:spcPct val="80000"/>
              </a:lnSpc>
              <a:defRPr/>
            </a:pPr>
            <a:r>
              <a:rPr lang="en-US" altLang="en-US" sz="2400" dirty="0">
                <a:latin typeface="Franklin Gothic Medium" panose="020B0603020102020204" pitchFamily="34" charset="0"/>
              </a:rPr>
              <a:t>Rebellion of Jehoiakim and execution by Nebuchadnezzar of Babylon (598 BC)</a:t>
            </a:r>
          </a:p>
          <a:p>
            <a:pPr eaLnBrk="1" hangingPunct="1">
              <a:lnSpc>
                <a:spcPct val="80000"/>
              </a:lnSpc>
              <a:defRPr/>
            </a:pPr>
            <a:r>
              <a:rPr lang="en-US" altLang="en-US" sz="2400" dirty="0">
                <a:latin typeface="Franklin Gothic Medium" panose="020B0603020102020204" pitchFamily="34" charset="0"/>
              </a:rPr>
              <a:t>Deportation of Jehoiachin by Nebuchadnezzar (598-597 BC, called “the 1</a:t>
            </a:r>
            <a:r>
              <a:rPr lang="en-US" altLang="en-US" sz="2400" baseline="30000" dirty="0">
                <a:latin typeface="Franklin Gothic Medium" panose="020B0603020102020204" pitchFamily="34" charset="0"/>
              </a:rPr>
              <a:t>st</a:t>
            </a:r>
            <a:r>
              <a:rPr lang="en-US" altLang="en-US" sz="2400" dirty="0">
                <a:latin typeface="Franklin Gothic Medium" panose="020B0603020102020204" pitchFamily="34" charset="0"/>
              </a:rPr>
              <a:t> Deportation”)</a:t>
            </a:r>
          </a:p>
          <a:p>
            <a:pPr eaLnBrk="1" hangingPunct="1">
              <a:lnSpc>
                <a:spcPct val="80000"/>
              </a:lnSpc>
              <a:buFont typeface="Wingdings" panose="05000000000000000000" pitchFamily="2" charset="2"/>
              <a:buNone/>
              <a:defRPr/>
            </a:pPr>
            <a:r>
              <a:rPr lang="en-US" altLang="en-US" sz="2400" dirty="0">
                <a:latin typeface="Franklin Gothic Medium" panose="020B0603020102020204" pitchFamily="34" charset="0"/>
              </a:rPr>
              <a:t>	</a:t>
            </a:r>
            <a:r>
              <a:rPr lang="en-US" altLang="en-US" sz="2400" dirty="0">
                <a:solidFill>
                  <a:srgbClr val="FF3300"/>
                </a:solidFill>
                <a:latin typeface="Franklin Gothic Medium" panose="020B0603020102020204" pitchFamily="34" charset="0"/>
              </a:rPr>
              <a:t>	</a:t>
            </a:r>
            <a:r>
              <a:rPr lang="en-US" altLang="en-US" sz="2000" i="1" dirty="0">
                <a:solidFill>
                  <a:srgbClr val="FF3300"/>
                </a:solidFill>
                <a:effectLst>
                  <a:outerShdw blurRad="38100" dist="38100" dir="2700000" algn="tl">
                    <a:srgbClr val="000000"/>
                  </a:outerShdw>
                </a:effectLst>
                <a:latin typeface="Comic Sans MS" panose="030F0702030302020204" pitchFamily="66" charset="0"/>
              </a:rPr>
              <a:t>Includes the deportation of Ezekiel</a:t>
            </a:r>
            <a:endParaRPr lang="en-US" altLang="en-US" sz="2400" dirty="0">
              <a:solidFill>
                <a:srgbClr val="FF3300"/>
              </a:solidFill>
              <a:effectLst>
                <a:outerShdw blurRad="38100" dist="38100" dir="2700000" algn="tl">
                  <a:srgbClr val="000000"/>
                </a:outerShdw>
              </a:effectLst>
              <a:latin typeface="Franklin Gothic Medium" panose="020B0603020102020204" pitchFamily="34" charset="0"/>
            </a:endParaRPr>
          </a:p>
          <a:p>
            <a:pPr eaLnBrk="1" hangingPunct="1">
              <a:lnSpc>
                <a:spcPct val="80000"/>
              </a:lnSpc>
              <a:defRPr/>
            </a:pPr>
            <a:r>
              <a:rPr lang="en-US" altLang="en-US" sz="2400" dirty="0">
                <a:latin typeface="Franklin Gothic Medium" panose="020B0603020102020204" pitchFamily="34" charset="0"/>
              </a:rPr>
              <a:t>Destruction of Jerusalem under Zedekiah and deportation by Nebuchadnezzar (587-586 BC, called “the 2</a:t>
            </a:r>
            <a:r>
              <a:rPr lang="en-US" altLang="en-US" sz="2400" baseline="30000" dirty="0">
                <a:latin typeface="Franklin Gothic Medium" panose="020B0603020102020204" pitchFamily="34" charset="0"/>
              </a:rPr>
              <a:t>nd</a:t>
            </a:r>
            <a:r>
              <a:rPr lang="en-US" altLang="en-US" sz="2400" dirty="0">
                <a:latin typeface="Franklin Gothic Medium" panose="020B0603020102020204" pitchFamily="34" charset="0"/>
              </a:rPr>
              <a:t> Deportation”)</a:t>
            </a:r>
          </a:p>
          <a:p>
            <a:pPr eaLnBrk="1" hangingPunct="1">
              <a:lnSpc>
                <a:spcPct val="80000"/>
              </a:lnSpc>
              <a:defRPr/>
            </a:pPr>
            <a:r>
              <a:rPr lang="en-US" altLang="en-US" sz="2400" dirty="0">
                <a:latin typeface="Franklin Gothic Medium" panose="020B0603020102020204" pitchFamily="34" charset="0"/>
              </a:rPr>
              <a:t>Final deportation (582 BC, cf. Je. 52:28-30)</a:t>
            </a:r>
          </a:p>
        </p:txBody>
      </p:sp>
    </p:spTree>
  </p:cSld>
  <p:clrMapOvr>
    <a:masterClrMapping/>
  </p:clrMapOvr>
  <p:transition spd="med">
    <p:zoom dir="in"/>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Rectangle 4">
            <a:extLst>
              <a:ext uri="{FF2B5EF4-FFF2-40B4-BE49-F238E27FC236}">
                <a16:creationId xmlns:a16="http://schemas.microsoft.com/office/drawing/2014/main" id="{AE089BB0-0ED3-E31C-B8A6-64AB9C22CFFC}"/>
              </a:ext>
            </a:extLst>
          </p:cNvPr>
          <p:cNvSpPr>
            <a:spLocks noGrp="1" noChangeArrowheads="1"/>
          </p:cNvSpPr>
          <p:nvPr>
            <p:ph type="title"/>
          </p:nvPr>
        </p:nvSpPr>
        <p:spPr>
          <a:xfrm>
            <a:off x="1600200" y="457200"/>
            <a:ext cx="3657600" cy="1295400"/>
          </a:xfrm>
        </p:spPr>
        <p:txBody>
          <a:bodyPr/>
          <a:lstStyle/>
          <a:p>
            <a:pPr algn="r" eaLnBrk="1" hangingPunct="1"/>
            <a:r>
              <a:rPr lang="en-US" altLang="en-US" sz="4000">
                <a:latin typeface="Impact" panose="020B0806030902050204" pitchFamily="34" charset="0"/>
              </a:rPr>
              <a:t>Neo-Babylonian Chronicle</a:t>
            </a:r>
          </a:p>
        </p:txBody>
      </p:sp>
      <p:sp>
        <p:nvSpPr>
          <p:cNvPr id="272387" name="Rectangle 5">
            <a:extLst>
              <a:ext uri="{FF2B5EF4-FFF2-40B4-BE49-F238E27FC236}">
                <a16:creationId xmlns:a16="http://schemas.microsoft.com/office/drawing/2014/main" id="{C61947A5-B1E4-2F30-36C0-0F8C3111B172}"/>
              </a:ext>
            </a:extLst>
          </p:cNvPr>
          <p:cNvSpPr>
            <a:spLocks noGrp="1" noChangeArrowheads="1"/>
          </p:cNvSpPr>
          <p:nvPr>
            <p:ph type="body" sz="half" idx="1"/>
          </p:nvPr>
        </p:nvSpPr>
        <p:spPr>
          <a:xfrm>
            <a:off x="272716" y="1752600"/>
            <a:ext cx="4908884" cy="4876800"/>
          </a:xfrm>
        </p:spPr>
        <p:txBody>
          <a:bodyPr/>
          <a:lstStyle/>
          <a:p>
            <a:pPr algn="r" eaLnBrk="1" hangingPunct="1">
              <a:lnSpc>
                <a:spcPct val="90000"/>
              </a:lnSpc>
              <a:buFont typeface="Wingdings" panose="05000000000000000000" pitchFamily="2" charset="2"/>
              <a:buNone/>
            </a:pPr>
            <a:r>
              <a:rPr lang="en-US" altLang="en-US" sz="2400" dirty="0">
                <a:latin typeface="Arial Narrow" panose="020B0606020202030204" pitchFamily="34" charset="0"/>
              </a:rPr>
              <a:t>This 3” tall cuneiform fragment is one of four tablets mentioning Jehoiachin of Judah.</a:t>
            </a:r>
          </a:p>
          <a:p>
            <a:pPr algn="r" eaLnBrk="1" hangingPunct="1">
              <a:lnSpc>
                <a:spcPct val="90000"/>
              </a:lnSpc>
              <a:buFont typeface="Wingdings" panose="05000000000000000000" pitchFamily="2" charset="2"/>
              <a:buNone/>
            </a:pPr>
            <a:r>
              <a:rPr lang="en-US" altLang="en-US" sz="2400" dirty="0">
                <a:latin typeface="Arial Narrow" panose="020B0606020202030204" pitchFamily="34" charset="0"/>
              </a:rPr>
              <a:t>This tablet describes monthly rations for the exiled king and his five sons to be allotted to “Jehoiachin, king of the land of Judah”.</a:t>
            </a:r>
          </a:p>
        </p:txBody>
      </p:sp>
      <p:pic>
        <p:nvPicPr>
          <p:cNvPr id="272388" name="Picture 7" descr="HBS106">
            <a:extLst>
              <a:ext uri="{FF2B5EF4-FFF2-40B4-BE49-F238E27FC236}">
                <a16:creationId xmlns:a16="http://schemas.microsoft.com/office/drawing/2014/main" id="{EABD4096-3B20-8743-1C70-FD8E675FDFB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43550" y="0"/>
            <a:ext cx="5143500" cy="68580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rgbClr val="007673"/>
        </a:solidFill>
        <a:effectLst/>
      </p:bgPr>
    </p:bg>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8C69E0C3-3A32-0E97-ABC7-B8A199FA0C6A}"/>
              </a:ext>
            </a:extLst>
          </p:cNvPr>
          <p:cNvSpPr>
            <a:spLocks noGrp="1" noChangeArrowheads="1"/>
          </p:cNvSpPr>
          <p:nvPr>
            <p:ph type="title"/>
          </p:nvPr>
        </p:nvSpPr>
        <p:spPr>
          <a:xfrm>
            <a:off x="393031" y="234778"/>
            <a:ext cx="11405937" cy="4504038"/>
          </a:xfrm>
        </p:spPr>
        <p:txBody>
          <a:bodyPr/>
          <a:lstStyle/>
          <a:p>
            <a:pPr eaLnBrk="1" hangingPunct="1"/>
            <a:r>
              <a:rPr lang="en-US" altLang="en-US" sz="2800" dirty="0">
                <a:latin typeface="Monotype Corsiva" panose="03010101010201010101" pitchFamily="66" charset="0"/>
              </a:rPr>
              <a:t>	</a:t>
            </a:r>
            <a:r>
              <a:rPr lang="en-US" altLang="en-US" sz="2800" dirty="0">
                <a:solidFill>
                  <a:srgbClr val="FFFF00"/>
                </a:solidFill>
                <a:latin typeface="Monotype Corsiva" panose="03010101010201010101" pitchFamily="66" charset="0"/>
              </a:rPr>
              <a:t>“Pick your way through these everlasting ruins, all this destruction the enemy has brought on the sanctuary. Your foes roared in the place where you met with us; they set up standards as signs. They behaved like men wielding axes and hatchets. They burned your sanctuary to the ground; they defiled the dwelling place of your Name.”</a:t>
            </a:r>
            <a:br>
              <a:rPr lang="en-US" altLang="en-US" sz="2800" dirty="0">
                <a:solidFill>
                  <a:srgbClr val="FFFF00"/>
                </a:solidFill>
                <a:latin typeface="Monotype Corsiva" panose="03010101010201010101" pitchFamily="66" charset="0"/>
              </a:rPr>
            </a:br>
            <a:r>
              <a:rPr lang="en-US" altLang="en-US" sz="2800" dirty="0">
                <a:latin typeface="Monotype Corsiva" panose="03010101010201010101" pitchFamily="66" charset="0"/>
              </a:rPr>
              <a:t>						</a:t>
            </a:r>
            <a:r>
              <a:rPr lang="en-US" altLang="en-US" sz="2400" dirty="0">
                <a:solidFill>
                  <a:srgbClr val="FFFF00"/>
                </a:solidFill>
                <a:latin typeface="Arial Narrow" panose="020B0606020202030204" pitchFamily="34" charset="0"/>
              </a:rPr>
              <a:t>(Psalm 74:3-7)</a:t>
            </a:r>
            <a:br>
              <a:rPr lang="en-US" altLang="en-US" sz="2400" dirty="0">
                <a:solidFill>
                  <a:srgbClr val="FFFF00"/>
                </a:solidFill>
                <a:latin typeface="Arial Narrow" panose="020B0606020202030204" pitchFamily="34" charset="0"/>
              </a:rPr>
            </a:br>
            <a:br>
              <a:rPr lang="en-US" altLang="en-US" sz="2800" dirty="0">
                <a:latin typeface="Monotype Corsiva" panose="03010101010201010101" pitchFamily="66" charset="0"/>
              </a:rPr>
            </a:br>
            <a:r>
              <a:rPr lang="en-US" altLang="en-US" sz="2800" dirty="0">
                <a:solidFill>
                  <a:srgbClr val="FFFF00"/>
                </a:solidFill>
                <a:latin typeface="Monotype Corsiva" panose="03010101010201010101" pitchFamily="66" charset="0"/>
              </a:rPr>
              <a:t>	“How deserted lies the city, once so full of people! How like a widow she is, who once was great among the nations! She who was queen among the provinces has now become a slave.”</a:t>
            </a:r>
            <a:br>
              <a:rPr lang="en-US" altLang="en-US" sz="2800" dirty="0">
                <a:solidFill>
                  <a:srgbClr val="FFFF00"/>
                </a:solidFill>
                <a:latin typeface="Monotype Corsiva" panose="03010101010201010101" pitchFamily="66" charset="0"/>
              </a:rPr>
            </a:br>
            <a:r>
              <a:rPr lang="en-US" altLang="en-US" sz="2800" dirty="0">
                <a:latin typeface="Monotype Corsiva" panose="03010101010201010101" pitchFamily="66" charset="0"/>
              </a:rPr>
              <a:t>						</a:t>
            </a:r>
            <a:r>
              <a:rPr lang="en-US" altLang="en-US" sz="2400" dirty="0">
                <a:solidFill>
                  <a:srgbClr val="FFFF00"/>
                </a:solidFill>
                <a:latin typeface="Arial Narrow" panose="020B0606020202030204" pitchFamily="34" charset="0"/>
              </a:rPr>
              <a:t>(Lamentations 1:1)</a:t>
            </a:r>
          </a:p>
        </p:txBody>
      </p:sp>
    </p:spTree>
  </p:cSld>
  <p:clrMapOvr>
    <a:masterClrMapping/>
  </p:clrMapOvr>
  <p:transition spd="med">
    <p:zoom dir="in"/>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3BB5ADE-842E-1ABA-B4EE-BBA20BAF5DCA}"/>
              </a:ext>
            </a:extLst>
          </p:cNvPr>
          <p:cNvSpPr>
            <a:spLocks noGrp="1" noChangeArrowheads="1"/>
          </p:cNvSpPr>
          <p:nvPr>
            <p:ph type="title"/>
          </p:nvPr>
        </p:nvSpPr>
        <p:spPr>
          <a:xfrm>
            <a:off x="304800" y="304800"/>
            <a:ext cx="11582400" cy="1187116"/>
          </a:xfrm>
        </p:spPr>
        <p:txBody>
          <a:bodyPr/>
          <a:lstStyle/>
          <a:p>
            <a:r>
              <a:rPr lang="en-US" altLang="en-US" sz="4000" dirty="0">
                <a:solidFill>
                  <a:srgbClr val="990000"/>
                </a:solidFill>
                <a:effectLst>
                  <a:outerShdw blurRad="38100" dist="38100" dir="2700000" algn="tl">
                    <a:srgbClr val="000000"/>
                  </a:outerShdw>
                </a:effectLst>
              </a:rPr>
              <a:t>Why would the Chronicler want to write another history of Israel?</a:t>
            </a:r>
          </a:p>
        </p:txBody>
      </p:sp>
      <p:sp>
        <p:nvSpPr>
          <p:cNvPr id="45059" name="Rectangle 3">
            <a:extLst>
              <a:ext uri="{FF2B5EF4-FFF2-40B4-BE49-F238E27FC236}">
                <a16:creationId xmlns:a16="http://schemas.microsoft.com/office/drawing/2014/main" id="{CBC3D9C9-4779-BCEF-CE36-4F86FE88C978}"/>
              </a:ext>
            </a:extLst>
          </p:cNvPr>
          <p:cNvSpPr>
            <a:spLocks noGrp="1" noChangeArrowheads="1"/>
          </p:cNvSpPr>
          <p:nvPr>
            <p:ph type="body" idx="1"/>
          </p:nvPr>
        </p:nvSpPr>
        <p:spPr>
          <a:xfrm>
            <a:off x="304799" y="1676400"/>
            <a:ext cx="11710737" cy="4953000"/>
          </a:xfrm>
        </p:spPr>
        <p:txBody>
          <a:bodyPr/>
          <a:lstStyle/>
          <a:p>
            <a:pPr>
              <a:buFont typeface="Wingdings" panose="05000000000000000000" pitchFamily="2" charset="2"/>
              <a:buNone/>
            </a:pPr>
            <a:r>
              <a:rPr lang="en-US" altLang="en-US" sz="2800" dirty="0">
                <a:solidFill>
                  <a:srgbClr val="000099"/>
                </a:solidFill>
                <a:effectLst>
                  <a:outerShdw blurRad="38100" dist="38100" dir="2700000" algn="tl">
                    <a:srgbClr val="000000"/>
                  </a:outerShdw>
                </a:effectLst>
                <a:latin typeface="Eras Demi ITC" panose="020B0805030504020804" pitchFamily="34" charset="0"/>
              </a:rPr>
              <a:t>There are special features of the Chronicler’s Record that indicate his central concerns.</a:t>
            </a:r>
          </a:p>
          <a:p>
            <a:pPr>
              <a:lnSpc>
                <a:spcPct val="100000"/>
              </a:lnSpc>
            </a:pPr>
            <a:r>
              <a:rPr lang="en-US" altLang="en-US" sz="2400" i="1" dirty="0">
                <a:effectLst/>
                <a:latin typeface="Arial Narrow" panose="020B0606020202030204" pitchFamily="34" charset="0"/>
              </a:rPr>
              <a:t>The covenant with David is foundational, which would explain why he did not cover the history of the northern kingdom.</a:t>
            </a:r>
          </a:p>
          <a:p>
            <a:pPr>
              <a:lnSpc>
                <a:spcPct val="100000"/>
              </a:lnSpc>
            </a:pPr>
            <a:r>
              <a:rPr lang="en-US" altLang="en-US" sz="2400" i="1" dirty="0">
                <a:effectLst/>
                <a:latin typeface="Arial Narrow" panose="020B0606020202030204" pitchFamily="34" charset="0"/>
              </a:rPr>
              <a:t>The focus of the Davidic covenant is on the temple, its services and liturgy as well as the role of the priests and Levites.</a:t>
            </a:r>
          </a:p>
          <a:p>
            <a:pPr>
              <a:lnSpc>
                <a:spcPct val="100000"/>
              </a:lnSpc>
            </a:pPr>
            <a:r>
              <a:rPr lang="en-US" altLang="en-US" sz="2400" i="1" dirty="0">
                <a:effectLst/>
                <a:latin typeface="Arial Narrow" panose="020B0606020202030204" pitchFamily="34" charset="0"/>
              </a:rPr>
              <a:t>When faithfulness was maintained with a full heart, Yahweh blessed the nation. When God’s law was compromised by disobedience, the nation suffered under divine retribution.</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p:cTn id="7" dur="5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0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0" y="3697304"/>
            <a:ext cx="11734800" cy="2551095"/>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The Narratives of Israel’s National Life</a:t>
            </a: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274774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D08CD84F-7A3B-C591-231A-32B45E3913B5}"/>
              </a:ext>
            </a:extLst>
          </p:cNvPr>
          <p:cNvSpPr>
            <a:spLocks noGrp="1" noChangeArrowheads="1"/>
          </p:cNvSpPr>
          <p:nvPr>
            <p:ph type="body" idx="1"/>
          </p:nvPr>
        </p:nvSpPr>
        <p:spPr>
          <a:xfrm>
            <a:off x="256674" y="381000"/>
            <a:ext cx="11678652" cy="5638800"/>
          </a:xfrm>
        </p:spPr>
        <p:txBody>
          <a:bodyPr/>
          <a:lstStyle/>
          <a:p>
            <a:pPr>
              <a:buFont typeface="Wingdings" panose="05000000000000000000" pitchFamily="2" charset="2"/>
              <a:buNone/>
            </a:pPr>
            <a:r>
              <a:rPr lang="en-US" altLang="en-US" sz="2800" dirty="0">
                <a:solidFill>
                  <a:srgbClr val="000099"/>
                </a:solidFill>
                <a:effectLst>
                  <a:outerShdw blurRad="38100" dist="38100" dir="2700000" algn="tl">
                    <a:srgbClr val="000000"/>
                  </a:outerShdw>
                </a:effectLst>
                <a:latin typeface="Eras Demi ITC" panose="020B0805030504020804" pitchFamily="34" charset="0"/>
              </a:rPr>
              <a:t>This history of David and his sons is especially marked by spiritual and moral lessons.</a:t>
            </a:r>
          </a:p>
          <a:p>
            <a:pPr>
              <a:lnSpc>
                <a:spcPct val="100000"/>
              </a:lnSpc>
            </a:pPr>
            <a:r>
              <a:rPr lang="en-US" altLang="en-US" sz="2400" i="1" dirty="0">
                <a:effectLst/>
                <a:latin typeface="Arial Narrow" panose="020B0606020202030204" pitchFamily="34" charset="0"/>
              </a:rPr>
              <a:t>Given the loss of the temple, the exiled people of God had to take seriously both the positive and negative role-players in their ancestral history, for the past illustrated the present while offering perspective toward the future.</a:t>
            </a:r>
          </a:p>
          <a:p>
            <a:pPr>
              <a:lnSpc>
                <a:spcPct val="100000"/>
              </a:lnSpc>
            </a:pPr>
            <a:r>
              <a:rPr lang="en-US" altLang="en-US" sz="2400" i="1" dirty="0">
                <a:effectLst/>
                <a:latin typeface="Arial Narrow" panose="020B0606020202030204" pitchFamily="34" charset="0"/>
              </a:rPr>
              <a:t>Such examples say both how to live and how not to live.</a:t>
            </a:r>
          </a:p>
          <a:p>
            <a:pPr>
              <a:lnSpc>
                <a:spcPct val="100000"/>
              </a:lnSpc>
            </a:pPr>
            <a:r>
              <a:rPr lang="en-US" altLang="en-US" sz="2400" i="1" dirty="0">
                <a:effectLst/>
                <a:latin typeface="Arial Narrow" panose="020B0606020202030204" pitchFamily="34" charset="0"/>
              </a:rPr>
              <a:t>If the exiled people of God were to survive their displacement and beleaguered return to the land, they needed to know Yahweh’s requirements.</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1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7107">
                                            <p:txEl>
                                              <p:pRg st="3" end="3"/>
                                            </p:txEl>
                                          </p:spTgt>
                                        </p:tgtEl>
                                        <p:attrNameLst>
                                          <p:attrName>style.visibility</p:attrName>
                                        </p:attrNameLst>
                                      </p:cBhvr>
                                      <p:to>
                                        <p:strVal val="visible"/>
                                      </p:to>
                                    </p:set>
                                    <p:anim calcmode="lin" valueType="num">
                                      <p:cBhvr additive="base">
                                        <p:cTn id="25"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1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14E505C4-755D-4034-3C67-F2C834948FCB}"/>
              </a:ext>
            </a:extLst>
          </p:cNvPr>
          <p:cNvSpPr>
            <a:spLocks noGrp="1" noChangeArrowheads="1"/>
          </p:cNvSpPr>
          <p:nvPr>
            <p:ph type="title"/>
          </p:nvPr>
        </p:nvSpPr>
        <p:spPr/>
        <p:txBody>
          <a:bodyPr/>
          <a:lstStyle/>
          <a:p>
            <a:r>
              <a:rPr lang="en-US" altLang="en-US">
                <a:solidFill>
                  <a:srgbClr val="990000"/>
                </a:solidFill>
                <a:effectLst>
                  <a:outerShdw blurRad="38100" dist="38100" dir="2700000" algn="tl">
                    <a:srgbClr val="000000"/>
                  </a:outerShdw>
                </a:effectLst>
              </a:rPr>
              <a:t>What the Chronicler Left Out</a:t>
            </a:r>
          </a:p>
        </p:txBody>
      </p:sp>
      <p:sp>
        <p:nvSpPr>
          <p:cNvPr id="77827" name="Rectangle 3">
            <a:extLst>
              <a:ext uri="{FF2B5EF4-FFF2-40B4-BE49-F238E27FC236}">
                <a16:creationId xmlns:a16="http://schemas.microsoft.com/office/drawing/2014/main" id="{B0E23127-C383-A818-7D2F-DEF1BF142E4E}"/>
              </a:ext>
            </a:extLst>
          </p:cNvPr>
          <p:cNvSpPr>
            <a:spLocks noGrp="1" noChangeArrowheads="1"/>
          </p:cNvSpPr>
          <p:nvPr>
            <p:ph type="body" idx="1"/>
          </p:nvPr>
        </p:nvSpPr>
        <p:spPr>
          <a:xfrm>
            <a:off x="304800" y="990600"/>
            <a:ext cx="11582400" cy="5698958"/>
          </a:xfrm>
        </p:spPr>
        <p:txBody>
          <a:bodyPr/>
          <a:lstStyle/>
          <a:p>
            <a:pPr>
              <a:buFont typeface="Wingdings" panose="05000000000000000000" pitchFamily="2" charset="2"/>
              <a:buNone/>
            </a:pPr>
            <a:r>
              <a:rPr lang="en-US" altLang="en-US" sz="2800" b="1" dirty="0">
                <a:solidFill>
                  <a:srgbClr val="CC3300"/>
                </a:solidFill>
                <a:effectLst>
                  <a:outerShdw blurRad="38100" dist="38100" dir="2700000" algn="tl">
                    <a:srgbClr val="000000"/>
                  </a:outerShdw>
                </a:effectLst>
              </a:rPr>
              <a:t>From the period of David, the Chronicler omitted three main blocks of material:</a:t>
            </a:r>
          </a:p>
          <a:p>
            <a:pPr>
              <a:lnSpc>
                <a:spcPct val="100000"/>
              </a:lnSpc>
            </a:pPr>
            <a:r>
              <a:rPr lang="en-US" altLang="en-US" sz="2400" i="1" dirty="0">
                <a:effectLst/>
              </a:rPr>
              <a:t>David’s youth and outlaw period (1 Sa. 15-31)</a:t>
            </a:r>
          </a:p>
          <a:p>
            <a:pPr>
              <a:lnSpc>
                <a:spcPct val="100000"/>
              </a:lnSpc>
            </a:pPr>
            <a:r>
              <a:rPr lang="en-US" altLang="en-US" sz="2400" i="1" dirty="0">
                <a:effectLst/>
              </a:rPr>
              <a:t>The civil war between David and the house of Saul (2 Sa. 1-4)</a:t>
            </a:r>
          </a:p>
          <a:p>
            <a:pPr>
              <a:lnSpc>
                <a:spcPct val="100000"/>
              </a:lnSpc>
            </a:pPr>
            <a:r>
              <a:rPr lang="en-US" altLang="en-US" sz="2400" i="1" dirty="0">
                <a:effectLst/>
              </a:rPr>
              <a:t>David’s great sin with Bathsheba and the later turbulent court history (2 Sa. 11—1 Kings 2)</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p:cTn id="7"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 calcmode="lin" valueType="num">
                                      <p:cBhvr additive="base">
                                        <p:cTn id="19" dur="500" fill="hold"/>
                                        <p:tgtEl>
                                          <p:spTgt spid="778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8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7827">
                                            <p:txEl>
                                              <p:pRg st="3" end="3"/>
                                            </p:txEl>
                                          </p:spTgt>
                                        </p:tgtEl>
                                        <p:attrNameLst>
                                          <p:attrName>style.visibility</p:attrName>
                                        </p:attrNameLst>
                                      </p:cBhvr>
                                      <p:to>
                                        <p:strVal val="visible"/>
                                      </p:to>
                                    </p:set>
                                    <p:anim calcmode="lin" valueType="num">
                                      <p:cBhvr additive="base">
                                        <p:cTn id="25" dur="500" fill="hold"/>
                                        <p:tgtEl>
                                          <p:spTgt spid="778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78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80693AC0-67C9-8558-DC23-6CFEF18D1592}"/>
              </a:ext>
            </a:extLst>
          </p:cNvPr>
          <p:cNvSpPr>
            <a:spLocks noGrp="1" noChangeArrowheads="1"/>
          </p:cNvSpPr>
          <p:nvPr>
            <p:ph type="title"/>
          </p:nvPr>
        </p:nvSpPr>
        <p:spPr/>
        <p:txBody>
          <a:bodyPr/>
          <a:lstStyle/>
          <a:p>
            <a:r>
              <a:rPr lang="en-US" altLang="en-US">
                <a:solidFill>
                  <a:srgbClr val="990000"/>
                </a:solidFill>
                <a:effectLst>
                  <a:outerShdw blurRad="38100" dist="38100" dir="2700000" algn="tl">
                    <a:srgbClr val="000000"/>
                  </a:outerShdw>
                </a:effectLst>
              </a:rPr>
              <a:t>What the Chronicler Left Out</a:t>
            </a:r>
          </a:p>
        </p:txBody>
      </p:sp>
      <p:sp>
        <p:nvSpPr>
          <p:cNvPr id="78851" name="Rectangle 3">
            <a:extLst>
              <a:ext uri="{FF2B5EF4-FFF2-40B4-BE49-F238E27FC236}">
                <a16:creationId xmlns:a16="http://schemas.microsoft.com/office/drawing/2014/main" id="{EEA7BE0E-F84D-A24A-6773-A966E399DC2C}"/>
              </a:ext>
            </a:extLst>
          </p:cNvPr>
          <p:cNvSpPr>
            <a:spLocks noGrp="1" noChangeArrowheads="1"/>
          </p:cNvSpPr>
          <p:nvPr>
            <p:ph type="body" idx="1"/>
          </p:nvPr>
        </p:nvSpPr>
        <p:spPr>
          <a:xfrm>
            <a:off x="304800" y="990600"/>
            <a:ext cx="11582400" cy="5747084"/>
          </a:xfrm>
        </p:spPr>
        <p:txBody>
          <a:bodyPr/>
          <a:lstStyle/>
          <a:p>
            <a:pPr>
              <a:buFont typeface="Wingdings" panose="05000000000000000000" pitchFamily="2" charset="2"/>
              <a:buNone/>
            </a:pPr>
            <a:r>
              <a:rPr lang="en-US" altLang="en-US" sz="2800" b="1" dirty="0">
                <a:solidFill>
                  <a:srgbClr val="CC3300"/>
                </a:solidFill>
                <a:effectLst>
                  <a:outerShdw blurRad="38100" dist="38100" dir="2700000" algn="tl">
                    <a:srgbClr val="000000"/>
                  </a:outerShdw>
                </a:effectLst>
              </a:rPr>
              <a:t>From the period of Solomon, the Chronicler omitted two main blocks of material:</a:t>
            </a:r>
          </a:p>
          <a:p>
            <a:pPr>
              <a:lnSpc>
                <a:spcPct val="100000"/>
              </a:lnSpc>
            </a:pPr>
            <a:r>
              <a:rPr lang="en-US" altLang="en-US" sz="2400" i="1" dirty="0">
                <a:effectLst/>
              </a:rPr>
              <a:t>The struggle for throne succession between Solomon and Adonijah and the following purge (1 Kg. 1-2)</a:t>
            </a:r>
          </a:p>
          <a:p>
            <a:pPr>
              <a:lnSpc>
                <a:spcPct val="100000"/>
              </a:lnSpc>
            </a:pPr>
            <a:r>
              <a:rPr lang="en-US" altLang="en-US" sz="2400" i="1" dirty="0">
                <a:effectLst/>
              </a:rPr>
              <a:t>Solomon’s foreign harem, resultant idolatry and divine judgment (1 Kg. 11)</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p:cTn id="7" dur="5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8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additive="base">
                                        <p:cTn id="13" dur="5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8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8851">
                                            <p:txEl>
                                              <p:pRg st="2" end="2"/>
                                            </p:txEl>
                                          </p:spTgt>
                                        </p:tgtEl>
                                        <p:attrNameLst>
                                          <p:attrName>style.visibility</p:attrName>
                                        </p:attrNameLst>
                                      </p:cBhvr>
                                      <p:to>
                                        <p:strVal val="visible"/>
                                      </p:to>
                                    </p:set>
                                    <p:anim calcmode="lin" valueType="num">
                                      <p:cBhvr additive="base">
                                        <p:cTn id="19" dur="500" fill="hold"/>
                                        <p:tgtEl>
                                          <p:spTgt spid="788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88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F8FB4F97-E187-04B3-9853-240B4F78D0DB}"/>
              </a:ext>
            </a:extLst>
          </p:cNvPr>
          <p:cNvSpPr>
            <a:spLocks noGrp="1" noChangeArrowheads="1"/>
          </p:cNvSpPr>
          <p:nvPr>
            <p:ph type="title"/>
          </p:nvPr>
        </p:nvSpPr>
        <p:spPr/>
        <p:txBody>
          <a:bodyPr/>
          <a:lstStyle/>
          <a:p>
            <a:r>
              <a:rPr lang="en-US" altLang="en-US">
                <a:solidFill>
                  <a:srgbClr val="990000"/>
                </a:solidFill>
                <a:effectLst>
                  <a:outerShdw blurRad="38100" dist="38100" dir="2700000" algn="tl">
                    <a:srgbClr val="000000"/>
                  </a:outerShdw>
                </a:effectLst>
              </a:rPr>
              <a:t>What the Chronicler Left Out</a:t>
            </a:r>
          </a:p>
        </p:txBody>
      </p:sp>
      <p:sp>
        <p:nvSpPr>
          <p:cNvPr id="80899" name="Rectangle 3">
            <a:extLst>
              <a:ext uri="{FF2B5EF4-FFF2-40B4-BE49-F238E27FC236}">
                <a16:creationId xmlns:a16="http://schemas.microsoft.com/office/drawing/2014/main" id="{B932A271-D6FE-26FD-C40B-723CDCCC7448}"/>
              </a:ext>
            </a:extLst>
          </p:cNvPr>
          <p:cNvSpPr>
            <a:spLocks noGrp="1" noChangeArrowheads="1"/>
          </p:cNvSpPr>
          <p:nvPr>
            <p:ph type="body" idx="1"/>
          </p:nvPr>
        </p:nvSpPr>
        <p:spPr>
          <a:xfrm>
            <a:off x="304800" y="990600"/>
            <a:ext cx="11582400" cy="5715000"/>
          </a:xfrm>
        </p:spPr>
        <p:txBody>
          <a:bodyPr/>
          <a:lstStyle/>
          <a:p>
            <a:pPr>
              <a:buFont typeface="Wingdings" panose="05000000000000000000" pitchFamily="2" charset="2"/>
              <a:buNone/>
            </a:pPr>
            <a:r>
              <a:rPr lang="en-US" altLang="en-US" sz="2800" b="1" dirty="0">
                <a:solidFill>
                  <a:srgbClr val="CC3300"/>
                </a:solidFill>
                <a:effectLst>
                  <a:outerShdw blurRad="38100" dist="38100" dir="2700000" algn="tl">
                    <a:srgbClr val="000000"/>
                  </a:outerShdw>
                </a:effectLst>
              </a:rPr>
              <a:t>From the period of the divided kingdom, the Chronicler omitted all the narrative history about the northern kingdom:</a:t>
            </a:r>
          </a:p>
          <a:p>
            <a:pPr>
              <a:lnSpc>
                <a:spcPct val="100000"/>
              </a:lnSpc>
            </a:pPr>
            <a:r>
              <a:rPr lang="en-US" altLang="en-US" sz="2400" i="1" dirty="0">
                <a:effectLst/>
              </a:rPr>
              <a:t>He only touches on the northern kingdom as it came into contact with Judah.</a:t>
            </a:r>
          </a:p>
          <a:p>
            <a:pPr>
              <a:lnSpc>
                <a:spcPct val="100000"/>
              </a:lnSpc>
            </a:pPr>
            <a:r>
              <a:rPr lang="en-US" altLang="en-US" sz="2400" i="1" dirty="0">
                <a:effectLst/>
              </a:rPr>
              <a:t>Hence, there is no history of Elijah and Elisha and their struggle with the </a:t>
            </a:r>
            <a:r>
              <a:rPr lang="en-US" altLang="en-US" sz="2400" i="1" dirty="0" err="1">
                <a:effectLst/>
              </a:rPr>
              <a:t>Ba’al</a:t>
            </a:r>
            <a:r>
              <a:rPr lang="en-US" altLang="en-US" sz="2400" i="1" dirty="0">
                <a:effectLst/>
              </a:rPr>
              <a:t> cult in the north.</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p:cTn id="7" dur="500" fill="hold"/>
                                        <p:tgtEl>
                                          <p:spTgt spid="80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additive="base">
                                        <p:cTn id="19"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3ABEDE80-E2F4-DB3C-6F7E-9C331BB7754C}"/>
              </a:ext>
            </a:extLst>
          </p:cNvPr>
          <p:cNvSpPr>
            <a:spLocks noGrp="1" noChangeArrowheads="1"/>
          </p:cNvSpPr>
          <p:nvPr>
            <p:ph type="title"/>
          </p:nvPr>
        </p:nvSpPr>
        <p:spPr/>
        <p:txBody>
          <a:bodyPr/>
          <a:lstStyle/>
          <a:p>
            <a:r>
              <a:rPr lang="en-US" altLang="en-US">
                <a:solidFill>
                  <a:srgbClr val="990000"/>
                </a:solidFill>
                <a:effectLst>
                  <a:outerShdw blurRad="38100" dist="38100" dir="2700000" algn="tl">
                    <a:srgbClr val="000000"/>
                  </a:outerShdw>
                </a:effectLst>
                <a:latin typeface="Wide Latin" panose="020A0A07050505020404" pitchFamily="18" charset="0"/>
              </a:rPr>
              <a:t>Decree of Cyrus</a:t>
            </a:r>
          </a:p>
        </p:txBody>
      </p:sp>
      <p:sp>
        <p:nvSpPr>
          <p:cNvPr id="68611" name="Rectangle 3">
            <a:extLst>
              <a:ext uri="{FF2B5EF4-FFF2-40B4-BE49-F238E27FC236}">
                <a16:creationId xmlns:a16="http://schemas.microsoft.com/office/drawing/2014/main" id="{BB14D890-B52A-A5EB-CFCD-64DEAA7E846F}"/>
              </a:ext>
            </a:extLst>
          </p:cNvPr>
          <p:cNvSpPr>
            <a:spLocks noGrp="1" noChangeArrowheads="1"/>
          </p:cNvSpPr>
          <p:nvPr>
            <p:ph type="body" idx="1"/>
          </p:nvPr>
        </p:nvSpPr>
        <p:spPr>
          <a:xfrm>
            <a:off x="304801" y="1169773"/>
            <a:ext cx="11582399" cy="4876800"/>
          </a:xfrm>
        </p:spPr>
        <p:txBody>
          <a:bodyPr/>
          <a:lstStyle/>
          <a:p>
            <a:pPr>
              <a:buFont typeface="Wingdings" panose="05000000000000000000" pitchFamily="2" charset="2"/>
              <a:buNone/>
            </a:pPr>
            <a:r>
              <a:rPr lang="en-US" altLang="en-US" sz="2800" dirty="0">
                <a:solidFill>
                  <a:srgbClr val="CC3300"/>
                </a:solidFill>
                <a:effectLst>
                  <a:outerShdw blurRad="38100" dist="38100" dir="2700000" algn="tl">
                    <a:srgbClr val="000000"/>
                  </a:outerShdw>
                </a:effectLst>
                <a:latin typeface="Eras Demi ITC" panose="020B0805030504020804" pitchFamily="34" charset="0"/>
              </a:rPr>
              <a:t>2 Chronicles closes with a postscript that becomes the transition to Ezra-Nehemiah.</a:t>
            </a:r>
          </a:p>
          <a:p>
            <a:r>
              <a:rPr lang="en-US" altLang="en-US" sz="2400" i="1" dirty="0">
                <a:effectLst/>
              </a:rPr>
              <a:t>Cyrus the Persian allows the exiled Jews to return to Jerusalem to build a 2</a:t>
            </a:r>
            <a:r>
              <a:rPr lang="en-US" altLang="en-US" sz="2400" i="1" baseline="30000" dirty="0">
                <a:effectLst/>
              </a:rPr>
              <a:t>nd</a:t>
            </a:r>
            <a:r>
              <a:rPr lang="en-US" altLang="en-US" sz="2400" i="1" dirty="0">
                <a:effectLst/>
              </a:rPr>
              <a:t> temple (2 Chr. 36:2-23).</a:t>
            </a:r>
          </a:p>
          <a:p>
            <a:r>
              <a:rPr lang="en-US" altLang="en-US" sz="2400" i="1" dirty="0">
                <a:effectLst/>
              </a:rPr>
              <a:t>This postscript is virtually identical in wording to the opening verses of Ezra 1:1-3a.</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p:cTn id="7" dur="500" fill="hold"/>
                                        <p:tgtEl>
                                          <p:spTgt spid="68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89460592-CC87-C30A-8348-2412798AFD47}"/>
              </a:ext>
            </a:extLst>
          </p:cNvPr>
          <p:cNvSpPr>
            <a:spLocks noGrp="1" noChangeArrowheads="1"/>
          </p:cNvSpPr>
          <p:nvPr>
            <p:ph type="title"/>
          </p:nvPr>
        </p:nvSpPr>
        <p:spPr>
          <a:xfrm>
            <a:off x="272716" y="274638"/>
            <a:ext cx="11550316" cy="2544762"/>
          </a:xfrm>
        </p:spPr>
        <p:txBody>
          <a:bodyPr/>
          <a:lstStyle/>
          <a:p>
            <a:pPr algn="l"/>
            <a:r>
              <a:rPr lang="en-US" altLang="en-US" sz="4000" dirty="0">
                <a:solidFill>
                  <a:srgbClr val="8BFFFF"/>
                </a:solidFill>
                <a:effectLst>
                  <a:outerShdw blurRad="38100" dist="38100" dir="2700000" algn="tl">
                    <a:srgbClr val="000000"/>
                  </a:outerShdw>
                </a:effectLst>
                <a:latin typeface="Papyrus" panose="03070502060502030205" pitchFamily="66" charset="0"/>
              </a:rPr>
              <a:t>Cyrus Cylinder</a:t>
            </a:r>
            <a:r>
              <a:rPr lang="en-US" altLang="en-US" sz="2800" dirty="0">
                <a:solidFill>
                  <a:srgbClr val="8BFFFF"/>
                </a:solidFill>
                <a:effectLst>
                  <a:outerShdw blurRad="38100" dist="38100" dir="2700000" algn="tl">
                    <a:srgbClr val="000000"/>
                  </a:outerShdw>
                </a:effectLst>
                <a:latin typeface="Arial Narrow" panose="020B0606020202030204" pitchFamily="34" charset="0"/>
              </a:rPr>
              <a:t>  539-8 BC</a:t>
            </a:r>
            <a:br>
              <a:rPr lang="en-US" altLang="en-US" sz="4000" dirty="0">
                <a:solidFill>
                  <a:srgbClr val="8BFFFF"/>
                </a:solidFill>
                <a:effectLst>
                  <a:outerShdw blurRad="38100" dist="38100" dir="2700000" algn="tl">
                    <a:srgbClr val="000000"/>
                  </a:outerShdw>
                </a:effectLst>
                <a:latin typeface="Papyrus" panose="03070502060502030205" pitchFamily="66" charset="0"/>
              </a:rPr>
            </a:br>
            <a:r>
              <a:rPr lang="en-US" altLang="en-US" sz="2400" i="1" dirty="0">
                <a:solidFill>
                  <a:srgbClr val="FFFFCC"/>
                </a:solidFill>
                <a:effectLst>
                  <a:outerShdw blurRad="38100" dist="38100" dir="2700000" algn="tl">
                    <a:srgbClr val="000000"/>
                  </a:outerShdw>
                </a:effectLst>
                <a:latin typeface="Arial Narrow" panose="020B0606020202030204" pitchFamily="34" charset="0"/>
              </a:rPr>
              <a:t>	“I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a:t>
            </a:r>
            <a:br>
              <a:rPr lang="en-US" altLang="en-US" sz="4000" dirty="0">
                <a:solidFill>
                  <a:srgbClr val="EFC515"/>
                </a:solidFill>
                <a:effectLst>
                  <a:outerShdw blurRad="38100" dist="38100" dir="2700000" algn="tl">
                    <a:srgbClr val="000000"/>
                  </a:outerShdw>
                </a:effectLst>
                <a:latin typeface="Papyrus" panose="03070502060502030205" pitchFamily="66" charset="0"/>
              </a:rPr>
            </a:br>
            <a:r>
              <a:rPr lang="en-US" altLang="en-US" sz="1400" dirty="0">
                <a:effectLst>
                  <a:outerShdw blurRad="38100" dist="38100" dir="2700000" algn="tl">
                    <a:srgbClr val="FFFFFF"/>
                  </a:outerShdw>
                </a:effectLst>
                <a:latin typeface="Papyrus" panose="03070502060502030205" pitchFamily="66" charset="0"/>
              </a:rPr>
              <a:t>						</a:t>
            </a:r>
            <a:r>
              <a:rPr lang="en-US" altLang="en-US" sz="1800" dirty="0">
                <a:solidFill>
                  <a:schemeClr val="bg1"/>
                </a:solidFill>
                <a:effectLst/>
                <a:latin typeface="Arial Narrow" panose="020B0606020202030204" pitchFamily="34" charset="0"/>
              </a:rPr>
              <a:t>British Museum, London</a:t>
            </a:r>
            <a:endParaRPr lang="en-US" altLang="en-US" sz="4000" dirty="0">
              <a:solidFill>
                <a:schemeClr val="bg1"/>
              </a:solidFill>
              <a:effectLst/>
              <a:latin typeface="Papyrus" panose="03070502060502030205" pitchFamily="66" charset="0"/>
            </a:endParaRPr>
          </a:p>
        </p:txBody>
      </p:sp>
      <p:pic>
        <p:nvPicPr>
          <p:cNvPr id="69635" name="Picture 3">
            <a:extLst>
              <a:ext uri="{FF2B5EF4-FFF2-40B4-BE49-F238E27FC236}">
                <a16:creationId xmlns:a16="http://schemas.microsoft.com/office/drawing/2014/main" id="{FCAC199B-3291-4B60-4A9F-110B6DD95E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971801"/>
            <a:ext cx="7086600" cy="3649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trips dir="rd"/>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22E93F8B-251C-4477-A588-AC1295F1500E}"/>
              </a:ext>
            </a:extLst>
          </p:cNvPr>
          <p:cNvSpPr>
            <a:spLocks noGrp="1" noChangeArrowheads="1"/>
          </p:cNvSpPr>
          <p:nvPr>
            <p:ph type="title"/>
          </p:nvPr>
        </p:nvSpPr>
        <p:spPr>
          <a:xfrm>
            <a:off x="368968" y="274638"/>
            <a:ext cx="11823032" cy="2011358"/>
          </a:xfrm>
        </p:spPr>
        <p:txBody>
          <a:bodyPr/>
          <a:lstStyle/>
          <a:p>
            <a:pPr eaLnBrk="1" hangingPunct="1">
              <a:defRPr/>
            </a:pPr>
            <a:r>
              <a:rPr lang="en-US" altLang="en-US" sz="3200" dirty="0">
                <a:solidFill>
                  <a:schemeClr val="folHlink"/>
                </a:solidFill>
                <a:effectLst>
                  <a:outerShdw blurRad="38100" dist="38100" dir="2700000" algn="tl">
                    <a:srgbClr val="000000"/>
                  </a:outerShdw>
                </a:effectLst>
                <a:latin typeface="Eras Demi ITC" pitchFamily="34" charset="0"/>
              </a:rPr>
              <a:t>After Moses and the exodus from Egypt, the Old Testament narratives concern the working out of the covenantal land promises in Israel’s national history. This history falls into four large blocks:</a:t>
            </a:r>
            <a:r>
              <a:rPr lang="en-US" altLang="en-US" sz="3600" dirty="0">
                <a:latin typeface="Eras Demi ITC" pitchFamily="34" charset="0"/>
              </a:rPr>
              <a:t> </a:t>
            </a:r>
          </a:p>
        </p:txBody>
      </p:sp>
      <p:sp>
        <p:nvSpPr>
          <p:cNvPr id="7171" name="Line 3">
            <a:extLst>
              <a:ext uri="{FF2B5EF4-FFF2-40B4-BE49-F238E27FC236}">
                <a16:creationId xmlns:a16="http://schemas.microsoft.com/office/drawing/2014/main" id="{B6D3D988-3382-091D-EC57-67B7717C03BC}"/>
              </a:ext>
            </a:extLst>
          </p:cNvPr>
          <p:cNvSpPr>
            <a:spLocks noChangeShapeType="1"/>
          </p:cNvSpPr>
          <p:nvPr/>
        </p:nvSpPr>
        <p:spPr bwMode="auto">
          <a:xfrm>
            <a:off x="609599" y="5747252"/>
            <a:ext cx="11133217"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7172" name="Text Box 4">
            <a:extLst>
              <a:ext uri="{FF2B5EF4-FFF2-40B4-BE49-F238E27FC236}">
                <a16:creationId xmlns:a16="http://schemas.microsoft.com/office/drawing/2014/main" id="{CD2B6C15-ACF5-52E9-4B48-72A4957FB122}"/>
              </a:ext>
            </a:extLst>
          </p:cNvPr>
          <p:cNvSpPr txBox="1">
            <a:spLocks noChangeArrowheads="1"/>
          </p:cNvSpPr>
          <p:nvPr/>
        </p:nvSpPr>
        <p:spPr bwMode="auto">
          <a:xfrm>
            <a:off x="1752600" y="5881688"/>
            <a:ext cx="891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000000"/>
                </a:solidFill>
                <a:latin typeface="Tahoma" panose="020B0604030504040204" pitchFamily="34" charset="0"/>
              </a:rPr>
              <a:t>1200        1100        1000        900        800        700        600       500       400 BC</a:t>
            </a:r>
          </a:p>
        </p:txBody>
      </p:sp>
      <p:sp>
        <p:nvSpPr>
          <p:cNvPr id="7173" name="Line 5">
            <a:extLst>
              <a:ext uri="{FF2B5EF4-FFF2-40B4-BE49-F238E27FC236}">
                <a16:creationId xmlns:a16="http://schemas.microsoft.com/office/drawing/2014/main" id="{817CA30E-DBA6-CBC9-8AFA-F3EADD8B4B3F}"/>
              </a:ext>
            </a:extLst>
          </p:cNvPr>
          <p:cNvSpPr>
            <a:spLocks noChangeShapeType="1"/>
          </p:cNvSpPr>
          <p:nvPr/>
        </p:nvSpPr>
        <p:spPr bwMode="auto">
          <a:xfrm flipV="1">
            <a:off x="3200400" y="3505200"/>
            <a:ext cx="0" cy="2362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7174" name="Line 6">
            <a:extLst>
              <a:ext uri="{FF2B5EF4-FFF2-40B4-BE49-F238E27FC236}">
                <a16:creationId xmlns:a16="http://schemas.microsoft.com/office/drawing/2014/main" id="{221898A7-3ABD-5B16-280A-97F7185DD690}"/>
              </a:ext>
            </a:extLst>
          </p:cNvPr>
          <p:cNvSpPr>
            <a:spLocks noChangeShapeType="1"/>
          </p:cNvSpPr>
          <p:nvPr/>
        </p:nvSpPr>
        <p:spPr bwMode="auto">
          <a:xfrm flipV="1">
            <a:off x="4267200" y="3505200"/>
            <a:ext cx="0" cy="2362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7175" name="Line 7">
            <a:extLst>
              <a:ext uri="{FF2B5EF4-FFF2-40B4-BE49-F238E27FC236}">
                <a16:creationId xmlns:a16="http://schemas.microsoft.com/office/drawing/2014/main" id="{93176940-99FF-F436-F379-7C1BDF363D29}"/>
              </a:ext>
            </a:extLst>
          </p:cNvPr>
          <p:cNvSpPr>
            <a:spLocks noChangeShapeType="1"/>
          </p:cNvSpPr>
          <p:nvPr/>
        </p:nvSpPr>
        <p:spPr bwMode="auto">
          <a:xfrm flipV="1">
            <a:off x="8305800" y="3657600"/>
            <a:ext cx="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559112" name="Text Box 8">
            <a:extLst>
              <a:ext uri="{FF2B5EF4-FFF2-40B4-BE49-F238E27FC236}">
                <a16:creationId xmlns:a16="http://schemas.microsoft.com/office/drawing/2014/main" id="{60AA2D5D-5C25-E7B8-8EDE-7E66D0506B61}"/>
              </a:ext>
            </a:extLst>
          </p:cNvPr>
          <p:cNvSpPr txBox="1">
            <a:spLocks noChangeArrowheads="1"/>
          </p:cNvSpPr>
          <p:nvPr/>
        </p:nvSpPr>
        <p:spPr bwMode="auto">
          <a:xfrm>
            <a:off x="1676400" y="3352801"/>
            <a:ext cx="152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fontAlgn="base">
              <a:spcBef>
                <a:spcPct val="50000"/>
              </a:spcBef>
              <a:spcAft>
                <a:spcPct val="0"/>
              </a:spcAft>
            </a:pPr>
            <a:r>
              <a:rPr lang="en-US" altLang="en-US" sz="2400">
                <a:solidFill>
                  <a:srgbClr val="000000"/>
                </a:solidFill>
                <a:latin typeface="Agency FB" panose="020B0503020202020204" pitchFamily="34" charset="0"/>
              </a:rPr>
              <a:t>Conquest &amp;</a:t>
            </a:r>
          </a:p>
          <a:p>
            <a:pPr algn="ctr" fontAlgn="base">
              <a:spcBef>
                <a:spcPct val="50000"/>
              </a:spcBef>
              <a:spcAft>
                <a:spcPct val="0"/>
              </a:spcAft>
            </a:pPr>
            <a:r>
              <a:rPr lang="en-US" altLang="en-US" sz="2400">
                <a:solidFill>
                  <a:srgbClr val="000000"/>
                </a:solidFill>
                <a:latin typeface="Agency FB" panose="020B0503020202020204" pitchFamily="34" charset="0"/>
              </a:rPr>
              <a:t>Settlement</a:t>
            </a:r>
          </a:p>
        </p:txBody>
      </p:sp>
      <p:sp>
        <p:nvSpPr>
          <p:cNvPr id="559113" name="Text Box 9">
            <a:extLst>
              <a:ext uri="{FF2B5EF4-FFF2-40B4-BE49-F238E27FC236}">
                <a16:creationId xmlns:a16="http://schemas.microsoft.com/office/drawing/2014/main" id="{D10866A4-A8B8-17CF-DFEC-D20AD5A7F5F8}"/>
              </a:ext>
            </a:extLst>
          </p:cNvPr>
          <p:cNvSpPr txBox="1">
            <a:spLocks noChangeArrowheads="1"/>
          </p:cNvSpPr>
          <p:nvPr/>
        </p:nvSpPr>
        <p:spPr bwMode="auto">
          <a:xfrm>
            <a:off x="3124200" y="3352801"/>
            <a:ext cx="121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fontAlgn="base">
              <a:spcBef>
                <a:spcPct val="50000"/>
              </a:spcBef>
              <a:spcAft>
                <a:spcPct val="0"/>
              </a:spcAft>
            </a:pPr>
            <a:r>
              <a:rPr lang="en-US" altLang="en-US" sz="2400">
                <a:solidFill>
                  <a:srgbClr val="000000"/>
                </a:solidFill>
                <a:latin typeface="Agency FB" panose="020B0503020202020204" pitchFamily="34" charset="0"/>
              </a:rPr>
              <a:t>United</a:t>
            </a:r>
          </a:p>
          <a:p>
            <a:pPr algn="ctr" fontAlgn="base">
              <a:spcBef>
                <a:spcPct val="50000"/>
              </a:spcBef>
              <a:spcAft>
                <a:spcPct val="0"/>
              </a:spcAft>
            </a:pPr>
            <a:r>
              <a:rPr lang="en-US" altLang="en-US" sz="2400">
                <a:solidFill>
                  <a:srgbClr val="000000"/>
                </a:solidFill>
                <a:latin typeface="Agency FB" panose="020B0503020202020204" pitchFamily="34" charset="0"/>
              </a:rPr>
              <a:t>Monarchy</a:t>
            </a:r>
          </a:p>
        </p:txBody>
      </p:sp>
      <p:sp>
        <p:nvSpPr>
          <p:cNvPr id="559114" name="Text Box 10">
            <a:extLst>
              <a:ext uri="{FF2B5EF4-FFF2-40B4-BE49-F238E27FC236}">
                <a16:creationId xmlns:a16="http://schemas.microsoft.com/office/drawing/2014/main" id="{1068BEC0-4749-F582-A63E-27FB242BCECB}"/>
              </a:ext>
            </a:extLst>
          </p:cNvPr>
          <p:cNvSpPr txBox="1">
            <a:spLocks noChangeArrowheads="1"/>
          </p:cNvSpPr>
          <p:nvPr/>
        </p:nvSpPr>
        <p:spPr bwMode="auto">
          <a:xfrm>
            <a:off x="5181600" y="3352801"/>
            <a:ext cx="1600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fontAlgn="base">
              <a:spcBef>
                <a:spcPct val="50000"/>
              </a:spcBef>
              <a:spcAft>
                <a:spcPct val="0"/>
              </a:spcAft>
            </a:pPr>
            <a:r>
              <a:rPr lang="en-US" altLang="en-US" sz="2400">
                <a:solidFill>
                  <a:srgbClr val="000000"/>
                </a:solidFill>
                <a:latin typeface="Agency FB" panose="020B0503020202020204" pitchFamily="34" charset="0"/>
              </a:rPr>
              <a:t>Divided </a:t>
            </a:r>
          </a:p>
          <a:p>
            <a:pPr algn="ctr" fontAlgn="base">
              <a:spcBef>
                <a:spcPct val="50000"/>
              </a:spcBef>
              <a:spcAft>
                <a:spcPct val="0"/>
              </a:spcAft>
            </a:pPr>
            <a:r>
              <a:rPr lang="en-US" altLang="en-US" sz="2400">
                <a:solidFill>
                  <a:srgbClr val="000000"/>
                </a:solidFill>
                <a:latin typeface="Agency FB" panose="020B0503020202020204" pitchFamily="34" charset="0"/>
              </a:rPr>
              <a:t>Monarchy</a:t>
            </a:r>
          </a:p>
        </p:txBody>
      </p:sp>
      <p:sp>
        <p:nvSpPr>
          <p:cNvPr id="559115" name="Text Box 11">
            <a:extLst>
              <a:ext uri="{FF2B5EF4-FFF2-40B4-BE49-F238E27FC236}">
                <a16:creationId xmlns:a16="http://schemas.microsoft.com/office/drawing/2014/main" id="{F35B9694-7D89-2E37-0F7E-FA32FDEF1B00}"/>
              </a:ext>
            </a:extLst>
          </p:cNvPr>
          <p:cNvSpPr txBox="1">
            <a:spLocks noChangeArrowheads="1"/>
          </p:cNvSpPr>
          <p:nvPr/>
        </p:nvSpPr>
        <p:spPr bwMode="auto">
          <a:xfrm>
            <a:off x="8763000" y="3352801"/>
            <a:ext cx="990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a:solidFill>
                  <a:srgbClr val="000000"/>
                </a:solidFill>
                <a:latin typeface="Agency FB" panose="020B0503020202020204" pitchFamily="34" charset="0"/>
              </a:rPr>
              <a:t>Exile &amp; </a:t>
            </a:r>
          </a:p>
          <a:p>
            <a:pPr fontAlgn="base">
              <a:spcBef>
                <a:spcPct val="50000"/>
              </a:spcBef>
              <a:spcAft>
                <a:spcPct val="0"/>
              </a:spcAft>
            </a:pPr>
            <a:r>
              <a:rPr lang="en-US" altLang="en-US" sz="2400">
                <a:solidFill>
                  <a:srgbClr val="000000"/>
                </a:solidFill>
                <a:latin typeface="Agency FB" panose="020B0503020202020204" pitchFamily="34" charset="0"/>
              </a:rPr>
              <a:t>Return</a:t>
            </a:r>
          </a:p>
        </p:txBody>
      </p:sp>
      <p:sp>
        <p:nvSpPr>
          <p:cNvPr id="559116" name="Rectangle 12">
            <a:extLst>
              <a:ext uri="{FF2B5EF4-FFF2-40B4-BE49-F238E27FC236}">
                <a16:creationId xmlns:a16="http://schemas.microsoft.com/office/drawing/2014/main" id="{C715C10B-2101-963C-E276-93C0DEE9F5EE}"/>
              </a:ext>
            </a:extLst>
          </p:cNvPr>
          <p:cNvSpPr>
            <a:spLocks noChangeArrowheads="1"/>
          </p:cNvSpPr>
          <p:nvPr/>
        </p:nvSpPr>
        <p:spPr bwMode="auto">
          <a:xfrm>
            <a:off x="1905000" y="4495800"/>
            <a:ext cx="12954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559117" name="Rectangle 13">
            <a:extLst>
              <a:ext uri="{FF2B5EF4-FFF2-40B4-BE49-F238E27FC236}">
                <a16:creationId xmlns:a16="http://schemas.microsoft.com/office/drawing/2014/main" id="{6C4905C1-7ADD-3B36-D1DF-10513EC6C487}"/>
              </a:ext>
            </a:extLst>
          </p:cNvPr>
          <p:cNvSpPr>
            <a:spLocks noChangeArrowheads="1"/>
          </p:cNvSpPr>
          <p:nvPr/>
        </p:nvSpPr>
        <p:spPr bwMode="auto">
          <a:xfrm>
            <a:off x="3200400" y="4495800"/>
            <a:ext cx="10668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559118" name="Rectangle 14">
            <a:extLst>
              <a:ext uri="{FF2B5EF4-FFF2-40B4-BE49-F238E27FC236}">
                <a16:creationId xmlns:a16="http://schemas.microsoft.com/office/drawing/2014/main" id="{A54A9B6E-06E2-87A3-C0D5-478E78B376D8}"/>
              </a:ext>
            </a:extLst>
          </p:cNvPr>
          <p:cNvSpPr>
            <a:spLocks noChangeArrowheads="1"/>
          </p:cNvSpPr>
          <p:nvPr/>
        </p:nvSpPr>
        <p:spPr bwMode="auto">
          <a:xfrm>
            <a:off x="4267200" y="5105400"/>
            <a:ext cx="4038600" cy="5334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559119" name="Rectangle 15">
            <a:extLst>
              <a:ext uri="{FF2B5EF4-FFF2-40B4-BE49-F238E27FC236}">
                <a16:creationId xmlns:a16="http://schemas.microsoft.com/office/drawing/2014/main" id="{488077DD-3996-2FAC-736E-99C3C619E39B}"/>
              </a:ext>
            </a:extLst>
          </p:cNvPr>
          <p:cNvSpPr>
            <a:spLocks noChangeArrowheads="1"/>
          </p:cNvSpPr>
          <p:nvPr/>
        </p:nvSpPr>
        <p:spPr bwMode="auto">
          <a:xfrm>
            <a:off x="4267200" y="4495800"/>
            <a:ext cx="2514600" cy="6096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559120" name="Rectangle 16">
            <a:extLst>
              <a:ext uri="{FF2B5EF4-FFF2-40B4-BE49-F238E27FC236}">
                <a16:creationId xmlns:a16="http://schemas.microsoft.com/office/drawing/2014/main" id="{BCEC447B-6896-FFC0-93BA-A083C42B89D6}"/>
              </a:ext>
            </a:extLst>
          </p:cNvPr>
          <p:cNvSpPr>
            <a:spLocks noChangeArrowheads="1"/>
          </p:cNvSpPr>
          <p:nvPr/>
        </p:nvSpPr>
        <p:spPr bwMode="auto">
          <a:xfrm flipV="1">
            <a:off x="8763000" y="5105400"/>
            <a:ext cx="1066800" cy="5334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fontAlgn="base">
              <a:spcBef>
                <a:spcPct val="0"/>
              </a:spcBef>
              <a:spcAft>
                <a:spcPct val="0"/>
              </a:spcAft>
            </a:pPr>
            <a:endParaRPr lang="en-US" altLang="en-US">
              <a:solidFill>
                <a:srgbClr val="FF6600"/>
              </a:solidFill>
              <a:latin typeface="Tahoma" panose="020B0604030504040204" pitchFamily="34" charset="0"/>
            </a:endParaRPr>
          </a:p>
        </p:txBody>
      </p:sp>
      <p:sp>
        <p:nvSpPr>
          <p:cNvPr id="559121" name="Text Box 17">
            <a:extLst>
              <a:ext uri="{FF2B5EF4-FFF2-40B4-BE49-F238E27FC236}">
                <a16:creationId xmlns:a16="http://schemas.microsoft.com/office/drawing/2014/main" id="{4CF8A979-5A60-B8F9-4E5F-13D7F1B859C3}"/>
              </a:ext>
            </a:extLst>
          </p:cNvPr>
          <p:cNvSpPr txBox="1">
            <a:spLocks noChangeArrowheads="1"/>
          </p:cNvSpPr>
          <p:nvPr/>
        </p:nvSpPr>
        <p:spPr bwMode="auto">
          <a:xfrm>
            <a:off x="2057400" y="4648201"/>
            <a:ext cx="10668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fontAlgn="base">
              <a:lnSpc>
                <a:spcPct val="80000"/>
              </a:lnSpc>
              <a:spcBef>
                <a:spcPct val="50000"/>
              </a:spcBef>
              <a:spcAft>
                <a:spcPct val="0"/>
              </a:spcAft>
            </a:pPr>
            <a:r>
              <a:rPr lang="en-US" altLang="en-US" sz="2000" b="1">
                <a:solidFill>
                  <a:srgbClr val="000000"/>
                </a:solidFill>
                <a:latin typeface="Tahoma" panose="020B0604030504040204" pitchFamily="34" charset="0"/>
              </a:rPr>
              <a:t>12</a:t>
            </a:r>
          </a:p>
          <a:p>
            <a:pPr algn="ctr" fontAlgn="base">
              <a:lnSpc>
                <a:spcPct val="80000"/>
              </a:lnSpc>
              <a:spcBef>
                <a:spcPct val="50000"/>
              </a:spcBef>
              <a:spcAft>
                <a:spcPct val="0"/>
              </a:spcAft>
            </a:pPr>
            <a:r>
              <a:rPr lang="en-US" altLang="en-US" sz="2000" b="1">
                <a:solidFill>
                  <a:srgbClr val="000000"/>
                </a:solidFill>
                <a:latin typeface="Tahoma" panose="020B0604030504040204" pitchFamily="34" charset="0"/>
              </a:rPr>
              <a:t>Tribes</a:t>
            </a:r>
          </a:p>
        </p:txBody>
      </p:sp>
      <p:sp>
        <p:nvSpPr>
          <p:cNvPr id="559122" name="Text Box 18">
            <a:extLst>
              <a:ext uri="{FF2B5EF4-FFF2-40B4-BE49-F238E27FC236}">
                <a16:creationId xmlns:a16="http://schemas.microsoft.com/office/drawing/2014/main" id="{5529DD1D-F045-E42E-0579-2362BEFFAFF4}"/>
              </a:ext>
            </a:extLst>
          </p:cNvPr>
          <p:cNvSpPr txBox="1">
            <a:spLocks noChangeArrowheads="1"/>
          </p:cNvSpPr>
          <p:nvPr/>
        </p:nvSpPr>
        <p:spPr bwMode="auto">
          <a:xfrm>
            <a:off x="3200400" y="4648201"/>
            <a:ext cx="10668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fontAlgn="base">
              <a:lnSpc>
                <a:spcPct val="80000"/>
              </a:lnSpc>
              <a:spcBef>
                <a:spcPct val="50000"/>
              </a:spcBef>
              <a:spcAft>
                <a:spcPct val="0"/>
              </a:spcAft>
            </a:pPr>
            <a:r>
              <a:rPr lang="en-US" altLang="en-US" sz="2000" b="1">
                <a:solidFill>
                  <a:srgbClr val="000000"/>
                </a:solidFill>
                <a:latin typeface="Tahoma" panose="020B0604030504040204" pitchFamily="34" charset="0"/>
              </a:rPr>
              <a:t>12</a:t>
            </a:r>
          </a:p>
          <a:p>
            <a:pPr algn="ctr" fontAlgn="base">
              <a:lnSpc>
                <a:spcPct val="80000"/>
              </a:lnSpc>
              <a:spcBef>
                <a:spcPct val="50000"/>
              </a:spcBef>
              <a:spcAft>
                <a:spcPct val="0"/>
              </a:spcAft>
            </a:pPr>
            <a:r>
              <a:rPr lang="en-US" altLang="en-US" sz="2000" b="1">
                <a:solidFill>
                  <a:srgbClr val="000000"/>
                </a:solidFill>
                <a:latin typeface="Tahoma" panose="020B0604030504040204" pitchFamily="34" charset="0"/>
              </a:rPr>
              <a:t>Tribes</a:t>
            </a:r>
          </a:p>
        </p:txBody>
      </p:sp>
      <p:sp>
        <p:nvSpPr>
          <p:cNvPr id="559123" name="Text Box 19">
            <a:extLst>
              <a:ext uri="{FF2B5EF4-FFF2-40B4-BE49-F238E27FC236}">
                <a16:creationId xmlns:a16="http://schemas.microsoft.com/office/drawing/2014/main" id="{E731227F-A05F-A690-7BBC-A5B348F56B39}"/>
              </a:ext>
            </a:extLst>
          </p:cNvPr>
          <p:cNvSpPr txBox="1">
            <a:spLocks noChangeArrowheads="1"/>
          </p:cNvSpPr>
          <p:nvPr/>
        </p:nvSpPr>
        <p:spPr bwMode="auto">
          <a:xfrm>
            <a:off x="4343400" y="4572001"/>
            <a:ext cx="2514600" cy="396875"/>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a:solidFill>
                  <a:srgbClr val="000000"/>
                </a:solidFill>
                <a:latin typeface="Tahoma" panose="020B0604030504040204" pitchFamily="34" charset="0"/>
              </a:rPr>
              <a:t>Israel (10 tribes)</a:t>
            </a:r>
          </a:p>
        </p:txBody>
      </p:sp>
      <p:sp>
        <p:nvSpPr>
          <p:cNvPr id="559124" name="Text Box 20">
            <a:extLst>
              <a:ext uri="{FF2B5EF4-FFF2-40B4-BE49-F238E27FC236}">
                <a16:creationId xmlns:a16="http://schemas.microsoft.com/office/drawing/2014/main" id="{748B7C0C-E3E9-BFA0-37DE-7EFAC7E92832}"/>
              </a:ext>
            </a:extLst>
          </p:cNvPr>
          <p:cNvSpPr txBox="1">
            <a:spLocks noChangeArrowheads="1"/>
          </p:cNvSpPr>
          <p:nvPr/>
        </p:nvSpPr>
        <p:spPr bwMode="auto">
          <a:xfrm>
            <a:off x="4343400" y="5165726"/>
            <a:ext cx="373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a:solidFill>
                  <a:srgbClr val="000000"/>
                </a:solidFill>
                <a:latin typeface="Tahoma" panose="020B0604030504040204" pitchFamily="34" charset="0"/>
              </a:rPr>
              <a:t>Judah (2 tribes)</a:t>
            </a:r>
          </a:p>
        </p:txBody>
      </p:sp>
      <p:sp>
        <p:nvSpPr>
          <p:cNvPr id="559125" name="Text Box 21">
            <a:extLst>
              <a:ext uri="{FF2B5EF4-FFF2-40B4-BE49-F238E27FC236}">
                <a16:creationId xmlns:a16="http://schemas.microsoft.com/office/drawing/2014/main" id="{FE0F3618-3EBD-E1CB-BB4D-EFC79C34218E}"/>
              </a:ext>
            </a:extLst>
          </p:cNvPr>
          <p:cNvSpPr txBox="1">
            <a:spLocks noChangeArrowheads="1"/>
          </p:cNvSpPr>
          <p:nvPr/>
        </p:nvSpPr>
        <p:spPr bwMode="auto">
          <a:xfrm>
            <a:off x="8839200" y="5165726"/>
            <a:ext cx="106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a:solidFill>
                  <a:srgbClr val="000000"/>
                </a:solidFill>
                <a:latin typeface="Tahoma" panose="020B0604030504040204" pitchFamily="34" charset="0"/>
              </a:rPr>
              <a:t>Judah</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59112"/>
                                        </p:tgtEl>
                                        <p:attrNameLst>
                                          <p:attrName>style.visibility</p:attrName>
                                        </p:attrNameLst>
                                      </p:cBhvr>
                                      <p:to>
                                        <p:strVal val="visible"/>
                                      </p:to>
                                    </p:set>
                                    <p:animEffect transition="in" filter="randombar(horizontal)">
                                      <p:cBhvr>
                                        <p:cTn id="7" dur="500"/>
                                        <p:tgtEl>
                                          <p:spTgt spid="559112"/>
                                        </p:tgtEl>
                                      </p:cBhvr>
                                    </p:animEffect>
                                  </p:childTnLst>
                                </p:cTn>
                              </p:par>
                              <p:par>
                                <p:cTn id="8" presetID="14" presetClass="entr" presetSubtype="10" fill="hold" nodeType="withEffect">
                                  <p:stCondLst>
                                    <p:cond delay="0"/>
                                  </p:stCondLst>
                                  <p:childTnLst>
                                    <p:set>
                                      <p:cBhvr>
                                        <p:cTn id="9" dur="1" fill="hold">
                                          <p:stCondLst>
                                            <p:cond delay="0"/>
                                          </p:stCondLst>
                                        </p:cTn>
                                        <p:tgtEl>
                                          <p:spTgt spid="559116"/>
                                        </p:tgtEl>
                                        <p:attrNameLst>
                                          <p:attrName>style.visibility</p:attrName>
                                        </p:attrNameLst>
                                      </p:cBhvr>
                                      <p:to>
                                        <p:strVal val="visible"/>
                                      </p:to>
                                    </p:set>
                                    <p:animEffect transition="in" filter="randombar(horizontal)">
                                      <p:cBhvr>
                                        <p:cTn id="10" dur="500"/>
                                        <p:tgtEl>
                                          <p:spTgt spid="559116"/>
                                        </p:tgtEl>
                                      </p:cBhvr>
                                    </p:animEffect>
                                  </p:childTnLst>
                                </p:cTn>
                              </p:par>
                              <p:par>
                                <p:cTn id="11" presetID="14" presetClass="entr" presetSubtype="10" fill="hold" nodeType="withEffect">
                                  <p:stCondLst>
                                    <p:cond delay="0"/>
                                  </p:stCondLst>
                                  <p:childTnLst>
                                    <p:set>
                                      <p:cBhvr>
                                        <p:cTn id="12" dur="1" fill="hold">
                                          <p:stCondLst>
                                            <p:cond delay="0"/>
                                          </p:stCondLst>
                                        </p:cTn>
                                        <p:tgtEl>
                                          <p:spTgt spid="559121">
                                            <p:txEl>
                                              <p:pRg st="0" end="0"/>
                                            </p:txEl>
                                          </p:spTgt>
                                        </p:tgtEl>
                                        <p:attrNameLst>
                                          <p:attrName>style.visibility</p:attrName>
                                        </p:attrNameLst>
                                      </p:cBhvr>
                                      <p:to>
                                        <p:strVal val="visible"/>
                                      </p:to>
                                    </p:set>
                                    <p:animEffect transition="in" filter="randombar(horizontal)">
                                      <p:cBhvr>
                                        <p:cTn id="13" dur="500"/>
                                        <p:tgtEl>
                                          <p:spTgt spid="559121">
                                            <p:txEl>
                                              <p:pRg st="0" end="0"/>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59121">
                                            <p:txEl>
                                              <p:pRg st="1" end="1"/>
                                            </p:txEl>
                                          </p:spTgt>
                                        </p:tgtEl>
                                        <p:attrNameLst>
                                          <p:attrName>style.visibility</p:attrName>
                                        </p:attrNameLst>
                                      </p:cBhvr>
                                      <p:to>
                                        <p:strVal val="visible"/>
                                      </p:to>
                                    </p:set>
                                    <p:animEffect transition="in" filter="randombar(horizontal)">
                                      <p:cBhvr>
                                        <p:cTn id="16" dur="500"/>
                                        <p:tgtEl>
                                          <p:spTgt spid="55912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nodeType="clickEffect">
                                  <p:stCondLst>
                                    <p:cond delay="0"/>
                                  </p:stCondLst>
                                  <p:childTnLst>
                                    <p:set>
                                      <p:cBhvr>
                                        <p:cTn id="20" dur="1" fill="hold">
                                          <p:stCondLst>
                                            <p:cond delay="0"/>
                                          </p:stCondLst>
                                        </p:cTn>
                                        <p:tgtEl>
                                          <p:spTgt spid="559113"/>
                                        </p:tgtEl>
                                        <p:attrNameLst>
                                          <p:attrName>style.visibility</p:attrName>
                                        </p:attrNameLst>
                                      </p:cBhvr>
                                      <p:to>
                                        <p:strVal val="visible"/>
                                      </p:to>
                                    </p:set>
                                    <p:animEffect transition="in" filter="randombar(horizontal)">
                                      <p:cBhvr>
                                        <p:cTn id="21" dur="500"/>
                                        <p:tgtEl>
                                          <p:spTgt spid="559113"/>
                                        </p:tgtEl>
                                      </p:cBhvr>
                                    </p:animEffect>
                                  </p:childTnLst>
                                </p:cTn>
                              </p:par>
                              <p:par>
                                <p:cTn id="22" presetID="14" presetClass="entr" presetSubtype="10" fill="hold" nodeType="withEffect">
                                  <p:stCondLst>
                                    <p:cond delay="0"/>
                                  </p:stCondLst>
                                  <p:childTnLst>
                                    <p:set>
                                      <p:cBhvr>
                                        <p:cTn id="23" dur="1" fill="hold">
                                          <p:stCondLst>
                                            <p:cond delay="0"/>
                                          </p:stCondLst>
                                        </p:cTn>
                                        <p:tgtEl>
                                          <p:spTgt spid="559117"/>
                                        </p:tgtEl>
                                        <p:attrNameLst>
                                          <p:attrName>style.visibility</p:attrName>
                                        </p:attrNameLst>
                                      </p:cBhvr>
                                      <p:to>
                                        <p:strVal val="visible"/>
                                      </p:to>
                                    </p:set>
                                    <p:animEffect transition="in" filter="randombar(horizontal)">
                                      <p:cBhvr>
                                        <p:cTn id="24" dur="500"/>
                                        <p:tgtEl>
                                          <p:spTgt spid="559117"/>
                                        </p:tgtEl>
                                      </p:cBhvr>
                                    </p:animEffect>
                                  </p:childTnLst>
                                </p:cTn>
                              </p:par>
                              <p:par>
                                <p:cTn id="25" presetID="14" presetClass="entr" presetSubtype="10" fill="hold" nodeType="withEffect">
                                  <p:stCondLst>
                                    <p:cond delay="0"/>
                                  </p:stCondLst>
                                  <p:childTnLst>
                                    <p:set>
                                      <p:cBhvr>
                                        <p:cTn id="26" dur="1" fill="hold">
                                          <p:stCondLst>
                                            <p:cond delay="0"/>
                                          </p:stCondLst>
                                        </p:cTn>
                                        <p:tgtEl>
                                          <p:spTgt spid="559122">
                                            <p:txEl>
                                              <p:pRg st="0" end="0"/>
                                            </p:txEl>
                                          </p:spTgt>
                                        </p:tgtEl>
                                        <p:attrNameLst>
                                          <p:attrName>style.visibility</p:attrName>
                                        </p:attrNameLst>
                                      </p:cBhvr>
                                      <p:to>
                                        <p:strVal val="visible"/>
                                      </p:to>
                                    </p:set>
                                    <p:animEffect transition="in" filter="randombar(horizontal)">
                                      <p:cBhvr>
                                        <p:cTn id="27" dur="500"/>
                                        <p:tgtEl>
                                          <p:spTgt spid="559122">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559122">
                                            <p:txEl>
                                              <p:pRg st="1" end="1"/>
                                            </p:txEl>
                                          </p:spTgt>
                                        </p:tgtEl>
                                        <p:attrNameLst>
                                          <p:attrName>style.visibility</p:attrName>
                                        </p:attrNameLst>
                                      </p:cBhvr>
                                      <p:to>
                                        <p:strVal val="visible"/>
                                      </p:to>
                                    </p:set>
                                    <p:animEffect transition="in" filter="randombar(horizontal)">
                                      <p:cBhvr>
                                        <p:cTn id="30" dur="500"/>
                                        <p:tgtEl>
                                          <p:spTgt spid="559122">
                                            <p:txEl>
                                              <p:pRg st="1" end="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nodeType="clickEffect">
                                  <p:stCondLst>
                                    <p:cond delay="0"/>
                                  </p:stCondLst>
                                  <p:childTnLst>
                                    <p:set>
                                      <p:cBhvr>
                                        <p:cTn id="34" dur="1" fill="hold">
                                          <p:stCondLst>
                                            <p:cond delay="0"/>
                                          </p:stCondLst>
                                        </p:cTn>
                                        <p:tgtEl>
                                          <p:spTgt spid="559114">
                                            <p:txEl>
                                              <p:pRg st="0" end="0"/>
                                            </p:txEl>
                                          </p:spTgt>
                                        </p:tgtEl>
                                        <p:attrNameLst>
                                          <p:attrName>style.visibility</p:attrName>
                                        </p:attrNameLst>
                                      </p:cBhvr>
                                      <p:to>
                                        <p:strVal val="visible"/>
                                      </p:to>
                                    </p:set>
                                    <p:animEffect transition="in" filter="randombar(horizontal)">
                                      <p:cBhvr>
                                        <p:cTn id="35" dur="500"/>
                                        <p:tgtEl>
                                          <p:spTgt spid="559114">
                                            <p:txEl>
                                              <p:pRg st="0" end="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559114">
                                            <p:txEl>
                                              <p:pRg st="1" end="1"/>
                                            </p:txEl>
                                          </p:spTgt>
                                        </p:tgtEl>
                                        <p:attrNameLst>
                                          <p:attrName>style.visibility</p:attrName>
                                        </p:attrNameLst>
                                      </p:cBhvr>
                                      <p:to>
                                        <p:strVal val="visible"/>
                                      </p:to>
                                    </p:set>
                                    <p:animEffect transition="in" filter="randombar(horizontal)">
                                      <p:cBhvr>
                                        <p:cTn id="38" dur="500"/>
                                        <p:tgtEl>
                                          <p:spTgt spid="559114">
                                            <p:txEl>
                                              <p:pRg st="1" end="1"/>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559119"/>
                                        </p:tgtEl>
                                        <p:attrNameLst>
                                          <p:attrName>style.visibility</p:attrName>
                                        </p:attrNameLst>
                                      </p:cBhvr>
                                      <p:to>
                                        <p:strVal val="visible"/>
                                      </p:to>
                                    </p:set>
                                    <p:animEffect transition="in" filter="randombar(horizontal)">
                                      <p:cBhvr>
                                        <p:cTn id="41" dur="500"/>
                                        <p:tgtEl>
                                          <p:spTgt spid="559119"/>
                                        </p:tgtEl>
                                      </p:cBhvr>
                                    </p:animEffect>
                                  </p:childTnLst>
                                </p:cTn>
                              </p:par>
                              <p:par>
                                <p:cTn id="42" presetID="14" presetClass="entr" presetSubtype="10" fill="hold" nodeType="withEffect">
                                  <p:stCondLst>
                                    <p:cond delay="0"/>
                                  </p:stCondLst>
                                  <p:childTnLst>
                                    <p:set>
                                      <p:cBhvr>
                                        <p:cTn id="43" dur="1" fill="hold">
                                          <p:stCondLst>
                                            <p:cond delay="0"/>
                                          </p:stCondLst>
                                        </p:cTn>
                                        <p:tgtEl>
                                          <p:spTgt spid="559123">
                                            <p:txEl>
                                              <p:pRg st="0" end="0"/>
                                            </p:txEl>
                                          </p:spTgt>
                                        </p:tgtEl>
                                        <p:attrNameLst>
                                          <p:attrName>style.visibility</p:attrName>
                                        </p:attrNameLst>
                                      </p:cBhvr>
                                      <p:to>
                                        <p:strVal val="visible"/>
                                      </p:to>
                                    </p:set>
                                    <p:animEffect transition="in" filter="randombar(horizontal)">
                                      <p:cBhvr>
                                        <p:cTn id="44" dur="500"/>
                                        <p:tgtEl>
                                          <p:spTgt spid="559123">
                                            <p:txEl>
                                              <p:pRg st="0" end="0"/>
                                            </p:txEl>
                                          </p:spTgt>
                                        </p:tgtEl>
                                      </p:cBhvr>
                                    </p:animEffect>
                                  </p:childTnLst>
                                </p:cTn>
                              </p:par>
                              <p:par>
                                <p:cTn id="45" presetID="14" presetClass="entr" presetSubtype="10" fill="hold" nodeType="withEffect">
                                  <p:stCondLst>
                                    <p:cond delay="0"/>
                                  </p:stCondLst>
                                  <p:childTnLst>
                                    <p:set>
                                      <p:cBhvr>
                                        <p:cTn id="46" dur="1" fill="hold">
                                          <p:stCondLst>
                                            <p:cond delay="0"/>
                                          </p:stCondLst>
                                        </p:cTn>
                                        <p:tgtEl>
                                          <p:spTgt spid="559124">
                                            <p:txEl>
                                              <p:pRg st="0" end="0"/>
                                            </p:txEl>
                                          </p:spTgt>
                                        </p:tgtEl>
                                        <p:attrNameLst>
                                          <p:attrName>style.visibility</p:attrName>
                                        </p:attrNameLst>
                                      </p:cBhvr>
                                      <p:to>
                                        <p:strVal val="visible"/>
                                      </p:to>
                                    </p:set>
                                    <p:animEffect transition="in" filter="randombar(horizontal)">
                                      <p:cBhvr>
                                        <p:cTn id="47" dur="500"/>
                                        <p:tgtEl>
                                          <p:spTgt spid="559124">
                                            <p:txEl>
                                              <p:pRg st="0" end="0"/>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559124">
                                            <p:txEl>
                                              <p:pRg st="0" end="0"/>
                                            </p:txEl>
                                          </p:spTgt>
                                        </p:tgtEl>
                                        <p:attrNameLst>
                                          <p:attrName>style.visibility</p:attrName>
                                        </p:attrNameLst>
                                      </p:cBhvr>
                                      <p:to>
                                        <p:strVal val="visible"/>
                                      </p:to>
                                    </p:set>
                                    <p:animEffect transition="in" filter="randombar(horizontal)">
                                      <p:cBhvr>
                                        <p:cTn id="50" dur="500"/>
                                        <p:tgtEl>
                                          <p:spTgt spid="559124">
                                            <p:txEl>
                                              <p:pRg st="0" end="0"/>
                                            </p:txEl>
                                          </p:spTgt>
                                        </p:tgtEl>
                                      </p:cBhvr>
                                    </p:animEffect>
                                  </p:childTnLst>
                                </p:cTn>
                              </p:par>
                              <p:par>
                                <p:cTn id="51" presetID="14" presetClass="entr" presetSubtype="10" fill="hold" nodeType="withEffect">
                                  <p:stCondLst>
                                    <p:cond delay="0"/>
                                  </p:stCondLst>
                                  <p:childTnLst>
                                    <p:set>
                                      <p:cBhvr>
                                        <p:cTn id="52" dur="1" fill="hold">
                                          <p:stCondLst>
                                            <p:cond delay="0"/>
                                          </p:stCondLst>
                                        </p:cTn>
                                        <p:tgtEl>
                                          <p:spTgt spid="559118"/>
                                        </p:tgtEl>
                                        <p:attrNameLst>
                                          <p:attrName>style.visibility</p:attrName>
                                        </p:attrNameLst>
                                      </p:cBhvr>
                                      <p:to>
                                        <p:strVal val="visible"/>
                                      </p:to>
                                    </p:set>
                                    <p:animEffect transition="in" filter="randombar(horizontal)">
                                      <p:cBhvr>
                                        <p:cTn id="53" dur="500"/>
                                        <p:tgtEl>
                                          <p:spTgt spid="55911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4" presetClass="entr" presetSubtype="10" fill="hold" nodeType="clickEffect">
                                  <p:stCondLst>
                                    <p:cond delay="0"/>
                                  </p:stCondLst>
                                  <p:childTnLst>
                                    <p:set>
                                      <p:cBhvr>
                                        <p:cTn id="57" dur="1" fill="hold">
                                          <p:stCondLst>
                                            <p:cond delay="0"/>
                                          </p:stCondLst>
                                        </p:cTn>
                                        <p:tgtEl>
                                          <p:spTgt spid="559115"/>
                                        </p:tgtEl>
                                        <p:attrNameLst>
                                          <p:attrName>style.visibility</p:attrName>
                                        </p:attrNameLst>
                                      </p:cBhvr>
                                      <p:to>
                                        <p:strVal val="visible"/>
                                      </p:to>
                                    </p:set>
                                    <p:animEffect transition="in" filter="randombar(horizontal)">
                                      <p:cBhvr>
                                        <p:cTn id="58" dur="500"/>
                                        <p:tgtEl>
                                          <p:spTgt spid="559115"/>
                                        </p:tgtEl>
                                      </p:cBhvr>
                                    </p:animEffect>
                                  </p:childTnLst>
                                </p:cTn>
                              </p:par>
                              <p:par>
                                <p:cTn id="59" presetID="14" presetClass="entr" presetSubtype="10" fill="hold" nodeType="withEffect">
                                  <p:stCondLst>
                                    <p:cond delay="0"/>
                                  </p:stCondLst>
                                  <p:childTnLst>
                                    <p:set>
                                      <p:cBhvr>
                                        <p:cTn id="60" dur="1" fill="hold">
                                          <p:stCondLst>
                                            <p:cond delay="0"/>
                                          </p:stCondLst>
                                        </p:cTn>
                                        <p:tgtEl>
                                          <p:spTgt spid="559120"/>
                                        </p:tgtEl>
                                        <p:attrNameLst>
                                          <p:attrName>style.visibility</p:attrName>
                                        </p:attrNameLst>
                                      </p:cBhvr>
                                      <p:to>
                                        <p:strVal val="visible"/>
                                      </p:to>
                                    </p:set>
                                    <p:animEffect transition="in" filter="randombar(horizontal)">
                                      <p:cBhvr>
                                        <p:cTn id="61" dur="500"/>
                                        <p:tgtEl>
                                          <p:spTgt spid="559120"/>
                                        </p:tgtEl>
                                      </p:cBhvr>
                                    </p:animEffect>
                                  </p:childTnLst>
                                </p:cTn>
                              </p:par>
                              <p:par>
                                <p:cTn id="62" presetID="14" presetClass="entr" presetSubtype="10" fill="hold" nodeType="withEffect">
                                  <p:stCondLst>
                                    <p:cond delay="0"/>
                                  </p:stCondLst>
                                  <p:childTnLst>
                                    <p:set>
                                      <p:cBhvr>
                                        <p:cTn id="63" dur="1" fill="hold">
                                          <p:stCondLst>
                                            <p:cond delay="0"/>
                                          </p:stCondLst>
                                        </p:cTn>
                                        <p:tgtEl>
                                          <p:spTgt spid="559125">
                                            <p:txEl>
                                              <p:pRg st="0" end="0"/>
                                            </p:txEl>
                                          </p:spTgt>
                                        </p:tgtEl>
                                        <p:attrNameLst>
                                          <p:attrName>style.visibility</p:attrName>
                                        </p:attrNameLst>
                                      </p:cBhvr>
                                      <p:to>
                                        <p:strVal val="visible"/>
                                      </p:to>
                                    </p:set>
                                    <p:animEffect transition="in" filter="randombar(horizontal)">
                                      <p:cBhvr>
                                        <p:cTn id="64" dur="500"/>
                                        <p:tgtEl>
                                          <p:spTgt spid="5591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12" grpId="0"/>
      <p:bldP spid="559113" grpId="0"/>
      <p:bldP spid="559115" grpId="0"/>
      <p:bldP spid="559120" grpId="0" animBg="1"/>
      <p:bldP spid="559124"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9966"/>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F05DF98-62F1-71A3-5B1E-FFB2EC876C0E}"/>
              </a:ext>
            </a:extLst>
          </p:cNvPr>
          <p:cNvSpPr>
            <a:spLocks noGrp="1" noChangeArrowheads="1"/>
          </p:cNvSpPr>
          <p:nvPr>
            <p:ph type="title"/>
          </p:nvPr>
        </p:nvSpPr>
        <p:spPr>
          <a:xfrm>
            <a:off x="304800" y="56147"/>
            <a:ext cx="8229600" cy="838200"/>
          </a:xfrm>
        </p:spPr>
        <p:txBody>
          <a:bodyPr/>
          <a:lstStyle/>
          <a:p>
            <a:pPr eaLnBrk="1" hangingPunct="1"/>
            <a:r>
              <a:rPr lang="en-US" altLang="en-US" dirty="0">
                <a:latin typeface="Impact" panose="020B0806030902050204" pitchFamily="34" charset="0"/>
              </a:rPr>
              <a:t>Why was Kings written?</a:t>
            </a:r>
          </a:p>
        </p:txBody>
      </p:sp>
      <p:sp>
        <p:nvSpPr>
          <p:cNvPr id="546819" name="Rectangle 3">
            <a:extLst>
              <a:ext uri="{FF2B5EF4-FFF2-40B4-BE49-F238E27FC236}">
                <a16:creationId xmlns:a16="http://schemas.microsoft.com/office/drawing/2014/main" id="{96CAF866-F2A2-16E4-EDE6-8CE0C3FC179C}"/>
              </a:ext>
            </a:extLst>
          </p:cNvPr>
          <p:cNvSpPr>
            <a:spLocks noGrp="1" noChangeArrowheads="1"/>
          </p:cNvSpPr>
          <p:nvPr>
            <p:ph type="body" idx="1"/>
          </p:nvPr>
        </p:nvSpPr>
        <p:spPr>
          <a:xfrm>
            <a:off x="304800" y="1066800"/>
            <a:ext cx="11646568" cy="5638800"/>
          </a:xfrm>
        </p:spPr>
        <p:txBody>
          <a:bodyPr/>
          <a:lstStyle/>
          <a:p>
            <a:pPr eaLnBrk="1" hangingPunct="1">
              <a:lnSpc>
                <a:spcPct val="90000"/>
              </a:lnSpc>
              <a:buFont typeface="Wingdings" panose="05000000000000000000" pitchFamily="2" charset="2"/>
              <a:buNone/>
            </a:pPr>
            <a:r>
              <a:rPr lang="en-US" altLang="en-US" sz="2800" b="1" dirty="0">
                <a:latin typeface="Eras Demi ITC" panose="020B0805030504020804" pitchFamily="34" charset="0"/>
              </a:rPr>
              <a:t>At the theological center is the covenant of Moses, especially as expressed in Deuteronomy.</a:t>
            </a:r>
          </a:p>
          <a:p>
            <a:pPr eaLnBrk="1" hangingPunct="1">
              <a:lnSpc>
                <a:spcPct val="90000"/>
              </a:lnSpc>
            </a:pPr>
            <a:r>
              <a:rPr lang="en-US" altLang="en-US" sz="2400" i="1" dirty="0">
                <a:latin typeface="Arial Narrow" panose="020B0606020202030204" pitchFamily="34" charset="0"/>
              </a:rPr>
              <a:t>The central feature of the covenant is the </a:t>
            </a:r>
            <a:r>
              <a:rPr lang="en-US" altLang="en-US" sz="2400" i="1" u="sng" dirty="0">
                <a:latin typeface="Arial Narrow" panose="020B0606020202030204" pitchFamily="34" charset="0"/>
              </a:rPr>
              <a:t>Shema</a:t>
            </a:r>
            <a:r>
              <a:rPr lang="en-US" altLang="en-US" sz="2400" i="1" dirty="0">
                <a:latin typeface="Arial Narrow" panose="020B0606020202030204" pitchFamily="34" charset="0"/>
              </a:rPr>
              <a:t> (“Yahweh our God is one”, cf. Dt. 6:4), and this declaration is epitomized in the 1</a:t>
            </a:r>
            <a:r>
              <a:rPr lang="en-US" altLang="en-US" sz="2400" i="1" baseline="30000" dirty="0">
                <a:latin typeface="Arial Narrow" panose="020B0606020202030204" pitchFamily="34" charset="0"/>
              </a:rPr>
              <a:t>st</a:t>
            </a:r>
            <a:r>
              <a:rPr lang="en-US" altLang="en-US" sz="2400" i="1" dirty="0">
                <a:latin typeface="Arial Narrow" panose="020B0606020202030204" pitchFamily="34" charset="0"/>
              </a:rPr>
              <a:t> temple as </a:t>
            </a:r>
            <a:r>
              <a:rPr lang="en-US" altLang="en-US" sz="2400" i="1" u="sng" dirty="0">
                <a:latin typeface="Arial Narrow" panose="020B0606020202030204" pitchFamily="34" charset="0"/>
              </a:rPr>
              <a:t>the only legitimate place for worship</a:t>
            </a:r>
            <a:r>
              <a:rPr lang="en-US" altLang="en-US" sz="2400" i="1" dirty="0">
                <a:latin typeface="Arial Narrow" panose="020B0606020202030204" pitchFamily="34" charset="0"/>
              </a:rPr>
              <a:t>.</a:t>
            </a:r>
          </a:p>
          <a:p>
            <a:pPr eaLnBrk="1" hangingPunct="1">
              <a:lnSpc>
                <a:spcPct val="90000"/>
              </a:lnSpc>
            </a:pPr>
            <a:r>
              <a:rPr lang="en-US" altLang="en-US" sz="2400" i="1" dirty="0">
                <a:latin typeface="Arial Narrow" panose="020B0606020202030204" pitchFamily="34" charset="0"/>
              </a:rPr>
              <a:t>Equally central are the consequences for obedience and disobedience, the covenant blessings and curses (Dt.28-29).</a:t>
            </a:r>
          </a:p>
          <a:p>
            <a:pPr eaLnBrk="1" hangingPunct="1">
              <a:lnSpc>
                <a:spcPct val="90000"/>
              </a:lnSpc>
            </a:pPr>
            <a:r>
              <a:rPr lang="en-US" altLang="en-US" sz="2400" i="1" dirty="0">
                <a:latin typeface="Arial Narrow" panose="020B0606020202030204" pitchFamily="34" charset="0"/>
              </a:rPr>
              <a:t>The Kings narratives begin with the building of the 1</a:t>
            </a:r>
            <a:r>
              <a:rPr lang="en-US" altLang="en-US" sz="2400" i="1" baseline="30000" dirty="0">
                <a:latin typeface="Arial Narrow" panose="020B0606020202030204" pitchFamily="34" charset="0"/>
              </a:rPr>
              <a:t>st</a:t>
            </a:r>
            <a:r>
              <a:rPr lang="en-US" altLang="en-US" sz="2400" i="1" dirty="0">
                <a:latin typeface="Arial Narrow" panose="020B0606020202030204" pitchFamily="34" charset="0"/>
              </a:rPr>
              <a:t> temple and end with its destruction.</a:t>
            </a:r>
          </a:p>
          <a:p>
            <a:pPr eaLnBrk="1" hangingPunct="1">
              <a:lnSpc>
                <a:spcPct val="90000"/>
              </a:lnSpc>
            </a:pPr>
            <a:r>
              <a:rPr lang="en-US" altLang="en-US" sz="2400" i="1" dirty="0">
                <a:latin typeface="Arial Narrow" panose="020B0606020202030204" pitchFamily="34" charset="0"/>
              </a:rPr>
              <a:t>They seek to show how covenant unfaithfulness led to the loss of the temple, the land, and the kingship.</a:t>
            </a:r>
          </a:p>
          <a:p>
            <a:pPr eaLnBrk="1" hangingPunct="1">
              <a:lnSpc>
                <a:spcPct val="90000"/>
              </a:lnSpc>
            </a:pPr>
            <a:r>
              <a:rPr lang="en-US" altLang="en-US" sz="2400" i="1" dirty="0">
                <a:latin typeface="Arial Narrow" panose="020B0606020202030204" pitchFamily="34" charset="0"/>
              </a:rPr>
              <a:t>It’s initial audience was the people who went into exile, both Israel in the north (2 Kg. 17) and Judah in the south (2 Kg. 24).</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46819">
                                            <p:txEl>
                                              <p:pRg st="0" end="0"/>
                                            </p:txEl>
                                          </p:spTgt>
                                        </p:tgtEl>
                                        <p:attrNameLst>
                                          <p:attrName>style.visibility</p:attrName>
                                        </p:attrNameLst>
                                      </p:cBhvr>
                                      <p:to>
                                        <p:strVal val="visible"/>
                                      </p:to>
                                    </p:set>
                                    <p:anim calcmode="lin" valueType="num">
                                      <p:cBhvr>
                                        <p:cTn id="7" dur="500" fill="hold"/>
                                        <p:tgtEl>
                                          <p:spTgt spid="546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68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46819">
                                            <p:txEl>
                                              <p:pRg st="1" end="1"/>
                                            </p:txEl>
                                          </p:spTgt>
                                        </p:tgtEl>
                                        <p:attrNameLst>
                                          <p:attrName>style.visibility</p:attrName>
                                        </p:attrNameLst>
                                      </p:cBhvr>
                                      <p:to>
                                        <p:strVal val="visible"/>
                                      </p:to>
                                    </p:set>
                                    <p:anim calcmode="lin" valueType="num">
                                      <p:cBhvr>
                                        <p:cTn id="13" dur="500" fill="hold"/>
                                        <p:tgtEl>
                                          <p:spTgt spid="5468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468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468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468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46819">
                                            <p:txEl>
                                              <p:pRg st="2" end="2"/>
                                            </p:txEl>
                                          </p:spTgt>
                                        </p:tgtEl>
                                        <p:attrNameLst>
                                          <p:attrName>style.visibility</p:attrName>
                                        </p:attrNameLst>
                                      </p:cBhvr>
                                      <p:to>
                                        <p:strVal val="visible"/>
                                      </p:to>
                                    </p:set>
                                    <p:anim calcmode="lin" valueType="num">
                                      <p:cBhvr>
                                        <p:cTn id="21" dur="500" fill="hold"/>
                                        <p:tgtEl>
                                          <p:spTgt spid="5468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468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468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468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46819">
                                            <p:txEl>
                                              <p:pRg st="3" end="3"/>
                                            </p:txEl>
                                          </p:spTgt>
                                        </p:tgtEl>
                                        <p:attrNameLst>
                                          <p:attrName>style.visibility</p:attrName>
                                        </p:attrNameLst>
                                      </p:cBhvr>
                                      <p:to>
                                        <p:strVal val="visible"/>
                                      </p:to>
                                    </p:set>
                                    <p:anim calcmode="lin" valueType="num">
                                      <p:cBhvr>
                                        <p:cTn id="29" dur="500" fill="hold"/>
                                        <p:tgtEl>
                                          <p:spTgt spid="54681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4681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4681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468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546819">
                                            <p:txEl>
                                              <p:pRg st="4" end="4"/>
                                            </p:txEl>
                                          </p:spTgt>
                                        </p:tgtEl>
                                        <p:attrNameLst>
                                          <p:attrName>style.visibility</p:attrName>
                                        </p:attrNameLst>
                                      </p:cBhvr>
                                      <p:to>
                                        <p:strVal val="visible"/>
                                      </p:to>
                                    </p:set>
                                    <p:anim calcmode="lin" valueType="num">
                                      <p:cBhvr>
                                        <p:cTn id="37" dur="500" fill="hold"/>
                                        <p:tgtEl>
                                          <p:spTgt spid="54681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54681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54681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5468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546819">
                                            <p:txEl>
                                              <p:pRg st="5" end="5"/>
                                            </p:txEl>
                                          </p:spTgt>
                                        </p:tgtEl>
                                        <p:attrNameLst>
                                          <p:attrName>style.visibility</p:attrName>
                                        </p:attrNameLst>
                                      </p:cBhvr>
                                      <p:to>
                                        <p:strVal val="visible"/>
                                      </p:to>
                                    </p:set>
                                    <p:anim calcmode="lin" valueType="num">
                                      <p:cBhvr>
                                        <p:cTn id="45" dur="500" fill="hold"/>
                                        <p:tgtEl>
                                          <p:spTgt spid="54681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54681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54681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54681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a:extLst>
              <a:ext uri="{FF2B5EF4-FFF2-40B4-BE49-F238E27FC236}">
                <a16:creationId xmlns:a16="http://schemas.microsoft.com/office/drawing/2014/main" id="{EA17348E-9573-A8C2-B33D-681AF6875224}"/>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5D975E05-63AA-4C3A-BF8C-5C3146752650}" type="slidenum">
              <a:rPr lang="en-US" altLang="en-US">
                <a:solidFill>
                  <a:srgbClr val="000000"/>
                </a:solidFill>
                <a:latin typeface="Arial" panose="020B0604020202020204" pitchFamily="34" charset="0"/>
              </a:rPr>
              <a:pPr fontAlgn="base">
                <a:spcBef>
                  <a:spcPct val="0"/>
                </a:spcBef>
                <a:spcAft>
                  <a:spcPct val="0"/>
                </a:spcAft>
              </a:pPr>
              <a:t>25</a:t>
            </a:fld>
            <a:endParaRPr lang="en-US" altLang="en-US">
              <a:solidFill>
                <a:srgbClr val="000000"/>
              </a:solidFill>
              <a:latin typeface="Arial" panose="020B0604020202020204" pitchFamily="34" charset="0"/>
            </a:endParaRPr>
          </a:p>
        </p:txBody>
      </p:sp>
      <p:sp>
        <p:nvSpPr>
          <p:cNvPr id="13315" name="Rectangle 2">
            <a:extLst>
              <a:ext uri="{FF2B5EF4-FFF2-40B4-BE49-F238E27FC236}">
                <a16:creationId xmlns:a16="http://schemas.microsoft.com/office/drawing/2014/main" id="{FCBED289-960B-4A92-D431-463BDDF61326}"/>
              </a:ext>
            </a:extLst>
          </p:cNvPr>
          <p:cNvSpPr>
            <a:spLocks noGrp="1" noChangeArrowheads="1"/>
          </p:cNvSpPr>
          <p:nvPr>
            <p:ph type="title"/>
          </p:nvPr>
        </p:nvSpPr>
        <p:spPr/>
        <p:txBody>
          <a:bodyPr/>
          <a:lstStyle/>
          <a:p>
            <a:pPr eaLnBrk="1" hangingPunct="1"/>
            <a:r>
              <a:rPr lang="en-US" altLang="en-US" sz="3600">
                <a:solidFill>
                  <a:schemeClr val="bg2"/>
                </a:solidFill>
              </a:rPr>
              <a:t>Two histories are embedded in the record of the Hebrew Bible</a:t>
            </a:r>
          </a:p>
        </p:txBody>
      </p:sp>
      <p:sp>
        <p:nvSpPr>
          <p:cNvPr id="91139" name="Rectangle 3">
            <a:extLst>
              <a:ext uri="{FF2B5EF4-FFF2-40B4-BE49-F238E27FC236}">
                <a16:creationId xmlns:a16="http://schemas.microsoft.com/office/drawing/2014/main" id="{81934F8E-EF46-C953-3370-7203B100E2CA}"/>
              </a:ext>
            </a:extLst>
          </p:cNvPr>
          <p:cNvSpPr>
            <a:spLocks noGrp="1" noChangeArrowheads="1"/>
          </p:cNvSpPr>
          <p:nvPr>
            <p:ph type="body" idx="1"/>
          </p:nvPr>
        </p:nvSpPr>
        <p:spPr>
          <a:xfrm>
            <a:off x="2057400" y="1828800"/>
            <a:ext cx="3962400" cy="762000"/>
          </a:xfrm>
          <a:solidFill>
            <a:srgbClr val="221013"/>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sz="3600">
                <a:solidFill>
                  <a:srgbClr val="FFFF00"/>
                </a:solidFill>
                <a:latin typeface="Haettenschweiler" panose="020B0706040902060204" pitchFamily="34" charset="0"/>
              </a:rPr>
              <a:t>Deuteronomistic History</a:t>
            </a:r>
          </a:p>
        </p:txBody>
      </p:sp>
      <p:sp>
        <p:nvSpPr>
          <p:cNvPr id="91140" name="Rectangle 4">
            <a:extLst>
              <a:ext uri="{FF2B5EF4-FFF2-40B4-BE49-F238E27FC236}">
                <a16:creationId xmlns:a16="http://schemas.microsoft.com/office/drawing/2014/main" id="{64FA624F-1165-7295-C86B-E5189F70AC2C}"/>
              </a:ext>
            </a:extLst>
          </p:cNvPr>
          <p:cNvSpPr>
            <a:spLocks noChangeArrowheads="1"/>
          </p:cNvSpPr>
          <p:nvPr/>
        </p:nvSpPr>
        <p:spPr bwMode="auto">
          <a:xfrm>
            <a:off x="6172200" y="1828800"/>
            <a:ext cx="3962400" cy="762000"/>
          </a:xfrm>
          <a:prstGeom prst="rect">
            <a:avLst/>
          </a:prstGeom>
          <a:solidFill>
            <a:srgbClr val="221013"/>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69900" indent="-469900">
              <a:spcBef>
                <a:spcPct val="20000"/>
              </a:spcBef>
              <a:buClr>
                <a:schemeClr val="bg2"/>
              </a:buClr>
              <a:buSzPct val="70000"/>
              <a:buFont typeface="Wingdings" panose="05000000000000000000" pitchFamily="2" charset="2"/>
              <a:buChar char="o"/>
              <a:defRPr sz="3200">
                <a:solidFill>
                  <a:schemeClr val="tx1"/>
                </a:solidFill>
                <a:latin typeface="Times New Roman" panose="02020603050405020304" pitchFamily="18" charset="0"/>
                <a:cs typeface="Arial" panose="020B0604020202020204" pitchFamily="34" charset="0"/>
              </a:defRPr>
            </a:lvl1pPr>
            <a:lvl2pPr marL="908050" indent="-436563">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cs typeface="Arial" panose="020B0604020202020204" pitchFamily="34" charset="0"/>
              </a:defRPr>
            </a:lvl2pPr>
            <a:lvl3pPr marL="1377950" indent="-468313">
              <a:spcBef>
                <a:spcPct val="20000"/>
              </a:spcBef>
              <a:buClr>
                <a:schemeClr val="bg2"/>
              </a:buClr>
              <a:buSzPct val="65000"/>
              <a:buFont typeface="Wingdings" panose="05000000000000000000" pitchFamily="2" charset="2"/>
              <a:buChar char="o"/>
              <a:defRPr sz="2400">
                <a:solidFill>
                  <a:schemeClr val="tx1"/>
                </a:solidFill>
                <a:latin typeface="Times New Roman" panose="02020603050405020304" pitchFamily="18" charset="0"/>
                <a:cs typeface="Arial" panose="020B0604020202020204" pitchFamily="34" charset="0"/>
              </a:defRPr>
            </a:lvl3pPr>
            <a:lvl4pPr marL="1827213" indent="-438150">
              <a:spcBef>
                <a:spcPct val="20000"/>
              </a:spcBef>
              <a:buClr>
                <a:schemeClr val="accent2"/>
              </a:buClr>
              <a:buSzPct val="75000"/>
              <a:buFont typeface="Wingdings" panose="05000000000000000000" pitchFamily="2" charset="2"/>
              <a:buChar char="n"/>
              <a:defRPr sz="2000">
                <a:solidFill>
                  <a:schemeClr val="tx1"/>
                </a:solidFill>
                <a:latin typeface="Times New Roman" panose="02020603050405020304" pitchFamily="18" charset="0"/>
                <a:cs typeface="Arial" panose="020B0604020202020204" pitchFamily="34" charset="0"/>
              </a:defRPr>
            </a:lvl4pPr>
            <a:lvl5pPr marL="2297113" indent="-468313">
              <a:spcBef>
                <a:spcPct val="20000"/>
              </a:spcBef>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cs typeface="Arial" panose="020B0604020202020204" pitchFamily="34" charset="0"/>
              </a:defRPr>
            </a:lvl5pPr>
            <a:lvl6pPr marL="2754313" indent="-468313"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cs typeface="Arial" panose="020B0604020202020204" pitchFamily="34" charset="0"/>
              </a:defRPr>
            </a:lvl6pPr>
            <a:lvl7pPr marL="3211513" indent="-468313"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cs typeface="Arial" panose="020B0604020202020204" pitchFamily="34" charset="0"/>
              </a:defRPr>
            </a:lvl7pPr>
            <a:lvl8pPr marL="3668713" indent="-468313"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cs typeface="Arial" panose="020B0604020202020204" pitchFamily="34" charset="0"/>
              </a:defRPr>
            </a:lvl8pPr>
            <a:lvl9pPr marL="4125913" indent="-468313"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Times New Roman" panose="02020603050405020304" pitchFamily="18" charset="0"/>
                <a:cs typeface="Arial" panose="020B0604020202020204" pitchFamily="34" charset="0"/>
              </a:defRPr>
            </a:lvl9pPr>
          </a:lstStyle>
          <a:p>
            <a:pPr fontAlgn="base">
              <a:spcAft>
                <a:spcPct val="0"/>
              </a:spcAft>
              <a:buClr>
                <a:srgbClr val="660000"/>
              </a:buClr>
              <a:buNone/>
            </a:pPr>
            <a:r>
              <a:rPr lang="en-US" altLang="en-US" sz="3600">
                <a:solidFill>
                  <a:srgbClr val="FFFF00"/>
                </a:solidFill>
                <a:latin typeface="Haettenschweiler" panose="020B0706040902060204" pitchFamily="34" charset="0"/>
              </a:rPr>
              <a:t>Chroniclers History</a:t>
            </a:r>
          </a:p>
        </p:txBody>
      </p:sp>
      <p:sp>
        <p:nvSpPr>
          <p:cNvPr id="91141" name="Text Box 5">
            <a:extLst>
              <a:ext uri="{FF2B5EF4-FFF2-40B4-BE49-F238E27FC236}">
                <a16:creationId xmlns:a16="http://schemas.microsoft.com/office/drawing/2014/main" id="{3C03F67D-AEF8-EFB5-8BEF-2E6E65050165}"/>
              </a:ext>
            </a:extLst>
          </p:cNvPr>
          <p:cNvSpPr txBox="1">
            <a:spLocks noChangeArrowheads="1"/>
          </p:cNvSpPr>
          <p:nvPr/>
        </p:nvSpPr>
        <p:spPr bwMode="auto">
          <a:xfrm>
            <a:off x="2057400" y="2667000"/>
            <a:ext cx="1828800" cy="3388300"/>
          </a:xfrm>
          <a:prstGeom prst="rect">
            <a:avLst/>
          </a:prstGeom>
          <a:gradFill rotWithShape="1">
            <a:gsLst>
              <a:gs pos="0">
                <a:srgbClr val="1F0F12"/>
              </a:gs>
              <a:gs pos="100000">
                <a:srgbClr val="43212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lnSpc>
                <a:spcPct val="60000"/>
              </a:lnSpc>
              <a:spcBef>
                <a:spcPct val="50000"/>
              </a:spcBef>
              <a:spcAft>
                <a:spcPct val="0"/>
              </a:spcAft>
            </a:pPr>
            <a:r>
              <a:rPr lang="en-US" altLang="en-US" sz="1000">
                <a:solidFill>
                  <a:srgbClr val="000000"/>
                </a:solidFill>
                <a:latin typeface="Eras Bold ITC" panose="020B0907030504020204" pitchFamily="34" charset="0"/>
              </a:rPr>
              <a:t> </a:t>
            </a:r>
          </a:p>
          <a:p>
            <a:pPr fontAlgn="base">
              <a:lnSpc>
                <a:spcPct val="60000"/>
              </a:lnSpc>
              <a:spcBef>
                <a:spcPct val="50000"/>
              </a:spcBef>
              <a:spcAft>
                <a:spcPct val="0"/>
              </a:spcAft>
            </a:pPr>
            <a:r>
              <a:rPr lang="en-US" altLang="en-US" sz="2400">
                <a:solidFill>
                  <a:srgbClr val="000000"/>
                </a:solidFill>
                <a:latin typeface="Eras Bold ITC" panose="020B0907030504020204" pitchFamily="34" charset="0"/>
              </a:rPr>
              <a:t> </a:t>
            </a:r>
          </a:p>
          <a:p>
            <a:pPr algn="r" fontAlgn="base">
              <a:lnSpc>
                <a:spcPct val="60000"/>
              </a:lnSpc>
              <a:spcBef>
                <a:spcPct val="50000"/>
              </a:spcBef>
              <a:spcAft>
                <a:spcPct val="0"/>
              </a:spcAft>
            </a:pPr>
            <a:r>
              <a:rPr lang="en-US" altLang="en-US" sz="2400">
                <a:solidFill>
                  <a:srgbClr val="FFFF99"/>
                </a:solidFill>
                <a:latin typeface="Eras Demi ITC" panose="020B0805030504020804" pitchFamily="34" charset="0"/>
              </a:rPr>
              <a:t>Joshua</a:t>
            </a:r>
          </a:p>
          <a:p>
            <a:pPr algn="r" fontAlgn="base">
              <a:lnSpc>
                <a:spcPct val="60000"/>
              </a:lnSpc>
              <a:spcBef>
                <a:spcPct val="50000"/>
              </a:spcBef>
              <a:spcAft>
                <a:spcPct val="0"/>
              </a:spcAft>
            </a:pPr>
            <a:r>
              <a:rPr lang="en-US" altLang="en-US" sz="2400">
                <a:solidFill>
                  <a:srgbClr val="FFFF99"/>
                </a:solidFill>
                <a:latin typeface="Eras Demi ITC" panose="020B0805030504020804" pitchFamily="34" charset="0"/>
              </a:rPr>
              <a:t>Judges</a:t>
            </a:r>
          </a:p>
          <a:p>
            <a:pPr algn="r" fontAlgn="base">
              <a:lnSpc>
                <a:spcPct val="60000"/>
              </a:lnSpc>
              <a:spcBef>
                <a:spcPct val="50000"/>
              </a:spcBef>
              <a:spcAft>
                <a:spcPct val="0"/>
              </a:spcAft>
            </a:pPr>
            <a:r>
              <a:rPr lang="en-US" altLang="en-US" sz="2400">
                <a:solidFill>
                  <a:srgbClr val="FFFF99"/>
                </a:solidFill>
                <a:latin typeface="Eras Demi ITC" panose="020B0805030504020804" pitchFamily="34" charset="0"/>
              </a:rPr>
              <a:t>Samuel</a:t>
            </a:r>
          </a:p>
          <a:p>
            <a:pPr algn="r" fontAlgn="base">
              <a:lnSpc>
                <a:spcPct val="60000"/>
              </a:lnSpc>
              <a:spcBef>
                <a:spcPct val="50000"/>
              </a:spcBef>
              <a:spcAft>
                <a:spcPct val="0"/>
              </a:spcAft>
            </a:pPr>
            <a:r>
              <a:rPr lang="en-US" altLang="en-US" sz="2400">
                <a:solidFill>
                  <a:srgbClr val="FFFF99"/>
                </a:solidFill>
                <a:latin typeface="Eras Demi ITC" panose="020B0805030504020804" pitchFamily="34" charset="0"/>
              </a:rPr>
              <a:t>Kings</a:t>
            </a:r>
          </a:p>
          <a:p>
            <a:pPr algn="r" fontAlgn="base">
              <a:lnSpc>
                <a:spcPct val="60000"/>
              </a:lnSpc>
              <a:spcBef>
                <a:spcPct val="50000"/>
              </a:spcBef>
              <a:spcAft>
                <a:spcPct val="0"/>
              </a:spcAft>
            </a:pPr>
            <a:endParaRPr lang="en-US" altLang="en-US" sz="2800">
              <a:solidFill>
                <a:srgbClr val="FFFF99"/>
              </a:solidFill>
              <a:latin typeface="Eras Demi ITC" panose="020B0805030504020804" pitchFamily="34" charset="0"/>
            </a:endParaRPr>
          </a:p>
          <a:p>
            <a:pPr algn="r" fontAlgn="base">
              <a:lnSpc>
                <a:spcPct val="60000"/>
              </a:lnSpc>
              <a:spcBef>
                <a:spcPct val="50000"/>
              </a:spcBef>
              <a:spcAft>
                <a:spcPct val="0"/>
              </a:spcAft>
            </a:pPr>
            <a:endParaRPr lang="en-US" altLang="en-US" sz="1600">
              <a:solidFill>
                <a:srgbClr val="FFFF99"/>
              </a:solidFill>
              <a:latin typeface="Eras Demi ITC" panose="020B0805030504020804" pitchFamily="34" charset="0"/>
            </a:endParaRPr>
          </a:p>
          <a:p>
            <a:pPr algn="r" fontAlgn="base">
              <a:lnSpc>
                <a:spcPct val="60000"/>
              </a:lnSpc>
              <a:spcBef>
                <a:spcPct val="50000"/>
              </a:spcBef>
              <a:spcAft>
                <a:spcPct val="0"/>
              </a:spcAft>
            </a:pPr>
            <a:endParaRPr lang="en-US" altLang="en-US" sz="2400">
              <a:solidFill>
                <a:srgbClr val="000000"/>
              </a:solidFill>
              <a:latin typeface="Eras Bold ITC" panose="020B0907030504020204" pitchFamily="34" charset="0"/>
            </a:endParaRPr>
          </a:p>
        </p:txBody>
      </p:sp>
      <p:sp>
        <p:nvSpPr>
          <p:cNvPr id="91142" name="Text Box 6">
            <a:extLst>
              <a:ext uri="{FF2B5EF4-FFF2-40B4-BE49-F238E27FC236}">
                <a16:creationId xmlns:a16="http://schemas.microsoft.com/office/drawing/2014/main" id="{CF559E8E-568D-4B28-C0B9-6935502ADDCD}"/>
              </a:ext>
            </a:extLst>
          </p:cNvPr>
          <p:cNvSpPr txBox="1">
            <a:spLocks noChangeArrowheads="1"/>
          </p:cNvSpPr>
          <p:nvPr/>
        </p:nvSpPr>
        <p:spPr bwMode="auto">
          <a:xfrm>
            <a:off x="3886200" y="2667001"/>
            <a:ext cx="2133600" cy="3351213"/>
          </a:xfrm>
          <a:prstGeom prst="rect">
            <a:avLst/>
          </a:prstGeom>
          <a:solidFill>
            <a:srgbClr val="BF8055"/>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lnSpc>
                <a:spcPct val="60000"/>
              </a:lnSpc>
              <a:spcBef>
                <a:spcPct val="50000"/>
              </a:spcBef>
              <a:spcAft>
                <a:spcPct val="0"/>
              </a:spcAft>
            </a:pPr>
            <a:r>
              <a:rPr lang="en-US" altLang="en-US" sz="800">
                <a:solidFill>
                  <a:srgbClr val="000000"/>
                </a:solidFill>
                <a:latin typeface="Arial" panose="020B0604020202020204" pitchFamily="34" charset="0"/>
              </a:rPr>
              <a:t> </a:t>
            </a:r>
          </a:p>
          <a:p>
            <a:pPr fontAlgn="base">
              <a:lnSpc>
                <a:spcPct val="60000"/>
              </a:lnSpc>
              <a:spcBef>
                <a:spcPct val="50000"/>
              </a:spcBef>
              <a:spcAft>
                <a:spcPct val="0"/>
              </a:spcAft>
            </a:pPr>
            <a:r>
              <a:rPr lang="en-US" altLang="en-US" sz="800">
                <a:solidFill>
                  <a:srgbClr val="000000"/>
                </a:solidFill>
                <a:latin typeface="Arial" panose="020B0604020202020204" pitchFamily="34" charset="0"/>
              </a:rPr>
              <a:t> </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Conquest</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Tribal League</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United Monarchy</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Divided Monarchy</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Exile of Israel</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Exile of Judah</a:t>
            </a:r>
          </a:p>
          <a:p>
            <a:pPr fontAlgn="base">
              <a:lnSpc>
                <a:spcPct val="70000"/>
              </a:lnSpc>
              <a:spcBef>
                <a:spcPct val="50000"/>
              </a:spcBef>
              <a:spcAft>
                <a:spcPct val="0"/>
              </a:spcAft>
            </a:pPr>
            <a:r>
              <a:rPr lang="en-US" altLang="en-US" sz="800">
                <a:solidFill>
                  <a:srgbClr val="000000"/>
                </a:solidFill>
                <a:latin typeface="Arial" panose="020B0604020202020204" pitchFamily="34" charset="0"/>
              </a:rPr>
              <a:t> </a:t>
            </a:r>
          </a:p>
          <a:p>
            <a:pPr fontAlgn="base">
              <a:lnSpc>
                <a:spcPct val="70000"/>
              </a:lnSpc>
              <a:spcBef>
                <a:spcPct val="50000"/>
              </a:spcBef>
              <a:spcAft>
                <a:spcPct val="0"/>
              </a:spcAft>
            </a:pPr>
            <a:endParaRPr lang="en-US" altLang="en-US" sz="800">
              <a:solidFill>
                <a:srgbClr val="000000"/>
              </a:solidFill>
              <a:latin typeface="Arial" panose="020B0604020202020204" pitchFamily="34" charset="0"/>
            </a:endParaRPr>
          </a:p>
        </p:txBody>
      </p:sp>
      <p:sp>
        <p:nvSpPr>
          <p:cNvPr id="91143" name="Text Box 7">
            <a:extLst>
              <a:ext uri="{FF2B5EF4-FFF2-40B4-BE49-F238E27FC236}">
                <a16:creationId xmlns:a16="http://schemas.microsoft.com/office/drawing/2014/main" id="{8973DB13-1E38-FA6E-BC1B-6AF0EE981FAD}"/>
              </a:ext>
            </a:extLst>
          </p:cNvPr>
          <p:cNvSpPr txBox="1">
            <a:spLocks noChangeArrowheads="1"/>
          </p:cNvSpPr>
          <p:nvPr/>
        </p:nvSpPr>
        <p:spPr bwMode="auto">
          <a:xfrm>
            <a:off x="6172200" y="2667001"/>
            <a:ext cx="1905000" cy="3406061"/>
          </a:xfrm>
          <a:prstGeom prst="rect">
            <a:avLst/>
          </a:prstGeom>
          <a:gradFill rotWithShape="1">
            <a:gsLst>
              <a:gs pos="0">
                <a:srgbClr val="1F0F12"/>
              </a:gs>
              <a:gs pos="100000">
                <a:srgbClr val="43212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lnSpc>
                <a:spcPct val="60000"/>
              </a:lnSpc>
              <a:spcBef>
                <a:spcPct val="50000"/>
              </a:spcBef>
              <a:spcAft>
                <a:spcPct val="0"/>
              </a:spcAft>
            </a:pPr>
            <a:r>
              <a:rPr lang="en-US" altLang="en-US" sz="1000">
                <a:solidFill>
                  <a:srgbClr val="000000"/>
                </a:solidFill>
                <a:latin typeface="Eras Bold ITC" panose="020B0907030504020204" pitchFamily="34" charset="0"/>
              </a:rPr>
              <a:t>  </a:t>
            </a:r>
          </a:p>
          <a:p>
            <a:pPr fontAlgn="base">
              <a:lnSpc>
                <a:spcPct val="60000"/>
              </a:lnSpc>
              <a:spcBef>
                <a:spcPct val="50000"/>
              </a:spcBef>
              <a:spcAft>
                <a:spcPct val="0"/>
              </a:spcAft>
            </a:pPr>
            <a:r>
              <a:rPr lang="en-US" altLang="en-US" sz="4400">
                <a:solidFill>
                  <a:srgbClr val="000000"/>
                </a:solidFill>
                <a:latin typeface="Eras Bold ITC" panose="020B0907030504020204" pitchFamily="34" charset="0"/>
              </a:rPr>
              <a:t> </a:t>
            </a:r>
            <a:r>
              <a:rPr lang="en-US" altLang="en-US" sz="2400">
                <a:solidFill>
                  <a:srgbClr val="000000"/>
                </a:solidFill>
                <a:latin typeface="Eras Bold ITC" panose="020B0907030504020204" pitchFamily="34" charset="0"/>
              </a:rPr>
              <a:t> </a:t>
            </a:r>
          </a:p>
          <a:p>
            <a:pPr algn="r" fontAlgn="base">
              <a:lnSpc>
                <a:spcPct val="60000"/>
              </a:lnSpc>
              <a:spcBef>
                <a:spcPct val="50000"/>
              </a:spcBef>
              <a:spcAft>
                <a:spcPct val="0"/>
              </a:spcAft>
            </a:pPr>
            <a:r>
              <a:rPr lang="en-US" altLang="en-US" sz="2400">
                <a:solidFill>
                  <a:srgbClr val="FFFF99"/>
                </a:solidFill>
                <a:latin typeface="Eras Demi ITC" panose="020B0805030504020804" pitchFamily="34" charset="0"/>
              </a:rPr>
              <a:t>Chronicles</a:t>
            </a:r>
          </a:p>
          <a:p>
            <a:pPr algn="r" fontAlgn="base">
              <a:lnSpc>
                <a:spcPct val="60000"/>
              </a:lnSpc>
              <a:spcBef>
                <a:spcPct val="50000"/>
              </a:spcBef>
              <a:spcAft>
                <a:spcPct val="0"/>
              </a:spcAft>
            </a:pPr>
            <a:r>
              <a:rPr lang="en-US" altLang="en-US" sz="2400">
                <a:solidFill>
                  <a:srgbClr val="FFFF99"/>
                </a:solidFill>
                <a:latin typeface="Eras Demi ITC" panose="020B0805030504020804" pitchFamily="34" charset="0"/>
              </a:rPr>
              <a:t>Ezra-</a:t>
            </a:r>
          </a:p>
          <a:p>
            <a:pPr algn="r" fontAlgn="base">
              <a:lnSpc>
                <a:spcPct val="60000"/>
              </a:lnSpc>
              <a:spcBef>
                <a:spcPct val="50000"/>
              </a:spcBef>
              <a:spcAft>
                <a:spcPct val="0"/>
              </a:spcAft>
            </a:pPr>
            <a:r>
              <a:rPr lang="en-US" altLang="en-US" sz="2400">
                <a:solidFill>
                  <a:srgbClr val="FFFF99"/>
                </a:solidFill>
                <a:latin typeface="Eras Demi ITC" panose="020B0805030504020804" pitchFamily="34" charset="0"/>
              </a:rPr>
              <a:t>Nehemiah</a:t>
            </a:r>
          </a:p>
          <a:p>
            <a:pPr fontAlgn="base">
              <a:lnSpc>
                <a:spcPct val="60000"/>
              </a:lnSpc>
              <a:spcBef>
                <a:spcPct val="50000"/>
              </a:spcBef>
              <a:spcAft>
                <a:spcPct val="0"/>
              </a:spcAft>
            </a:pPr>
            <a:r>
              <a:rPr lang="en-US" altLang="en-US" sz="2800">
                <a:solidFill>
                  <a:srgbClr val="000000"/>
                </a:solidFill>
                <a:latin typeface="Eras Bold ITC" panose="020B0907030504020204" pitchFamily="34" charset="0"/>
              </a:rPr>
              <a:t> </a:t>
            </a:r>
          </a:p>
          <a:p>
            <a:pPr fontAlgn="base">
              <a:lnSpc>
                <a:spcPct val="60000"/>
              </a:lnSpc>
              <a:spcBef>
                <a:spcPct val="50000"/>
              </a:spcBef>
              <a:spcAft>
                <a:spcPct val="0"/>
              </a:spcAft>
            </a:pPr>
            <a:r>
              <a:rPr lang="en-US" altLang="en-US" sz="4400">
                <a:solidFill>
                  <a:srgbClr val="000000"/>
                </a:solidFill>
                <a:latin typeface="Eras Bold ITC" panose="020B0907030504020204" pitchFamily="34" charset="0"/>
              </a:rPr>
              <a:t>  </a:t>
            </a:r>
          </a:p>
        </p:txBody>
      </p:sp>
      <p:sp>
        <p:nvSpPr>
          <p:cNvPr id="91144" name="Text Box 8">
            <a:extLst>
              <a:ext uri="{FF2B5EF4-FFF2-40B4-BE49-F238E27FC236}">
                <a16:creationId xmlns:a16="http://schemas.microsoft.com/office/drawing/2014/main" id="{4040F2C9-72FA-CAE4-1564-840044A45894}"/>
              </a:ext>
            </a:extLst>
          </p:cNvPr>
          <p:cNvSpPr txBox="1">
            <a:spLocks noChangeArrowheads="1"/>
          </p:cNvSpPr>
          <p:nvPr/>
        </p:nvSpPr>
        <p:spPr bwMode="auto">
          <a:xfrm>
            <a:off x="8077200" y="2667000"/>
            <a:ext cx="2057400" cy="3346450"/>
          </a:xfrm>
          <a:prstGeom prst="rect">
            <a:avLst/>
          </a:prstGeom>
          <a:solidFill>
            <a:srgbClr val="BF8055"/>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lnSpc>
                <a:spcPct val="70000"/>
              </a:lnSpc>
              <a:spcBef>
                <a:spcPct val="50000"/>
              </a:spcBef>
              <a:spcAft>
                <a:spcPct val="0"/>
              </a:spcAft>
            </a:pPr>
            <a:endParaRPr lang="en-US" altLang="en-US" sz="1000" b="1">
              <a:solidFill>
                <a:srgbClr val="000000"/>
              </a:solidFill>
              <a:latin typeface="Arial" panose="020B0604020202020204" pitchFamily="34" charset="0"/>
            </a:endParaRP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Genealogies</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David</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Solomon</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History of Judah</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Rebuilding the Temple</a:t>
            </a:r>
          </a:p>
          <a:p>
            <a:pPr fontAlgn="base">
              <a:lnSpc>
                <a:spcPct val="75000"/>
              </a:lnSpc>
              <a:spcBef>
                <a:spcPct val="50000"/>
              </a:spcBef>
              <a:spcAft>
                <a:spcPct val="0"/>
              </a:spcAft>
            </a:pPr>
            <a:r>
              <a:rPr lang="en-US" altLang="en-US" sz="2000" b="1">
                <a:solidFill>
                  <a:srgbClr val="000000"/>
                </a:solidFill>
                <a:latin typeface="Arial" panose="020B0604020202020204" pitchFamily="34" charset="0"/>
              </a:rPr>
              <a:t>Rebuilding Jerusalem</a:t>
            </a:r>
          </a:p>
          <a:p>
            <a:pPr fontAlgn="base">
              <a:lnSpc>
                <a:spcPct val="70000"/>
              </a:lnSpc>
              <a:spcBef>
                <a:spcPct val="50000"/>
              </a:spcBef>
              <a:spcAft>
                <a:spcPct val="0"/>
              </a:spcAft>
            </a:pPr>
            <a:endParaRPr lang="en-US" altLang="en-US" sz="900">
              <a:solidFill>
                <a:srgbClr val="000000"/>
              </a:solidFill>
              <a:latin typeface="Arial" panose="020B0604020202020204" pitchFamily="34"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1139">
                                            <p:bg/>
                                          </p:spTgt>
                                        </p:tgtEl>
                                        <p:attrNameLst>
                                          <p:attrName>style.visibility</p:attrName>
                                        </p:attrNameLst>
                                      </p:cBhvr>
                                      <p:to>
                                        <p:strVal val="visible"/>
                                      </p:to>
                                    </p:set>
                                    <p:animEffect transition="in" filter="dissolve">
                                      <p:cBhvr>
                                        <p:cTn id="7" dur="500"/>
                                        <p:tgtEl>
                                          <p:spTgt spid="91139">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1139">
                                            <p:txEl>
                                              <p:pRg st="0" end="0"/>
                                            </p:txEl>
                                          </p:spTgt>
                                        </p:tgtEl>
                                        <p:attrNameLst>
                                          <p:attrName>style.visibility</p:attrName>
                                        </p:attrNameLst>
                                      </p:cBhvr>
                                      <p:to>
                                        <p:strVal val="visible"/>
                                      </p:to>
                                    </p:set>
                                    <p:animEffect transition="in" filter="dissolve">
                                      <p:cBhvr>
                                        <p:cTn id="10" dur="500"/>
                                        <p:tgtEl>
                                          <p:spTgt spid="91139">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1141"/>
                                        </p:tgtEl>
                                        <p:attrNameLst>
                                          <p:attrName>style.visibility</p:attrName>
                                        </p:attrNameLst>
                                      </p:cBhvr>
                                      <p:to>
                                        <p:strVal val="visible"/>
                                      </p:to>
                                    </p:set>
                                    <p:animEffect transition="in" filter="dissolve">
                                      <p:cBhvr>
                                        <p:cTn id="13" dur="500"/>
                                        <p:tgtEl>
                                          <p:spTgt spid="91141"/>
                                        </p:tgtEl>
                                      </p:cBhvr>
                                    </p:animEffect>
                                  </p:childTnLst>
                                </p:cTn>
                              </p:par>
                              <p:par>
                                <p:cTn id="14" presetID="9" presetClass="entr" presetSubtype="0" fill="hold" nodeType="withEffect">
                                  <p:stCondLst>
                                    <p:cond delay="0"/>
                                  </p:stCondLst>
                                  <p:childTnLst>
                                    <p:set>
                                      <p:cBhvr>
                                        <p:cTn id="15" dur="1" fill="hold">
                                          <p:stCondLst>
                                            <p:cond delay="0"/>
                                          </p:stCondLst>
                                        </p:cTn>
                                        <p:tgtEl>
                                          <p:spTgt spid="91142"/>
                                        </p:tgtEl>
                                        <p:attrNameLst>
                                          <p:attrName>style.visibility</p:attrName>
                                        </p:attrNameLst>
                                      </p:cBhvr>
                                      <p:to>
                                        <p:strVal val="visible"/>
                                      </p:to>
                                    </p:set>
                                    <p:animEffect transition="in" filter="dissolve">
                                      <p:cBhvr>
                                        <p:cTn id="16" dur="500"/>
                                        <p:tgtEl>
                                          <p:spTgt spid="911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91140"/>
                                        </p:tgtEl>
                                        <p:attrNameLst>
                                          <p:attrName>style.visibility</p:attrName>
                                        </p:attrNameLst>
                                      </p:cBhvr>
                                      <p:to>
                                        <p:strVal val="visible"/>
                                      </p:to>
                                    </p:set>
                                    <p:animEffect transition="in" filter="dissolve">
                                      <p:cBhvr>
                                        <p:cTn id="21" dur="500"/>
                                        <p:tgtEl>
                                          <p:spTgt spid="91140"/>
                                        </p:tgtEl>
                                      </p:cBhvr>
                                    </p:animEffect>
                                  </p:childTnLst>
                                </p:cTn>
                              </p:par>
                              <p:par>
                                <p:cTn id="22" presetID="9" presetClass="entr" presetSubtype="0" fill="hold" nodeType="withEffect">
                                  <p:stCondLst>
                                    <p:cond delay="0"/>
                                  </p:stCondLst>
                                  <p:childTnLst>
                                    <p:set>
                                      <p:cBhvr>
                                        <p:cTn id="23" dur="1" fill="hold">
                                          <p:stCondLst>
                                            <p:cond delay="0"/>
                                          </p:stCondLst>
                                        </p:cTn>
                                        <p:tgtEl>
                                          <p:spTgt spid="91143"/>
                                        </p:tgtEl>
                                        <p:attrNameLst>
                                          <p:attrName>style.visibility</p:attrName>
                                        </p:attrNameLst>
                                      </p:cBhvr>
                                      <p:to>
                                        <p:strVal val="visible"/>
                                      </p:to>
                                    </p:set>
                                    <p:animEffect transition="in" filter="dissolve">
                                      <p:cBhvr>
                                        <p:cTn id="24" dur="500"/>
                                        <p:tgtEl>
                                          <p:spTgt spid="91143"/>
                                        </p:tgtEl>
                                      </p:cBhvr>
                                    </p:animEffect>
                                  </p:childTnLst>
                                </p:cTn>
                              </p:par>
                              <p:par>
                                <p:cTn id="25" presetID="9" presetClass="entr" presetSubtype="0" fill="hold" nodeType="withEffect">
                                  <p:stCondLst>
                                    <p:cond delay="0"/>
                                  </p:stCondLst>
                                  <p:childTnLst>
                                    <p:set>
                                      <p:cBhvr>
                                        <p:cTn id="26" dur="1" fill="hold">
                                          <p:stCondLst>
                                            <p:cond delay="0"/>
                                          </p:stCondLst>
                                        </p:cTn>
                                        <p:tgtEl>
                                          <p:spTgt spid="91144"/>
                                        </p:tgtEl>
                                        <p:attrNameLst>
                                          <p:attrName>style.visibility</p:attrName>
                                        </p:attrNameLst>
                                      </p:cBhvr>
                                      <p:to>
                                        <p:strVal val="visible"/>
                                      </p:to>
                                    </p:set>
                                    <p:animEffect transition="in" filter="dissolve">
                                      <p:cBhvr>
                                        <p:cTn id="27" dur="500"/>
                                        <p:tgtEl>
                                          <p:spTgt spid="91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nimBg="1"/>
      <p:bldP spid="91140" grpId="0" animBg="1"/>
      <p:bldP spid="91141" grpId="0" animBg="1"/>
      <p:bldP spid="91142" grpId="0" animBg="1"/>
      <p:bldP spid="91143" grpId="0" animBg="1"/>
      <p:bldP spid="911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a:extLst>
              <a:ext uri="{FF2B5EF4-FFF2-40B4-BE49-F238E27FC236}">
                <a16:creationId xmlns:a16="http://schemas.microsoft.com/office/drawing/2014/main" id="{A62BD527-6CE2-C318-C224-5B9C9A8BA13B}"/>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0E89473D-558D-4018-B541-752376FF10B6}" type="slidenum">
              <a:rPr lang="en-US" altLang="en-US">
                <a:solidFill>
                  <a:srgbClr val="000000"/>
                </a:solidFill>
                <a:latin typeface="Arial" panose="020B0604020202020204" pitchFamily="34" charset="0"/>
              </a:rPr>
              <a:pPr fontAlgn="base">
                <a:spcBef>
                  <a:spcPct val="0"/>
                </a:spcBef>
                <a:spcAft>
                  <a:spcPct val="0"/>
                </a:spcAft>
              </a:pPr>
              <a:t>26</a:t>
            </a:fld>
            <a:endParaRPr lang="en-US" altLang="en-US">
              <a:solidFill>
                <a:srgbClr val="000000"/>
              </a:solidFill>
              <a:latin typeface="Arial" panose="020B0604020202020204" pitchFamily="34" charset="0"/>
            </a:endParaRPr>
          </a:p>
        </p:txBody>
      </p:sp>
      <p:sp>
        <p:nvSpPr>
          <p:cNvPr id="15363" name="Rectangle 4">
            <a:extLst>
              <a:ext uri="{FF2B5EF4-FFF2-40B4-BE49-F238E27FC236}">
                <a16:creationId xmlns:a16="http://schemas.microsoft.com/office/drawing/2014/main" id="{15A26802-9B28-FFB1-18C4-29ECED17558C}"/>
              </a:ext>
            </a:extLst>
          </p:cNvPr>
          <p:cNvSpPr>
            <a:spLocks noGrp="1" noChangeArrowheads="1"/>
          </p:cNvSpPr>
          <p:nvPr>
            <p:ph type="title"/>
          </p:nvPr>
        </p:nvSpPr>
        <p:spPr/>
        <p:txBody>
          <a:bodyPr/>
          <a:lstStyle/>
          <a:p>
            <a:pPr eaLnBrk="1" hangingPunct="1"/>
            <a:r>
              <a:rPr lang="en-US" altLang="en-US"/>
              <a:t>The Stereotypical Pattern</a:t>
            </a:r>
          </a:p>
        </p:txBody>
      </p:sp>
      <p:sp>
        <p:nvSpPr>
          <p:cNvPr id="94213" name="Rectangle 5">
            <a:extLst>
              <a:ext uri="{FF2B5EF4-FFF2-40B4-BE49-F238E27FC236}">
                <a16:creationId xmlns:a16="http://schemas.microsoft.com/office/drawing/2014/main" id="{9B78A13B-BCA7-536B-BF26-58ECDCD139A4}"/>
              </a:ext>
            </a:extLst>
          </p:cNvPr>
          <p:cNvSpPr>
            <a:spLocks noGrp="1" noChangeArrowheads="1"/>
          </p:cNvSpPr>
          <p:nvPr>
            <p:ph type="body" sz="half" idx="1"/>
          </p:nvPr>
        </p:nvSpPr>
        <p:spPr>
          <a:xfrm>
            <a:off x="1981200" y="1828800"/>
            <a:ext cx="4038600" cy="4800600"/>
          </a:xfrm>
          <a:solidFill>
            <a:srgbClr val="CE9D7C"/>
          </a:solidFill>
          <a:ln w="6350">
            <a:solidFill>
              <a:schemeClr val="tx1"/>
            </a:solidFill>
            <a:miter lim="800000"/>
            <a:headEnd/>
            <a:tailEnd/>
          </a:ln>
        </p:spPr>
        <p:txBody>
          <a:bodyPr/>
          <a:lstStyle/>
          <a:p>
            <a:pPr eaLnBrk="1" hangingPunct="1">
              <a:buFont typeface="Wingdings" panose="05000000000000000000" pitchFamily="2" charset="2"/>
              <a:buNone/>
            </a:pPr>
            <a:r>
              <a:rPr lang="en-US" altLang="en-US" sz="2800" b="1"/>
              <a:t>Kings of Israel</a:t>
            </a:r>
          </a:p>
          <a:p>
            <a:pPr eaLnBrk="1" hangingPunct="1"/>
            <a:r>
              <a:rPr lang="en-US" altLang="en-US" sz="2800" i="1"/>
              <a:t>In the ____year of so-and-so, king of Judah, so-and-so, king of Israel, began to reign.</a:t>
            </a:r>
          </a:p>
          <a:p>
            <a:pPr eaLnBrk="1" hangingPunct="1"/>
            <a:r>
              <a:rPr lang="en-US" altLang="en-US" sz="2800" i="1"/>
              <a:t>Regnal years, location of capital</a:t>
            </a:r>
          </a:p>
          <a:p>
            <a:pPr eaLnBrk="1" hangingPunct="1"/>
            <a:r>
              <a:rPr lang="en-US" altLang="en-US" sz="2800" i="1"/>
              <a:t>Theological evaluation</a:t>
            </a:r>
          </a:p>
          <a:p>
            <a:pPr eaLnBrk="1" hangingPunct="1"/>
            <a:r>
              <a:rPr lang="en-US" altLang="en-US" sz="2800" i="1"/>
              <a:t>Sources</a:t>
            </a:r>
          </a:p>
          <a:p>
            <a:pPr eaLnBrk="1" hangingPunct="1"/>
            <a:r>
              <a:rPr lang="en-US" altLang="en-US" sz="2800" i="1"/>
              <a:t>Death and succession</a:t>
            </a:r>
          </a:p>
        </p:txBody>
      </p:sp>
      <p:sp>
        <p:nvSpPr>
          <p:cNvPr id="94214" name="Rectangle 6">
            <a:extLst>
              <a:ext uri="{FF2B5EF4-FFF2-40B4-BE49-F238E27FC236}">
                <a16:creationId xmlns:a16="http://schemas.microsoft.com/office/drawing/2014/main" id="{B585F095-F5F4-54FC-519F-0AAD43A80AA1}"/>
              </a:ext>
            </a:extLst>
          </p:cNvPr>
          <p:cNvSpPr>
            <a:spLocks noGrp="1" noChangeArrowheads="1"/>
          </p:cNvSpPr>
          <p:nvPr>
            <p:ph type="body" sz="half" idx="2"/>
          </p:nvPr>
        </p:nvSpPr>
        <p:spPr>
          <a:xfrm>
            <a:off x="6172200" y="1828800"/>
            <a:ext cx="4038600" cy="4800600"/>
          </a:xfrm>
          <a:solidFill>
            <a:srgbClr val="D8B088"/>
          </a:solidFill>
          <a:ln w="6350">
            <a:solidFill>
              <a:schemeClr val="tx1"/>
            </a:solidFill>
            <a:miter lim="800000"/>
            <a:headEnd/>
            <a:tailEnd/>
          </a:ln>
        </p:spPr>
        <p:txBody>
          <a:bodyPr/>
          <a:lstStyle/>
          <a:p>
            <a:pPr eaLnBrk="1" hangingPunct="1">
              <a:buFont typeface="Wingdings" panose="05000000000000000000" pitchFamily="2" charset="2"/>
              <a:buNone/>
            </a:pPr>
            <a:r>
              <a:rPr lang="en-US" altLang="en-US" sz="2800" b="1"/>
              <a:t>Kings of Judah</a:t>
            </a:r>
          </a:p>
          <a:p>
            <a:pPr eaLnBrk="1" hangingPunct="1"/>
            <a:r>
              <a:rPr lang="en-US" altLang="en-US" sz="2800" i="1"/>
              <a:t>In the ____year of so-and-so, king of Israel, so-and-so, king of Judah, began to reign.</a:t>
            </a:r>
          </a:p>
          <a:p>
            <a:pPr eaLnBrk="1" hangingPunct="1"/>
            <a:r>
              <a:rPr lang="en-US" altLang="en-US" sz="2800" i="1"/>
              <a:t>Ascension age, regnal years, queen mother</a:t>
            </a:r>
          </a:p>
          <a:p>
            <a:pPr eaLnBrk="1" hangingPunct="1"/>
            <a:r>
              <a:rPr lang="en-US" altLang="en-US" sz="2800" i="1"/>
              <a:t>Theological evaluation</a:t>
            </a:r>
          </a:p>
          <a:p>
            <a:pPr eaLnBrk="1" hangingPunct="1"/>
            <a:r>
              <a:rPr lang="en-US" altLang="en-US" sz="2800" i="1"/>
              <a:t>Sources</a:t>
            </a:r>
          </a:p>
          <a:p>
            <a:pPr eaLnBrk="1" hangingPunct="1"/>
            <a:r>
              <a:rPr lang="en-US" altLang="en-US" sz="2800" i="1"/>
              <a:t>Death and succession</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4213">
                                            <p:bg/>
                                          </p:spTgt>
                                        </p:tgtEl>
                                        <p:attrNameLst>
                                          <p:attrName>style.visibility</p:attrName>
                                        </p:attrNameLst>
                                      </p:cBhvr>
                                      <p:to>
                                        <p:strVal val="visible"/>
                                      </p:to>
                                    </p:set>
                                    <p:animEffect transition="in" filter="dissolve">
                                      <p:cBhvr>
                                        <p:cTn id="7" dur="500"/>
                                        <p:tgtEl>
                                          <p:spTgt spid="94213">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4213">
                                            <p:txEl>
                                              <p:pRg st="0" end="0"/>
                                            </p:txEl>
                                          </p:spTgt>
                                        </p:tgtEl>
                                        <p:attrNameLst>
                                          <p:attrName>style.visibility</p:attrName>
                                        </p:attrNameLst>
                                      </p:cBhvr>
                                      <p:to>
                                        <p:strVal val="visible"/>
                                      </p:to>
                                    </p:set>
                                    <p:animEffect transition="in" filter="dissolve">
                                      <p:cBhvr>
                                        <p:cTn id="10" dur="500"/>
                                        <p:tgtEl>
                                          <p:spTgt spid="94213">
                                            <p:txEl>
                                              <p:pRg st="0" end="0"/>
                                            </p:txEl>
                                          </p:spTgt>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94213">
                                            <p:txEl>
                                              <p:pRg st="1" end="1"/>
                                            </p:txEl>
                                          </p:spTgt>
                                        </p:tgtEl>
                                        <p:attrNameLst>
                                          <p:attrName>style.visibility</p:attrName>
                                        </p:attrNameLst>
                                      </p:cBhvr>
                                      <p:to>
                                        <p:strVal val="visible"/>
                                      </p:to>
                                    </p:set>
                                    <p:animEffect transition="in" filter="dissolve">
                                      <p:cBhvr>
                                        <p:cTn id="14" dur="500"/>
                                        <p:tgtEl>
                                          <p:spTgt spid="94213">
                                            <p:txEl>
                                              <p:pRg st="1" end="1"/>
                                            </p:txEl>
                                          </p:spTgt>
                                        </p:tgtEl>
                                      </p:cBhvr>
                                    </p:animEffect>
                                  </p:childTnLst>
                                </p:cTn>
                              </p:par>
                            </p:childTnLst>
                          </p:cTn>
                        </p:par>
                        <p:par>
                          <p:cTn id="15" fill="hold" nodeType="afterGroup">
                            <p:stCondLst>
                              <p:cond delay="1000"/>
                            </p:stCondLst>
                            <p:childTnLst>
                              <p:par>
                                <p:cTn id="16" presetID="9" presetClass="entr" presetSubtype="0" fill="hold" nodeType="afterEffect">
                                  <p:stCondLst>
                                    <p:cond delay="0"/>
                                  </p:stCondLst>
                                  <p:childTnLst>
                                    <p:set>
                                      <p:cBhvr>
                                        <p:cTn id="17" dur="1" fill="hold">
                                          <p:stCondLst>
                                            <p:cond delay="0"/>
                                          </p:stCondLst>
                                        </p:cTn>
                                        <p:tgtEl>
                                          <p:spTgt spid="94213">
                                            <p:txEl>
                                              <p:pRg st="2" end="2"/>
                                            </p:txEl>
                                          </p:spTgt>
                                        </p:tgtEl>
                                        <p:attrNameLst>
                                          <p:attrName>style.visibility</p:attrName>
                                        </p:attrNameLst>
                                      </p:cBhvr>
                                      <p:to>
                                        <p:strVal val="visible"/>
                                      </p:to>
                                    </p:set>
                                    <p:animEffect transition="in" filter="dissolve">
                                      <p:cBhvr>
                                        <p:cTn id="18" dur="500"/>
                                        <p:tgtEl>
                                          <p:spTgt spid="94213">
                                            <p:txEl>
                                              <p:pRg st="2" end="2"/>
                                            </p:txEl>
                                          </p:spTgt>
                                        </p:tgtEl>
                                      </p:cBhvr>
                                    </p:animEffect>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94213">
                                            <p:txEl>
                                              <p:pRg st="3" end="3"/>
                                            </p:txEl>
                                          </p:spTgt>
                                        </p:tgtEl>
                                        <p:attrNameLst>
                                          <p:attrName>style.visibility</p:attrName>
                                        </p:attrNameLst>
                                      </p:cBhvr>
                                      <p:to>
                                        <p:strVal val="visible"/>
                                      </p:to>
                                    </p:set>
                                    <p:animEffect transition="in" filter="dissolve">
                                      <p:cBhvr>
                                        <p:cTn id="22" dur="500"/>
                                        <p:tgtEl>
                                          <p:spTgt spid="94213">
                                            <p:txEl>
                                              <p:pRg st="3" end="3"/>
                                            </p:txEl>
                                          </p:spTgt>
                                        </p:tgtEl>
                                      </p:cBhvr>
                                    </p:animEffect>
                                  </p:childTnLst>
                                </p:cTn>
                              </p:par>
                            </p:childTnLst>
                          </p:cTn>
                        </p:par>
                        <p:par>
                          <p:cTn id="23" fill="hold" nodeType="afterGroup">
                            <p:stCondLst>
                              <p:cond delay="2000"/>
                            </p:stCondLst>
                            <p:childTnLst>
                              <p:par>
                                <p:cTn id="24" presetID="9" presetClass="entr" presetSubtype="0" fill="hold" nodeType="afterEffect">
                                  <p:stCondLst>
                                    <p:cond delay="0"/>
                                  </p:stCondLst>
                                  <p:childTnLst>
                                    <p:set>
                                      <p:cBhvr>
                                        <p:cTn id="25" dur="1" fill="hold">
                                          <p:stCondLst>
                                            <p:cond delay="0"/>
                                          </p:stCondLst>
                                        </p:cTn>
                                        <p:tgtEl>
                                          <p:spTgt spid="94213">
                                            <p:txEl>
                                              <p:pRg st="4" end="4"/>
                                            </p:txEl>
                                          </p:spTgt>
                                        </p:tgtEl>
                                        <p:attrNameLst>
                                          <p:attrName>style.visibility</p:attrName>
                                        </p:attrNameLst>
                                      </p:cBhvr>
                                      <p:to>
                                        <p:strVal val="visible"/>
                                      </p:to>
                                    </p:set>
                                    <p:animEffect transition="in" filter="dissolve">
                                      <p:cBhvr>
                                        <p:cTn id="26" dur="500"/>
                                        <p:tgtEl>
                                          <p:spTgt spid="94213">
                                            <p:txEl>
                                              <p:pRg st="4" end="4"/>
                                            </p:txEl>
                                          </p:spTgt>
                                        </p:tgtEl>
                                      </p:cBhvr>
                                    </p:animEffect>
                                  </p:childTnLst>
                                </p:cTn>
                              </p:par>
                            </p:childTnLst>
                          </p:cTn>
                        </p:par>
                        <p:par>
                          <p:cTn id="27" fill="hold" nodeType="afterGroup">
                            <p:stCondLst>
                              <p:cond delay="2500"/>
                            </p:stCondLst>
                            <p:childTnLst>
                              <p:par>
                                <p:cTn id="28" presetID="9" presetClass="entr" presetSubtype="0" fill="hold" nodeType="afterEffect">
                                  <p:stCondLst>
                                    <p:cond delay="0"/>
                                  </p:stCondLst>
                                  <p:childTnLst>
                                    <p:set>
                                      <p:cBhvr>
                                        <p:cTn id="29" dur="1" fill="hold">
                                          <p:stCondLst>
                                            <p:cond delay="0"/>
                                          </p:stCondLst>
                                        </p:cTn>
                                        <p:tgtEl>
                                          <p:spTgt spid="94213">
                                            <p:txEl>
                                              <p:pRg st="5" end="5"/>
                                            </p:txEl>
                                          </p:spTgt>
                                        </p:tgtEl>
                                        <p:attrNameLst>
                                          <p:attrName>style.visibility</p:attrName>
                                        </p:attrNameLst>
                                      </p:cBhvr>
                                      <p:to>
                                        <p:strVal val="visible"/>
                                      </p:to>
                                    </p:set>
                                    <p:animEffect transition="in" filter="dissolve">
                                      <p:cBhvr>
                                        <p:cTn id="30" dur="500"/>
                                        <p:tgtEl>
                                          <p:spTgt spid="94213">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94214">
                                            <p:bg/>
                                          </p:spTgt>
                                        </p:tgtEl>
                                        <p:attrNameLst>
                                          <p:attrName>style.visibility</p:attrName>
                                        </p:attrNameLst>
                                      </p:cBhvr>
                                      <p:to>
                                        <p:strVal val="visible"/>
                                      </p:to>
                                    </p:set>
                                    <p:animEffect transition="in" filter="dissolve">
                                      <p:cBhvr>
                                        <p:cTn id="35" dur="500"/>
                                        <p:tgtEl>
                                          <p:spTgt spid="94214">
                                            <p:bg/>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94214">
                                            <p:txEl>
                                              <p:pRg st="0" end="0"/>
                                            </p:txEl>
                                          </p:spTgt>
                                        </p:tgtEl>
                                        <p:attrNameLst>
                                          <p:attrName>style.visibility</p:attrName>
                                        </p:attrNameLst>
                                      </p:cBhvr>
                                      <p:to>
                                        <p:strVal val="visible"/>
                                      </p:to>
                                    </p:set>
                                    <p:animEffect transition="in" filter="dissolve">
                                      <p:cBhvr>
                                        <p:cTn id="38" dur="500"/>
                                        <p:tgtEl>
                                          <p:spTgt spid="94214">
                                            <p:txEl>
                                              <p:pRg st="0" end="0"/>
                                            </p:txEl>
                                          </p:spTgt>
                                        </p:tgtEl>
                                      </p:cBhvr>
                                    </p:animEffect>
                                  </p:childTnLst>
                                </p:cTn>
                              </p:par>
                            </p:childTnLst>
                          </p:cTn>
                        </p:par>
                        <p:par>
                          <p:cTn id="39" fill="hold" nodeType="afterGroup">
                            <p:stCondLst>
                              <p:cond delay="500"/>
                            </p:stCondLst>
                            <p:childTnLst>
                              <p:par>
                                <p:cTn id="40" presetID="9" presetClass="entr" presetSubtype="0" fill="hold" nodeType="afterEffect">
                                  <p:stCondLst>
                                    <p:cond delay="0"/>
                                  </p:stCondLst>
                                  <p:childTnLst>
                                    <p:set>
                                      <p:cBhvr>
                                        <p:cTn id="41" dur="1" fill="hold">
                                          <p:stCondLst>
                                            <p:cond delay="0"/>
                                          </p:stCondLst>
                                        </p:cTn>
                                        <p:tgtEl>
                                          <p:spTgt spid="94214">
                                            <p:txEl>
                                              <p:pRg st="1" end="1"/>
                                            </p:txEl>
                                          </p:spTgt>
                                        </p:tgtEl>
                                        <p:attrNameLst>
                                          <p:attrName>style.visibility</p:attrName>
                                        </p:attrNameLst>
                                      </p:cBhvr>
                                      <p:to>
                                        <p:strVal val="visible"/>
                                      </p:to>
                                    </p:set>
                                    <p:animEffect transition="in" filter="dissolve">
                                      <p:cBhvr>
                                        <p:cTn id="42" dur="500"/>
                                        <p:tgtEl>
                                          <p:spTgt spid="94214">
                                            <p:txEl>
                                              <p:pRg st="1" end="1"/>
                                            </p:txEl>
                                          </p:spTgt>
                                        </p:tgtEl>
                                      </p:cBhvr>
                                    </p:animEffect>
                                  </p:childTnLst>
                                </p:cTn>
                              </p:par>
                            </p:childTnLst>
                          </p:cTn>
                        </p:par>
                        <p:par>
                          <p:cTn id="43" fill="hold" nodeType="afterGroup">
                            <p:stCondLst>
                              <p:cond delay="1000"/>
                            </p:stCondLst>
                            <p:childTnLst>
                              <p:par>
                                <p:cTn id="44" presetID="9" presetClass="entr" presetSubtype="0" fill="hold" nodeType="afterEffect">
                                  <p:stCondLst>
                                    <p:cond delay="0"/>
                                  </p:stCondLst>
                                  <p:childTnLst>
                                    <p:set>
                                      <p:cBhvr>
                                        <p:cTn id="45" dur="1" fill="hold">
                                          <p:stCondLst>
                                            <p:cond delay="0"/>
                                          </p:stCondLst>
                                        </p:cTn>
                                        <p:tgtEl>
                                          <p:spTgt spid="94214">
                                            <p:txEl>
                                              <p:pRg st="2" end="2"/>
                                            </p:txEl>
                                          </p:spTgt>
                                        </p:tgtEl>
                                        <p:attrNameLst>
                                          <p:attrName>style.visibility</p:attrName>
                                        </p:attrNameLst>
                                      </p:cBhvr>
                                      <p:to>
                                        <p:strVal val="visible"/>
                                      </p:to>
                                    </p:set>
                                    <p:animEffect transition="in" filter="dissolve">
                                      <p:cBhvr>
                                        <p:cTn id="46" dur="500"/>
                                        <p:tgtEl>
                                          <p:spTgt spid="94214">
                                            <p:txEl>
                                              <p:pRg st="2" end="2"/>
                                            </p:txEl>
                                          </p:spTgt>
                                        </p:tgtEl>
                                      </p:cBhvr>
                                    </p:animEffect>
                                  </p:childTnLst>
                                </p:cTn>
                              </p:par>
                            </p:childTnLst>
                          </p:cTn>
                        </p:par>
                        <p:par>
                          <p:cTn id="47" fill="hold" nodeType="afterGroup">
                            <p:stCondLst>
                              <p:cond delay="1500"/>
                            </p:stCondLst>
                            <p:childTnLst>
                              <p:par>
                                <p:cTn id="48" presetID="9" presetClass="entr" presetSubtype="0" fill="hold" nodeType="afterEffect">
                                  <p:stCondLst>
                                    <p:cond delay="0"/>
                                  </p:stCondLst>
                                  <p:childTnLst>
                                    <p:set>
                                      <p:cBhvr>
                                        <p:cTn id="49" dur="1" fill="hold">
                                          <p:stCondLst>
                                            <p:cond delay="0"/>
                                          </p:stCondLst>
                                        </p:cTn>
                                        <p:tgtEl>
                                          <p:spTgt spid="94214">
                                            <p:txEl>
                                              <p:pRg st="3" end="3"/>
                                            </p:txEl>
                                          </p:spTgt>
                                        </p:tgtEl>
                                        <p:attrNameLst>
                                          <p:attrName>style.visibility</p:attrName>
                                        </p:attrNameLst>
                                      </p:cBhvr>
                                      <p:to>
                                        <p:strVal val="visible"/>
                                      </p:to>
                                    </p:set>
                                    <p:animEffect transition="in" filter="dissolve">
                                      <p:cBhvr>
                                        <p:cTn id="50" dur="500"/>
                                        <p:tgtEl>
                                          <p:spTgt spid="94214">
                                            <p:txEl>
                                              <p:pRg st="3" end="3"/>
                                            </p:txEl>
                                          </p:spTgt>
                                        </p:tgtEl>
                                      </p:cBhvr>
                                    </p:animEffect>
                                  </p:childTnLst>
                                </p:cTn>
                              </p:par>
                            </p:childTnLst>
                          </p:cTn>
                        </p:par>
                        <p:par>
                          <p:cTn id="51" fill="hold" nodeType="afterGroup">
                            <p:stCondLst>
                              <p:cond delay="2000"/>
                            </p:stCondLst>
                            <p:childTnLst>
                              <p:par>
                                <p:cTn id="52" presetID="9" presetClass="entr" presetSubtype="0" fill="hold" nodeType="afterEffect">
                                  <p:stCondLst>
                                    <p:cond delay="0"/>
                                  </p:stCondLst>
                                  <p:childTnLst>
                                    <p:set>
                                      <p:cBhvr>
                                        <p:cTn id="53" dur="1" fill="hold">
                                          <p:stCondLst>
                                            <p:cond delay="0"/>
                                          </p:stCondLst>
                                        </p:cTn>
                                        <p:tgtEl>
                                          <p:spTgt spid="94214">
                                            <p:txEl>
                                              <p:pRg st="4" end="4"/>
                                            </p:txEl>
                                          </p:spTgt>
                                        </p:tgtEl>
                                        <p:attrNameLst>
                                          <p:attrName>style.visibility</p:attrName>
                                        </p:attrNameLst>
                                      </p:cBhvr>
                                      <p:to>
                                        <p:strVal val="visible"/>
                                      </p:to>
                                    </p:set>
                                    <p:animEffect transition="in" filter="dissolve">
                                      <p:cBhvr>
                                        <p:cTn id="54" dur="500"/>
                                        <p:tgtEl>
                                          <p:spTgt spid="94214">
                                            <p:txEl>
                                              <p:pRg st="4" end="4"/>
                                            </p:txEl>
                                          </p:spTgt>
                                        </p:tgtEl>
                                      </p:cBhvr>
                                    </p:animEffect>
                                  </p:childTnLst>
                                </p:cTn>
                              </p:par>
                            </p:childTnLst>
                          </p:cTn>
                        </p:par>
                        <p:par>
                          <p:cTn id="55" fill="hold" nodeType="afterGroup">
                            <p:stCondLst>
                              <p:cond delay="2500"/>
                            </p:stCondLst>
                            <p:childTnLst>
                              <p:par>
                                <p:cTn id="56" presetID="9" presetClass="entr" presetSubtype="0" fill="hold" nodeType="afterEffect">
                                  <p:stCondLst>
                                    <p:cond delay="0"/>
                                  </p:stCondLst>
                                  <p:childTnLst>
                                    <p:set>
                                      <p:cBhvr>
                                        <p:cTn id="57" dur="1" fill="hold">
                                          <p:stCondLst>
                                            <p:cond delay="0"/>
                                          </p:stCondLst>
                                        </p:cTn>
                                        <p:tgtEl>
                                          <p:spTgt spid="94214">
                                            <p:txEl>
                                              <p:pRg st="5" end="5"/>
                                            </p:txEl>
                                          </p:spTgt>
                                        </p:tgtEl>
                                        <p:attrNameLst>
                                          <p:attrName>style.visibility</p:attrName>
                                        </p:attrNameLst>
                                      </p:cBhvr>
                                      <p:to>
                                        <p:strVal val="visible"/>
                                      </p:to>
                                    </p:set>
                                    <p:animEffect transition="in" filter="dissolve">
                                      <p:cBhvr>
                                        <p:cTn id="58" dur="500"/>
                                        <p:tgtEl>
                                          <p:spTgt spid="942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uiExpand="1" build="p" animBg="1"/>
      <p:bldP spid="94214"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a:extLst>
              <a:ext uri="{FF2B5EF4-FFF2-40B4-BE49-F238E27FC236}">
                <a16:creationId xmlns:a16="http://schemas.microsoft.com/office/drawing/2014/main" id="{42E7331D-A1A1-3631-3C2E-7BEBC4207398}"/>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09E1EC95-38FA-4DDE-B088-40E7E1F37F14}" type="slidenum">
              <a:rPr lang="en-US" altLang="en-US">
                <a:solidFill>
                  <a:srgbClr val="000000"/>
                </a:solidFill>
                <a:latin typeface="Arial" panose="020B0604020202020204" pitchFamily="34" charset="0"/>
              </a:rPr>
              <a:pPr fontAlgn="base">
                <a:spcBef>
                  <a:spcPct val="0"/>
                </a:spcBef>
                <a:spcAft>
                  <a:spcPct val="0"/>
                </a:spcAft>
              </a:pPr>
              <a:t>27</a:t>
            </a:fld>
            <a:endParaRPr lang="en-US" altLang="en-US">
              <a:solidFill>
                <a:srgbClr val="000000"/>
              </a:solidFill>
              <a:latin typeface="Arial" panose="020B0604020202020204" pitchFamily="34" charset="0"/>
            </a:endParaRPr>
          </a:p>
        </p:txBody>
      </p:sp>
      <p:sp>
        <p:nvSpPr>
          <p:cNvPr id="16387" name="Rectangle 2">
            <a:extLst>
              <a:ext uri="{FF2B5EF4-FFF2-40B4-BE49-F238E27FC236}">
                <a16:creationId xmlns:a16="http://schemas.microsoft.com/office/drawing/2014/main" id="{98DC0131-6B0F-8923-95B7-B98B70360373}"/>
              </a:ext>
            </a:extLst>
          </p:cNvPr>
          <p:cNvSpPr>
            <a:spLocks noGrp="1" noChangeArrowheads="1"/>
          </p:cNvSpPr>
          <p:nvPr>
            <p:ph type="title"/>
          </p:nvPr>
        </p:nvSpPr>
        <p:spPr/>
        <p:txBody>
          <a:bodyPr/>
          <a:lstStyle/>
          <a:p>
            <a:pPr eaLnBrk="1" hangingPunct="1"/>
            <a:r>
              <a:rPr lang="en-US" altLang="en-US"/>
              <a:t>Historical Structure</a:t>
            </a:r>
          </a:p>
        </p:txBody>
      </p:sp>
      <p:sp>
        <p:nvSpPr>
          <p:cNvPr id="96259" name="Rectangle 3">
            <a:extLst>
              <a:ext uri="{FF2B5EF4-FFF2-40B4-BE49-F238E27FC236}">
                <a16:creationId xmlns:a16="http://schemas.microsoft.com/office/drawing/2014/main" id="{8750C194-D995-B188-7FA5-1D83EF42E50E}"/>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t>Historically, the material falls into three large chronological blocks:</a:t>
            </a:r>
          </a:p>
          <a:p>
            <a:pPr eaLnBrk="1" hangingPunct="1"/>
            <a:r>
              <a:rPr lang="en-US" altLang="en-US" sz="2400" i="1" dirty="0"/>
              <a:t>Kingship of Solomon (1 Kg. 1-11)</a:t>
            </a:r>
          </a:p>
          <a:p>
            <a:pPr eaLnBrk="1" hangingPunct="1"/>
            <a:r>
              <a:rPr lang="en-US" altLang="en-US" sz="2400" i="1" dirty="0"/>
              <a:t>Kings of the Divided Monarchy (1 Kg. 12—2 Kg. 17)</a:t>
            </a:r>
          </a:p>
          <a:p>
            <a:pPr eaLnBrk="1" hangingPunct="1"/>
            <a:r>
              <a:rPr lang="en-US" altLang="en-US" sz="2400" i="1" dirty="0"/>
              <a:t>Last Kings of Judah (2 Kg. 18-25)</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p:cTn id="7" dur="500" fill="hold"/>
                                        <p:tgtEl>
                                          <p:spTgt spid="962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62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p:cTn id="13" dur="500" fill="hold"/>
                                        <p:tgtEl>
                                          <p:spTgt spid="9625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9625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9625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962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96259">
                                            <p:txEl>
                                              <p:pRg st="2" end="2"/>
                                            </p:txEl>
                                          </p:spTgt>
                                        </p:tgtEl>
                                        <p:attrNameLst>
                                          <p:attrName>style.visibility</p:attrName>
                                        </p:attrNameLst>
                                      </p:cBhvr>
                                      <p:to>
                                        <p:strVal val="visible"/>
                                      </p:to>
                                    </p:set>
                                    <p:anim calcmode="lin" valueType="num">
                                      <p:cBhvr>
                                        <p:cTn id="21" dur="500" fill="hold"/>
                                        <p:tgtEl>
                                          <p:spTgt spid="962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962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962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962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96259">
                                            <p:txEl>
                                              <p:pRg st="3" end="3"/>
                                            </p:txEl>
                                          </p:spTgt>
                                        </p:tgtEl>
                                        <p:attrNameLst>
                                          <p:attrName>style.visibility</p:attrName>
                                        </p:attrNameLst>
                                      </p:cBhvr>
                                      <p:to>
                                        <p:strVal val="visible"/>
                                      </p:to>
                                    </p:set>
                                    <p:anim calcmode="lin" valueType="num">
                                      <p:cBhvr>
                                        <p:cTn id="29" dur="500" fill="hold"/>
                                        <p:tgtEl>
                                          <p:spTgt spid="9625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9625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9625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9625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a:extLst>
              <a:ext uri="{FF2B5EF4-FFF2-40B4-BE49-F238E27FC236}">
                <a16:creationId xmlns:a16="http://schemas.microsoft.com/office/drawing/2014/main" id="{6B860C5B-FC9C-0C2D-19A2-53269134579E}"/>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55F9088E-8DD7-402B-8FFE-9EBE08BEB9CA}" type="slidenum">
              <a:rPr lang="en-US" altLang="en-US">
                <a:solidFill>
                  <a:srgbClr val="000000"/>
                </a:solidFill>
                <a:latin typeface="Arial" panose="020B0604020202020204" pitchFamily="34" charset="0"/>
              </a:rPr>
              <a:pPr fontAlgn="base">
                <a:spcBef>
                  <a:spcPct val="0"/>
                </a:spcBef>
                <a:spcAft>
                  <a:spcPct val="0"/>
                </a:spcAft>
              </a:pPr>
              <a:t>28</a:t>
            </a:fld>
            <a:endParaRPr lang="en-US" altLang="en-US">
              <a:solidFill>
                <a:srgbClr val="000000"/>
              </a:solidFill>
              <a:latin typeface="Arial" panose="020B0604020202020204" pitchFamily="34" charset="0"/>
            </a:endParaRPr>
          </a:p>
        </p:txBody>
      </p:sp>
      <p:sp>
        <p:nvSpPr>
          <p:cNvPr id="18435" name="Rectangle 2">
            <a:extLst>
              <a:ext uri="{FF2B5EF4-FFF2-40B4-BE49-F238E27FC236}">
                <a16:creationId xmlns:a16="http://schemas.microsoft.com/office/drawing/2014/main" id="{4D061BB9-3003-7B60-457B-0A92431FC822}"/>
              </a:ext>
            </a:extLst>
          </p:cNvPr>
          <p:cNvSpPr>
            <a:spLocks noGrp="1" noChangeArrowheads="1"/>
          </p:cNvSpPr>
          <p:nvPr>
            <p:ph type="title"/>
          </p:nvPr>
        </p:nvSpPr>
        <p:spPr>
          <a:xfrm>
            <a:off x="497305" y="822158"/>
            <a:ext cx="10972800" cy="782053"/>
          </a:xfrm>
        </p:spPr>
        <p:txBody>
          <a:bodyPr/>
          <a:lstStyle/>
          <a:p>
            <a:pPr eaLnBrk="1" hangingPunct="1"/>
            <a:r>
              <a:rPr lang="en-US" altLang="en-US" dirty="0"/>
              <a:t>Theological Themes</a:t>
            </a:r>
          </a:p>
        </p:txBody>
      </p:sp>
      <p:sp>
        <p:nvSpPr>
          <p:cNvPr id="98307" name="Rectangle 3">
            <a:extLst>
              <a:ext uri="{FF2B5EF4-FFF2-40B4-BE49-F238E27FC236}">
                <a16:creationId xmlns:a16="http://schemas.microsoft.com/office/drawing/2014/main" id="{621AECD5-DE7F-CC89-196E-279BBD70AA61}"/>
              </a:ext>
            </a:extLst>
          </p:cNvPr>
          <p:cNvSpPr>
            <a:spLocks noGrp="1" noChangeArrowheads="1"/>
          </p:cNvSpPr>
          <p:nvPr>
            <p:ph type="body" idx="1"/>
          </p:nvPr>
        </p:nvSpPr>
        <p:spPr>
          <a:xfrm>
            <a:off x="497305" y="1892968"/>
            <a:ext cx="11486148" cy="4812632"/>
          </a:xfrm>
        </p:spPr>
        <p:txBody>
          <a:bodyPr/>
          <a:lstStyle/>
          <a:p>
            <a:pPr eaLnBrk="1" hangingPunct="1">
              <a:lnSpc>
                <a:spcPct val="90000"/>
              </a:lnSpc>
              <a:buFont typeface="Wingdings" panose="05000000000000000000" pitchFamily="2" charset="2"/>
              <a:buNone/>
            </a:pPr>
            <a:r>
              <a:rPr lang="en-US" altLang="en-US" sz="2800" b="1" dirty="0"/>
              <a:t>Solomon’s reign becomes paradigmatic for the whole nation:</a:t>
            </a:r>
          </a:p>
          <a:p>
            <a:pPr eaLnBrk="1" hangingPunct="1">
              <a:lnSpc>
                <a:spcPct val="90000"/>
              </a:lnSpc>
            </a:pPr>
            <a:r>
              <a:rPr lang="en-US" altLang="en-US" sz="2400" i="1" dirty="0"/>
              <a:t>His reign began in obedience and blessing</a:t>
            </a:r>
          </a:p>
          <a:p>
            <a:pPr eaLnBrk="1" hangingPunct="1">
              <a:lnSpc>
                <a:spcPct val="90000"/>
              </a:lnSpc>
            </a:pPr>
            <a:r>
              <a:rPr lang="en-US" altLang="en-US" sz="2400" i="1" dirty="0"/>
              <a:t>It ended in disobedience and dissolution</a:t>
            </a:r>
          </a:p>
          <a:p>
            <a:pPr eaLnBrk="1" hangingPunct="1">
              <a:lnSpc>
                <a:spcPct val="90000"/>
              </a:lnSpc>
              <a:buFont typeface="Wingdings" panose="05000000000000000000" pitchFamily="2" charset="2"/>
              <a:buNone/>
            </a:pPr>
            <a:r>
              <a:rPr lang="en-US" altLang="en-US" sz="2800" b="1" dirty="0"/>
              <a:t>Each successive king is evaluated with respect to covenant faithfulness:</a:t>
            </a:r>
          </a:p>
          <a:p>
            <a:pPr eaLnBrk="1" hangingPunct="1">
              <a:lnSpc>
                <a:spcPct val="90000"/>
              </a:lnSpc>
            </a:pPr>
            <a:r>
              <a:rPr lang="en-US" altLang="en-US" sz="2400" i="1" dirty="0"/>
              <a:t>Without exception, the northern kings were judged as covenant violators and thoroughly evil.</a:t>
            </a:r>
          </a:p>
          <a:p>
            <a:pPr eaLnBrk="1" hangingPunct="1">
              <a:lnSpc>
                <a:spcPct val="90000"/>
              </a:lnSpc>
            </a:pPr>
            <a:r>
              <a:rPr lang="en-US" altLang="en-US" sz="2400" i="1" dirty="0"/>
              <a:t>In the south, two kings were given unqualified commendation, several were partially commended, and the rest were judged as thoroughly evil</a:t>
            </a:r>
            <a:r>
              <a:rPr lang="en-US" altLang="en-US" sz="2800" i="1" dirty="0"/>
              <a:t>.</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p:cTn id="7" dur="500" fill="hold"/>
                                        <p:tgtEl>
                                          <p:spTgt spid="98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83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p:cTn id="13" dur="500" fill="hold"/>
                                        <p:tgtEl>
                                          <p:spTgt spid="983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983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983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98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98307">
                                            <p:txEl>
                                              <p:pRg st="2" end="2"/>
                                            </p:txEl>
                                          </p:spTgt>
                                        </p:tgtEl>
                                        <p:attrNameLst>
                                          <p:attrName>style.visibility</p:attrName>
                                        </p:attrNameLst>
                                      </p:cBhvr>
                                      <p:to>
                                        <p:strVal val="visible"/>
                                      </p:to>
                                    </p:set>
                                    <p:anim calcmode="lin" valueType="num">
                                      <p:cBhvr>
                                        <p:cTn id="21" dur="500" fill="hold"/>
                                        <p:tgtEl>
                                          <p:spTgt spid="983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983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983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983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98307">
                                            <p:txEl>
                                              <p:pRg st="3" end="3"/>
                                            </p:txEl>
                                          </p:spTgt>
                                        </p:tgtEl>
                                        <p:attrNameLst>
                                          <p:attrName>style.visibility</p:attrName>
                                        </p:attrNameLst>
                                      </p:cBhvr>
                                      <p:to>
                                        <p:strVal val="visible"/>
                                      </p:to>
                                    </p:set>
                                    <p:anim calcmode="lin" valueType="num">
                                      <p:cBhvr>
                                        <p:cTn id="29" dur="500" fill="hold"/>
                                        <p:tgtEl>
                                          <p:spTgt spid="9830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983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98307">
                                            <p:txEl>
                                              <p:pRg st="4" end="4"/>
                                            </p:txEl>
                                          </p:spTgt>
                                        </p:tgtEl>
                                        <p:attrNameLst>
                                          <p:attrName>style.visibility</p:attrName>
                                        </p:attrNameLst>
                                      </p:cBhvr>
                                      <p:to>
                                        <p:strVal val="visible"/>
                                      </p:to>
                                    </p:set>
                                    <p:anim calcmode="lin" valueType="num">
                                      <p:cBhvr>
                                        <p:cTn id="35" dur="500" fill="hold"/>
                                        <p:tgtEl>
                                          <p:spTgt spid="9830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9830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9830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983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98307">
                                            <p:txEl>
                                              <p:pRg st="5" end="5"/>
                                            </p:txEl>
                                          </p:spTgt>
                                        </p:tgtEl>
                                        <p:attrNameLst>
                                          <p:attrName>style.visibility</p:attrName>
                                        </p:attrNameLst>
                                      </p:cBhvr>
                                      <p:to>
                                        <p:strVal val="visible"/>
                                      </p:to>
                                    </p:set>
                                    <p:anim calcmode="lin" valueType="num">
                                      <p:cBhvr>
                                        <p:cTn id="43" dur="500" fill="hold"/>
                                        <p:tgtEl>
                                          <p:spTgt spid="9830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9830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9830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9830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a:extLst>
              <a:ext uri="{FF2B5EF4-FFF2-40B4-BE49-F238E27FC236}">
                <a16:creationId xmlns:a16="http://schemas.microsoft.com/office/drawing/2014/main" id="{13A7FF9C-954C-9B19-C03B-CCB8351D7B84}"/>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89D01218-547D-4227-B4D0-689E31E42839}" type="slidenum">
              <a:rPr lang="en-US" altLang="en-US">
                <a:solidFill>
                  <a:srgbClr val="000000"/>
                </a:solidFill>
                <a:latin typeface="Arial" panose="020B0604020202020204" pitchFamily="34" charset="0"/>
              </a:rPr>
              <a:pPr fontAlgn="base">
                <a:spcBef>
                  <a:spcPct val="0"/>
                </a:spcBef>
                <a:spcAft>
                  <a:spcPct val="0"/>
                </a:spcAft>
              </a:pPr>
              <a:t>29</a:t>
            </a:fld>
            <a:endParaRPr lang="en-US" altLang="en-US">
              <a:solidFill>
                <a:srgbClr val="000000"/>
              </a:solidFill>
              <a:latin typeface="Arial" panose="020B0604020202020204" pitchFamily="34" charset="0"/>
            </a:endParaRPr>
          </a:p>
        </p:txBody>
      </p:sp>
      <p:sp>
        <p:nvSpPr>
          <p:cNvPr id="21507" name="Rectangle 2">
            <a:extLst>
              <a:ext uri="{FF2B5EF4-FFF2-40B4-BE49-F238E27FC236}">
                <a16:creationId xmlns:a16="http://schemas.microsoft.com/office/drawing/2014/main" id="{E7BE62D9-FC01-176A-F3AF-AD418A79DD06}"/>
              </a:ext>
            </a:extLst>
          </p:cNvPr>
          <p:cNvSpPr>
            <a:spLocks noGrp="1" noChangeArrowheads="1"/>
          </p:cNvSpPr>
          <p:nvPr>
            <p:ph type="title"/>
          </p:nvPr>
        </p:nvSpPr>
        <p:spPr>
          <a:xfrm>
            <a:off x="320842" y="862263"/>
            <a:ext cx="10972800" cy="814137"/>
          </a:xfrm>
        </p:spPr>
        <p:txBody>
          <a:bodyPr/>
          <a:lstStyle/>
          <a:p>
            <a:pPr eaLnBrk="1" hangingPunct="1"/>
            <a:r>
              <a:rPr lang="en-US" altLang="en-US" dirty="0"/>
              <a:t>The Temple</a:t>
            </a:r>
          </a:p>
        </p:txBody>
      </p:sp>
      <p:sp>
        <p:nvSpPr>
          <p:cNvPr id="102403" name="Rectangle 3">
            <a:extLst>
              <a:ext uri="{FF2B5EF4-FFF2-40B4-BE49-F238E27FC236}">
                <a16:creationId xmlns:a16="http://schemas.microsoft.com/office/drawing/2014/main" id="{5BD5B1C8-04F4-3727-3307-4C7074FD1DA2}"/>
              </a:ext>
            </a:extLst>
          </p:cNvPr>
          <p:cNvSpPr>
            <a:spLocks noGrp="1" noChangeArrowheads="1"/>
          </p:cNvSpPr>
          <p:nvPr>
            <p:ph type="body" idx="1"/>
          </p:nvPr>
        </p:nvSpPr>
        <p:spPr>
          <a:xfrm>
            <a:off x="481263" y="1828800"/>
            <a:ext cx="11261558" cy="3810000"/>
          </a:xfrm>
        </p:spPr>
        <p:txBody>
          <a:bodyPr/>
          <a:lstStyle/>
          <a:p>
            <a:pPr eaLnBrk="1" hangingPunct="1">
              <a:lnSpc>
                <a:spcPct val="80000"/>
              </a:lnSpc>
              <a:buFont typeface="Wingdings" panose="05000000000000000000" pitchFamily="2" charset="2"/>
              <a:buNone/>
            </a:pPr>
            <a:r>
              <a:rPr lang="en-US" altLang="en-US" sz="2800" b="1" dirty="0"/>
              <a:t>The Deuteronomic code (Dt. 12) specified a single place for temple worship.</a:t>
            </a:r>
          </a:p>
          <a:p>
            <a:pPr eaLnBrk="1" hangingPunct="1">
              <a:lnSpc>
                <a:spcPct val="80000"/>
              </a:lnSpc>
            </a:pPr>
            <a:r>
              <a:rPr lang="en-US" altLang="en-US" sz="2400" i="1" dirty="0"/>
              <a:t>This single place was not chosen until the time of David and Solomon (1 Chr. 22:1; Ps. 78:67-69; 132:13-18).</a:t>
            </a:r>
          </a:p>
          <a:p>
            <a:pPr eaLnBrk="1" hangingPunct="1">
              <a:lnSpc>
                <a:spcPct val="80000"/>
              </a:lnSpc>
            </a:pPr>
            <a:r>
              <a:rPr lang="en-US" altLang="en-US" sz="2400" i="1" dirty="0"/>
              <a:t>Prior to David and Solomon, the various shrines and high places of Canaan still were used for worship (1 Kg. 3:2).</a:t>
            </a:r>
          </a:p>
          <a:p>
            <a:pPr eaLnBrk="1" hangingPunct="1">
              <a:lnSpc>
                <a:spcPct val="80000"/>
              </a:lnSpc>
            </a:pPr>
            <a:r>
              <a:rPr lang="en-US" altLang="en-US" sz="2400" i="1" dirty="0"/>
              <a:t>The construction of the 1</a:t>
            </a:r>
            <a:r>
              <a:rPr lang="en-US" altLang="en-US" sz="2400" i="1" baseline="30000" dirty="0"/>
              <a:t>st</a:t>
            </a:r>
            <a:r>
              <a:rPr lang="en-US" altLang="en-US" sz="2400" i="1" dirty="0"/>
              <a:t> temple anticipated a shift from multiple sites to a single site. </a:t>
            </a:r>
          </a:p>
        </p:txBody>
      </p:sp>
      <p:sp>
        <p:nvSpPr>
          <p:cNvPr id="102404" name="Text Box 4">
            <a:extLst>
              <a:ext uri="{FF2B5EF4-FFF2-40B4-BE49-F238E27FC236}">
                <a16:creationId xmlns:a16="http://schemas.microsoft.com/office/drawing/2014/main" id="{70146E65-F02A-D225-4BB6-9CC584E82436}"/>
              </a:ext>
            </a:extLst>
          </p:cNvPr>
          <p:cNvSpPr txBox="1">
            <a:spLocks noChangeArrowheads="1"/>
          </p:cNvSpPr>
          <p:nvPr/>
        </p:nvSpPr>
        <p:spPr bwMode="auto">
          <a:xfrm>
            <a:off x="320842" y="5594350"/>
            <a:ext cx="11582400" cy="958850"/>
          </a:xfrm>
          <a:prstGeom prst="rect">
            <a:avLst/>
          </a:prstGeom>
          <a:solidFill>
            <a:srgbClr val="CE9D7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fontAlgn="base">
              <a:spcBef>
                <a:spcPct val="50000"/>
              </a:spcBef>
              <a:spcAft>
                <a:spcPct val="0"/>
              </a:spcAft>
            </a:pPr>
            <a:r>
              <a:rPr lang="en-US" altLang="en-US" sz="2800" dirty="0">
                <a:solidFill>
                  <a:srgbClr val="000000"/>
                </a:solidFill>
                <a:latin typeface="Narkisim" panose="020E0502050101010101" pitchFamily="34" charset="-79"/>
              </a:rPr>
              <a:t>Faithfulness to this ideal became a central criteria for judging the covenant fidelity of the kings of Israel and Judah.</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p:cTn id="7" dur="500" fill="hold"/>
                                        <p:tgtEl>
                                          <p:spTgt spid="1024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p:cTn id="13" dur="500" fill="hold"/>
                                        <p:tgtEl>
                                          <p:spTgt spid="1024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024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024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02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02403">
                                            <p:txEl>
                                              <p:pRg st="2" end="2"/>
                                            </p:txEl>
                                          </p:spTgt>
                                        </p:tgtEl>
                                        <p:attrNameLst>
                                          <p:attrName>style.visibility</p:attrName>
                                        </p:attrNameLst>
                                      </p:cBhvr>
                                      <p:to>
                                        <p:strVal val="visible"/>
                                      </p:to>
                                    </p:set>
                                    <p:anim calcmode="lin" valueType="num">
                                      <p:cBhvr>
                                        <p:cTn id="21" dur="500" fill="hold"/>
                                        <p:tgtEl>
                                          <p:spTgt spid="1024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24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24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24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102403">
                                            <p:txEl>
                                              <p:pRg st="3" end="3"/>
                                            </p:txEl>
                                          </p:spTgt>
                                        </p:tgtEl>
                                        <p:attrNameLst>
                                          <p:attrName>style.visibility</p:attrName>
                                        </p:attrNameLst>
                                      </p:cBhvr>
                                      <p:to>
                                        <p:strVal val="visible"/>
                                      </p:to>
                                    </p:set>
                                    <p:anim calcmode="lin" valueType="num">
                                      <p:cBhvr>
                                        <p:cTn id="29" dur="500" fill="hold"/>
                                        <p:tgtEl>
                                          <p:spTgt spid="1024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1024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1024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1024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02404"/>
                                        </p:tgtEl>
                                        <p:attrNameLst>
                                          <p:attrName>style.visibility</p:attrName>
                                        </p:attrNameLst>
                                      </p:cBhvr>
                                      <p:to>
                                        <p:strVal val="visible"/>
                                      </p:to>
                                    </p:set>
                                    <p:animEffect transition="in" filter="dissolve">
                                      <p:cBhvr>
                                        <p:cTn id="37"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3B2F2C"/>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7A47706C-80EE-2B8E-4F6B-AB6AE319A8C1}"/>
              </a:ext>
            </a:extLst>
          </p:cNvPr>
          <p:cNvSpPr>
            <a:spLocks noGrp="1" noChangeArrowheads="1"/>
          </p:cNvSpPr>
          <p:nvPr>
            <p:ph type="title"/>
          </p:nvPr>
        </p:nvSpPr>
        <p:spPr/>
        <p:txBody>
          <a:bodyPr/>
          <a:lstStyle/>
          <a:p>
            <a:pPr eaLnBrk="1" hangingPunct="1">
              <a:defRPr/>
            </a:pPr>
            <a:r>
              <a:rPr lang="en-US" altLang="en-US" sz="4000">
                <a:solidFill>
                  <a:srgbClr val="FFFF99"/>
                </a:solidFill>
                <a:latin typeface="Impact" panose="020B0806030902050204" pitchFamily="34" charset="0"/>
              </a:rPr>
              <a:t>THE HEBREW BIBLE </a:t>
            </a:r>
            <a:r>
              <a:rPr lang="en-US" altLang="en-US" sz="4000">
                <a:solidFill>
                  <a:srgbClr val="FFFF99"/>
                </a:solidFill>
                <a:latin typeface="Arial Narrow" panose="020B0606020202030204" pitchFamily="34" charset="0"/>
              </a:rPr>
              <a:t>(Old Testament)</a:t>
            </a:r>
            <a:br>
              <a:rPr lang="en-US" altLang="en-US" sz="4000">
                <a:solidFill>
                  <a:srgbClr val="FFFF99"/>
                </a:solidFill>
                <a:latin typeface="Impact" panose="020B0806030902050204" pitchFamily="34" charset="0"/>
              </a:rPr>
            </a:br>
            <a:r>
              <a:rPr lang="en-US" altLang="en-US" sz="2400">
                <a:solidFill>
                  <a:srgbClr val="FFFF99"/>
                </a:solidFill>
              </a:rPr>
              <a:t>Three Collections</a:t>
            </a:r>
            <a:endParaRPr lang="en-US" altLang="en-US" sz="4000">
              <a:solidFill>
                <a:srgbClr val="FFFF99"/>
              </a:solidFill>
            </a:endParaRPr>
          </a:p>
        </p:txBody>
      </p:sp>
      <p:sp>
        <p:nvSpPr>
          <p:cNvPr id="81923" name="Rectangle 3">
            <a:extLst>
              <a:ext uri="{FF2B5EF4-FFF2-40B4-BE49-F238E27FC236}">
                <a16:creationId xmlns:a16="http://schemas.microsoft.com/office/drawing/2014/main" id="{3896B131-9D86-1176-CA6B-8412678AA7C4}"/>
              </a:ext>
            </a:extLst>
          </p:cNvPr>
          <p:cNvSpPr>
            <a:spLocks noGrp="1" noChangeArrowheads="1"/>
          </p:cNvSpPr>
          <p:nvPr>
            <p:ph type="body" idx="1"/>
          </p:nvPr>
        </p:nvSpPr>
        <p:spPr>
          <a:xfrm>
            <a:off x="2209800" y="1828800"/>
            <a:ext cx="8077200" cy="4267200"/>
          </a:xfrm>
        </p:spPr>
        <p:txBody>
          <a:bodyPr/>
          <a:lstStyle/>
          <a:p>
            <a:pPr eaLnBrk="1" hangingPunct="1">
              <a:lnSpc>
                <a:spcPct val="80000"/>
              </a:lnSpc>
              <a:buFont typeface="Wingdings" panose="05000000000000000000" pitchFamily="2" charset="2"/>
              <a:buNone/>
              <a:defRPr/>
            </a:pPr>
            <a:r>
              <a:rPr lang="en-US" altLang="en-US" sz="3400" dirty="0">
                <a:solidFill>
                  <a:schemeClr val="hlink"/>
                </a:solidFill>
                <a:latin typeface="HebrewTh" pitchFamily="2" charset="0"/>
              </a:rPr>
              <a:t> </a:t>
            </a:r>
            <a:r>
              <a:rPr lang="he-IL" altLang="en-US" sz="3400" dirty="0">
                <a:solidFill>
                  <a:schemeClr val="hlink"/>
                </a:solidFill>
                <a:latin typeface="HebrewTh" pitchFamily="2" charset="0"/>
              </a:rPr>
              <a:t>תורה</a:t>
            </a:r>
            <a:r>
              <a:rPr lang="en-US" altLang="en-US" sz="3400" dirty="0">
                <a:solidFill>
                  <a:schemeClr val="hlink"/>
                </a:solidFill>
                <a:latin typeface="HebrewTh" pitchFamily="2" charset="0"/>
              </a:rPr>
              <a:t>		</a:t>
            </a:r>
            <a:r>
              <a:rPr lang="he-IL" altLang="en-US" sz="3400" dirty="0">
                <a:solidFill>
                  <a:schemeClr val="hlink"/>
                </a:solidFill>
                <a:latin typeface="HebrewTh" pitchFamily="2" charset="0"/>
              </a:rPr>
              <a:t>נביאים</a:t>
            </a:r>
            <a:r>
              <a:rPr lang="en-US" altLang="en-US" sz="3400" dirty="0">
                <a:solidFill>
                  <a:schemeClr val="hlink"/>
                </a:solidFill>
                <a:latin typeface="HebrewTh" pitchFamily="2" charset="0"/>
              </a:rPr>
              <a:t>		</a:t>
            </a:r>
            <a:r>
              <a:rPr lang="he-IL" altLang="en-US" sz="3400" dirty="0">
                <a:solidFill>
                  <a:schemeClr val="hlink"/>
                </a:solidFill>
                <a:latin typeface="HebrewTh" pitchFamily="2" charset="0"/>
              </a:rPr>
              <a:t>כתובים</a:t>
            </a:r>
            <a:endParaRPr lang="en-US" altLang="en-US" sz="3400" dirty="0">
              <a:solidFill>
                <a:schemeClr val="hlink"/>
              </a:solidFill>
              <a:latin typeface="HebrewTh" pitchFamily="2" charset="0"/>
            </a:endParaRPr>
          </a:p>
          <a:p>
            <a:pPr eaLnBrk="1" hangingPunct="1">
              <a:lnSpc>
                <a:spcPct val="80000"/>
              </a:lnSpc>
              <a:buFont typeface="Wingdings" panose="05000000000000000000" pitchFamily="2" charset="2"/>
              <a:buNone/>
              <a:defRPr/>
            </a:pPr>
            <a:r>
              <a:rPr lang="en-US" altLang="en-US" sz="1600" dirty="0">
                <a:solidFill>
                  <a:schemeClr val="hlink"/>
                </a:solidFill>
              </a:rPr>
              <a:t>    </a:t>
            </a:r>
            <a:r>
              <a:rPr lang="en-US" altLang="en-US" sz="2700" dirty="0">
                <a:solidFill>
                  <a:schemeClr val="hlink"/>
                </a:solidFill>
              </a:rPr>
              <a:t>(Torah)		(</a:t>
            </a:r>
            <a:r>
              <a:rPr lang="en-US" altLang="en-US" sz="2700" dirty="0" err="1">
                <a:solidFill>
                  <a:schemeClr val="hlink"/>
                </a:solidFill>
              </a:rPr>
              <a:t>Nebiim</a:t>
            </a:r>
            <a:r>
              <a:rPr lang="en-US" altLang="en-US" sz="2700" dirty="0">
                <a:solidFill>
                  <a:schemeClr val="hlink"/>
                </a:solidFill>
              </a:rPr>
              <a:t>)		(</a:t>
            </a:r>
            <a:r>
              <a:rPr lang="en-US" altLang="en-US" sz="2700" dirty="0" err="1">
                <a:solidFill>
                  <a:schemeClr val="hlink"/>
                </a:solidFill>
              </a:rPr>
              <a:t>Kethubim</a:t>
            </a:r>
            <a:r>
              <a:rPr lang="en-US" altLang="en-US" sz="2700" dirty="0">
                <a:solidFill>
                  <a:schemeClr val="hlink"/>
                </a:solidFill>
              </a:rPr>
              <a:t>)</a:t>
            </a:r>
          </a:p>
          <a:p>
            <a:pPr eaLnBrk="1" hangingPunct="1">
              <a:lnSpc>
                <a:spcPct val="80000"/>
              </a:lnSpc>
              <a:buFont typeface="Wingdings" panose="05000000000000000000" pitchFamily="2" charset="2"/>
              <a:buNone/>
              <a:defRPr/>
            </a:pPr>
            <a:r>
              <a:rPr lang="en-US" altLang="en-US" sz="1800" b="1" i="1" dirty="0">
                <a:solidFill>
                  <a:schemeClr val="accent2">
                    <a:lumMod val="60000"/>
                    <a:lumOff val="40000"/>
                  </a:schemeClr>
                </a:solidFill>
                <a:latin typeface="Times New Roman" panose="02020603050405020304" pitchFamily="18" charset="0"/>
              </a:rPr>
              <a:t>   Genesis			Former Prophets		Psalms</a:t>
            </a:r>
          </a:p>
          <a:p>
            <a:pPr eaLnBrk="1" hangingPunct="1">
              <a:lnSpc>
                <a:spcPct val="80000"/>
              </a:lnSpc>
              <a:buFont typeface="Wingdings" panose="05000000000000000000" pitchFamily="2" charset="2"/>
              <a:buNone/>
              <a:defRPr/>
            </a:pPr>
            <a:r>
              <a:rPr lang="en-US" altLang="en-US" sz="1800" b="1" i="1" dirty="0">
                <a:solidFill>
                  <a:schemeClr val="accent2">
                    <a:lumMod val="60000"/>
                    <a:lumOff val="40000"/>
                  </a:schemeClr>
                </a:solidFill>
                <a:latin typeface="Times New Roman" panose="02020603050405020304" pitchFamily="18" charset="0"/>
              </a:rPr>
              <a:t>   Exodus		    	   Joshua			Proverbs</a:t>
            </a:r>
          </a:p>
          <a:p>
            <a:pPr eaLnBrk="1" hangingPunct="1">
              <a:lnSpc>
                <a:spcPct val="80000"/>
              </a:lnSpc>
              <a:buFont typeface="Wingdings" panose="05000000000000000000" pitchFamily="2" charset="2"/>
              <a:buNone/>
              <a:defRPr/>
            </a:pPr>
            <a:r>
              <a:rPr lang="en-US" altLang="en-US" sz="1800" b="1" i="1" dirty="0">
                <a:solidFill>
                  <a:schemeClr val="accent2">
                    <a:lumMod val="60000"/>
                    <a:lumOff val="40000"/>
                  </a:schemeClr>
                </a:solidFill>
                <a:latin typeface="Times New Roman" panose="02020603050405020304" pitchFamily="18" charset="0"/>
              </a:rPr>
              <a:t>   Leviticus		    Judges			Job</a:t>
            </a:r>
          </a:p>
          <a:p>
            <a:pPr eaLnBrk="1" hangingPunct="1">
              <a:lnSpc>
                <a:spcPct val="80000"/>
              </a:lnSpc>
              <a:buFont typeface="Wingdings" panose="05000000000000000000" pitchFamily="2" charset="2"/>
              <a:buNone/>
              <a:defRPr/>
            </a:pPr>
            <a:r>
              <a:rPr lang="en-US" altLang="en-US" sz="1800" b="1" i="1" dirty="0">
                <a:solidFill>
                  <a:schemeClr val="accent2">
                    <a:lumMod val="60000"/>
                    <a:lumOff val="40000"/>
                  </a:schemeClr>
                </a:solidFill>
                <a:latin typeface="Times New Roman" panose="02020603050405020304" pitchFamily="18" charset="0"/>
              </a:rPr>
              <a:t>   Numbers		    Samuel		</a:t>
            </a:r>
            <a:r>
              <a:rPr lang="en-US" altLang="en-US" sz="1800" b="1" i="1" dirty="0" err="1">
                <a:solidFill>
                  <a:schemeClr val="accent2">
                    <a:lumMod val="60000"/>
                    <a:lumOff val="40000"/>
                  </a:schemeClr>
                </a:solidFill>
                <a:latin typeface="Times New Roman" panose="02020603050405020304" pitchFamily="18" charset="0"/>
              </a:rPr>
              <a:t>Megilloth</a:t>
            </a:r>
            <a:r>
              <a:rPr lang="en-US" altLang="en-US" sz="1800" b="1" i="1" dirty="0">
                <a:solidFill>
                  <a:schemeClr val="accent2">
                    <a:lumMod val="60000"/>
                    <a:lumOff val="40000"/>
                  </a:schemeClr>
                </a:solidFill>
                <a:latin typeface="Times New Roman" panose="02020603050405020304" pitchFamily="18" charset="0"/>
              </a:rPr>
              <a:t> (five rolls)</a:t>
            </a:r>
          </a:p>
          <a:p>
            <a:pPr eaLnBrk="1" hangingPunct="1">
              <a:lnSpc>
                <a:spcPct val="80000"/>
              </a:lnSpc>
              <a:buFont typeface="Wingdings" panose="05000000000000000000" pitchFamily="2" charset="2"/>
              <a:buNone/>
              <a:defRPr/>
            </a:pPr>
            <a:r>
              <a:rPr lang="en-US" altLang="en-US" sz="1800" b="1" i="1" dirty="0">
                <a:solidFill>
                  <a:schemeClr val="accent2">
                    <a:lumMod val="60000"/>
                    <a:lumOff val="40000"/>
                  </a:schemeClr>
                </a:solidFill>
                <a:latin typeface="Times New Roman" panose="02020603050405020304" pitchFamily="18" charset="0"/>
              </a:rPr>
              <a:t>   Deuteronomy</a:t>
            </a:r>
            <a:r>
              <a:rPr lang="en-US" altLang="en-US" sz="1800" b="1" i="1" dirty="0">
                <a:latin typeface="Times New Roman" panose="02020603050405020304" pitchFamily="18" charset="0"/>
              </a:rPr>
              <a:t>	    	    Kings</a:t>
            </a:r>
            <a:r>
              <a:rPr lang="en-US" altLang="en-US" sz="1800" b="1" i="1" dirty="0">
                <a:solidFill>
                  <a:schemeClr val="accent2">
                    <a:lumMod val="60000"/>
                    <a:lumOff val="40000"/>
                  </a:schemeClr>
                </a:solidFill>
                <a:latin typeface="Times New Roman" panose="02020603050405020304" pitchFamily="18" charset="0"/>
              </a:rPr>
              <a:t>	</a:t>
            </a:r>
            <a:r>
              <a:rPr lang="en-US" altLang="en-US" sz="1800" b="1" i="1" dirty="0">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Song of Songs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Latter Prophets	    	</a:t>
            </a:r>
            <a:r>
              <a:rPr lang="en-US" altLang="en-US" sz="1800" b="1" i="1" dirty="0">
                <a:solidFill>
                  <a:schemeClr val="accent2">
                    <a:lumMod val="60000"/>
                    <a:lumOff val="40000"/>
                  </a:schemeClr>
                </a:solidFill>
                <a:latin typeface="Times New Roman" panose="02020603050405020304" pitchFamily="18" charset="0"/>
              </a:rPr>
              <a:t>    Ruth</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Isaiah		    	    </a:t>
            </a:r>
            <a:r>
              <a:rPr lang="en-US" altLang="en-US" sz="1800" b="1" i="1" dirty="0">
                <a:solidFill>
                  <a:schemeClr val="accent2">
                    <a:lumMod val="60000"/>
                    <a:lumOff val="40000"/>
                  </a:schemeClr>
                </a:solidFill>
                <a:latin typeface="Times New Roman" panose="02020603050405020304" pitchFamily="18" charset="0"/>
              </a:rPr>
              <a:t>Lamentations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Jeremiah		    </a:t>
            </a:r>
            <a:r>
              <a:rPr lang="en-US" altLang="en-US" sz="1800" b="1" i="1" dirty="0">
                <a:solidFill>
                  <a:schemeClr val="accent2">
                    <a:lumMod val="60000"/>
                    <a:lumOff val="40000"/>
                  </a:schemeClr>
                </a:solidFill>
                <a:latin typeface="Times New Roman" panose="02020603050405020304" pitchFamily="18" charset="0"/>
              </a:rPr>
              <a:t>Esther</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Ezekiel		    </a:t>
            </a:r>
            <a:r>
              <a:rPr lang="en-US" altLang="en-US" sz="1800" b="1" i="1" dirty="0">
                <a:solidFill>
                  <a:schemeClr val="accent2">
                    <a:lumMod val="60000"/>
                    <a:lumOff val="40000"/>
                  </a:schemeClr>
                </a:solidFill>
                <a:latin typeface="Times New Roman" panose="02020603050405020304" pitchFamily="18" charset="0"/>
              </a:rPr>
              <a:t>Ecclesiastes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a:t>
            </a:r>
            <a:r>
              <a:rPr lang="en-US" altLang="en-US" sz="1800" b="1" i="1" dirty="0">
                <a:solidFill>
                  <a:schemeClr val="accent2">
                    <a:lumMod val="60000"/>
                    <a:lumOff val="40000"/>
                  </a:schemeClr>
                </a:solidFill>
                <a:latin typeface="Times New Roman" panose="02020603050405020304" pitchFamily="18" charset="0"/>
              </a:rPr>
              <a:t>    </a:t>
            </a:r>
            <a:r>
              <a:rPr lang="en-US" altLang="en-US" sz="1800" b="1" i="1" dirty="0">
                <a:latin typeface="Times New Roman" panose="02020603050405020304" pitchFamily="18" charset="0"/>
              </a:rPr>
              <a:t>The Twelve		Daniel</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Ezra-Nehemiah</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Chronicles</a:t>
            </a:r>
            <a:endParaRPr lang="en-US" altLang="en-US" sz="1800" dirty="0">
              <a:latin typeface="Times New Roman" panose="02020603050405020304" pitchFamily="18" charset="0"/>
            </a:endParaRPr>
          </a:p>
        </p:txBody>
      </p:sp>
      <p:sp>
        <p:nvSpPr>
          <p:cNvPr id="81924" name="Text Box 4">
            <a:extLst>
              <a:ext uri="{FF2B5EF4-FFF2-40B4-BE49-F238E27FC236}">
                <a16:creationId xmlns:a16="http://schemas.microsoft.com/office/drawing/2014/main" id="{ABB1A564-D214-7347-478D-4728AAB20C10}"/>
              </a:ext>
            </a:extLst>
          </p:cNvPr>
          <p:cNvSpPr txBox="1">
            <a:spLocks noChangeArrowheads="1"/>
          </p:cNvSpPr>
          <p:nvPr/>
        </p:nvSpPr>
        <p:spPr bwMode="auto">
          <a:xfrm>
            <a:off x="1981200" y="4848226"/>
            <a:ext cx="2286000" cy="1628775"/>
          </a:xfrm>
          <a:prstGeom prst="rect">
            <a:avLst/>
          </a:prstGeom>
          <a:solidFill>
            <a:schemeClr val="accent6">
              <a:lumMod val="50000"/>
            </a:schemeClr>
          </a:solidFill>
          <a:ln w="12700">
            <a:solidFill>
              <a:schemeClr val="tx1"/>
            </a:solidFill>
            <a:miter lim="800000"/>
            <a:headEnd/>
            <a:tailEnd/>
          </a:ln>
          <a:effec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These 24 books are the same as the 39 in the English Old Testament.</a:t>
            </a:r>
          </a:p>
        </p:txBody>
      </p:sp>
      <p:sp>
        <p:nvSpPr>
          <p:cNvPr id="2" name="TextBox 1">
            <a:extLst>
              <a:ext uri="{FF2B5EF4-FFF2-40B4-BE49-F238E27FC236}">
                <a16:creationId xmlns:a16="http://schemas.microsoft.com/office/drawing/2014/main" id="{25BF0509-8EAB-3EFC-35B9-C0E4397458DC}"/>
              </a:ext>
            </a:extLst>
          </p:cNvPr>
          <p:cNvSpPr txBox="1"/>
          <p:nvPr/>
        </p:nvSpPr>
        <p:spPr>
          <a:xfrm rot="16200000">
            <a:off x="-2159757" y="3061312"/>
            <a:ext cx="618504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FFCC66"/>
                </a:solidFill>
                <a:latin typeface="Arial Black" panose="020B0A04020102020204" pitchFamily="34" charset="0"/>
                <a:cs typeface="Aharoni" panose="02010803020104030203" pitchFamily="2" charset="-79"/>
              </a:rPr>
              <a:t>KINGS AND PROPHETS</a:t>
            </a:r>
            <a:endParaRPr kumimoji="0" lang="en-US" sz="3600" b="0" i="0" u="none" strike="noStrike" kern="1200" cap="none" spc="0" normalizeH="0" baseline="0" noProof="0" dirty="0">
              <a:ln>
                <a:noFill/>
              </a:ln>
              <a:solidFill>
                <a:srgbClr val="FFCC66"/>
              </a:solidFill>
              <a:effectLst/>
              <a:uLnTx/>
              <a:uFillTx/>
              <a:latin typeface="Arial Black" panose="020B0A04020102020204" pitchFamily="34" charset="0"/>
              <a:ea typeface="+mn-ea"/>
              <a:cs typeface="Aharoni" panose="02010803020104030203" pitchFamily="2" charset="-79"/>
            </a:endParaRPr>
          </a:p>
        </p:txBody>
      </p:sp>
      <p:sp>
        <p:nvSpPr>
          <p:cNvPr id="3" name="Slide Number Placeholder 2">
            <a:extLst>
              <a:ext uri="{FF2B5EF4-FFF2-40B4-BE49-F238E27FC236}">
                <a16:creationId xmlns:a16="http://schemas.microsoft.com/office/drawing/2014/main" id="{12849360-6B75-B5F9-3A00-9F09A00F8B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ppt_x</p:attrName>
                                        </p:attrNameLst>
                                      </p:cBhvr>
                                      <p:tavLst>
                                        <p:tav tm="0">
                                          <p:val>
                                            <p:strVal val="#ppt_x-.2"/>
                                          </p:val>
                                        </p:tav>
                                        <p:tav tm="100000">
                                          <p:val>
                                            <p:strVal val="#ppt_x"/>
                                          </p:val>
                                        </p:tav>
                                      </p:tavLst>
                                    </p:anim>
                                    <p:anim calcmode="lin" valueType="num">
                                      <p:cBhvr>
                                        <p:cTn id="8" dur="1000" fill="hold"/>
                                        <p:tgtEl>
                                          <p:spTgt spid="819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22"/>
                                        </p:tgtEl>
                                      </p:cBhvr>
                                    </p:animEffect>
                                  </p:childTnLst>
                                </p:cTn>
                              </p:par>
                              <p:par>
                                <p:cTn id="10" presetID="44" presetClass="entr" presetSubtype="0" fill="hold" grpId="0" nodeType="withEffect">
                                  <p:stCondLst>
                                    <p:cond delay="0"/>
                                  </p:stCondLst>
                                  <p:childTnLst>
                                    <p:set>
                                      <p:cBhvr>
                                        <p:cTn id="11" dur="1" fill="hold">
                                          <p:stCondLst>
                                            <p:cond delay="0"/>
                                          </p:stCondLst>
                                        </p:cTn>
                                        <p:tgtEl>
                                          <p:spTgt spid="81923">
                                            <p:txEl>
                                              <p:pRg st="0" end="0"/>
                                            </p:txEl>
                                          </p:spTgt>
                                        </p:tgtEl>
                                        <p:attrNameLst>
                                          <p:attrName>style.visibility</p:attrName>
                                        </p:attrNameLst>
                                      </p:cBhvr>
                                      <p:to>
                                        <p:strVal val="visible"/>
                                      </p:to>
                                    </p:set>
                                    <p:animEffect transition="in" filter="fade">
                                      <p:cBhvr>
                                        <p:cTn id="12" dur="500"/>
                                        <p:tgtEl>
                                          <p:spTgt spid="81923">
                                            <p:txEl>
                                              <p:pRg st="0" end="0"/>
                                            </p:txEl>
                                          </p:spTgt>
                                        </p:tgtEl>
                                      </p:cBhvr>
                                    </p:animEffect>
                                    <p:anim calcmode="lin" valueType="num">
                                      <p:cBhvr>
                                        <p:cTn id="13" dur="5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1923">
                                            <p:txEl>
                                              <p:pRg st="0" end="0"/>
                                            </p:txEl>
                                          </p:spTgt>
                                        </p:tgtEl>
                                        <p:attrNameLst>
                                          <p:attrName>ppt_y</p:attrName>
                                        </p:attrNameLst>
                                      </p:cBhvr>
                                      <p:tavLst>
                                        <p:tav tm="0">
                                          <p:val>
                                            <p:strVal val="#ppt_y+.05"/>
                                          </p:val>
                                        </p:tav>
                                        <p:tav tm="100000">
                                          <p:val>
                                            <p:strVal val="#ppt_y"/>
                                          </p:val>
                                        </p:tav>
                                      </p:tavLst>
                                    </p:anim>
                                  </p:childTnLst>
                                </p:cTn>
                              </p:par>
                              <p:par>
                                <p:cTn id="15" presetID="44" presetClass="entr" presetSubtype="0" fill="hold" grpId="0" nodeType="withEffect">
                                  <p:stCondLst>
                                    <p:cond delay="0"/>
                                  </p:stCondLst>
                                  <p:childTnLst>
                                    <p:set>
                                      <p:cBhvr>
                                        <p:cTn id="16" dur="1" fill="hold">
                                          <p:stCondLst>
                                            <p:cond delay="0"/>
                                          </p:stCondLst>
                                        </p:cTn>
                                        <p:tgtEl>
                                          <p:spTgt spid="81923">
                                            <p:txEl>
                                              <p:pRg st="1" end="1"/>
                                            </p:txEl>
                                          </p:spTgt>
                                        </p:tgtEl>
                                        <p:attrNameLst>
                                          <p:attrName>style.visibility</p:attrName>
                                        </p:attrNameLst>
                                      </p:cBhvr>
                                      <p:to>
                                        <p:strVal val="visible"/>
                                      </p:to>
                                    </p:set>
                                    <p:animEffect transition="in" filter="fade">
                                      <p:cBhvr>
                                        <p:cTn id="17" dur="500"/>
                                        <p:tgtEl>
                                          <p:spTgt spid="81923">
                                            <p:txEl>
                                              <p:pRg st="1" end="1"/>
                                            </p:txEl>
                                          </p:spTgt>
                                        </p:tgtEl>
                                      </p:cBhvr>
                                    </p:animEffect>
                                    <p:anim calcmode="lin" valueType="num">
                                      <p:cBhvr>
                                        <p:cTn id="18" dur="5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81923">
                                            <p:txEl>
                                              <p:pRg st="1" end="1"/>
                                            </p:txEl>
                                          </p:spTgt>
                                        </p:tgtEl>
                                        <p:attrNameLst>
                                          <p:attrName>ppt_y</p:attrName>
                                        </p:attrNameLst>
                                      </p:cBhvr>
                                      <p:tavLst>
                                        <p:tav tm="0">
                                          <p:val>
                                            <p:strVal val="#ppt_y+.05"/>
                                          </p:val>
                                        </p:tav>
                                        <p:tav tm="100000">
                                          <p:val>
                                            <p:strVal val="#ppt_y"/>
                                          </p:val>
                                        </p:tav>
                                      </p:tavLst>
                                    </p:anim>
                                  </p:childTnLst>
                                </p:cTn>
                              </p:par>
                            </p:childTnLst>
                          </p:cTn>
                        </p:par>
                        <p:par>
                          <p:cTn id="20" fill="hold" nodeType="afterGroup">
                            <p:stCondLst>
                              <p:cond delay="1000"/>
                            </p:stCondLst>
                            <p:childTnLst>
                              <p:par>
                                <p:cTn id="21" presetID="44" presetClass="entr" presetSubtype="0" fill="hold" grpId="0" nodeType="afterEffect">
                                  <p:stCondLst>
                                    <p:cond delay="0"/>
                                  </p:stCondLst>
                                  <p:childTnLst>
                                    <p:set>
                                      <p:cBhvr>
                                        <p:cTn id="22" dur="1" fill="hold">
                                          <p:stCondLst>
                                            <p:cond delay="0"/>
                                          </p:stCondLst>
                                        </p:cTn>
                                        <p:tgtEl>
                                          <p:spTgt spid="81923">
                                            <p:txEl>
                                              <p:pRg st="2" end="2"/>
                                            </p:txEl>
                                          </p:spTgt>
                                        </p:tgtEl>
                                        <p:attrNameLst>
                                          <p:attrName>style.visibility</p:attrName>
                                        </p:attrNameLst>
                                      </p:cBhvr>
                                      <p:to>
                                        <p:strVal val="visible"/>
                                      </p:to>
                                    </p:set>
                                    <p:animEffect transition="in" filter="fade">
                                      <p:cBhvr>
                                        <p:cTn id="23" dur="500"/>
                                        <p:tgtEl>
                                          <p:spTgt spid="81923">
                                            <p:txEl>
                                              <p:pRg st="2" end="2"/>
                                            </p:txEl>
                                          </p:spTgt>
                                        </p:tgtEl>
                                      </p:cBhvr>
                                    </p:animEffect>
                                    <p:anim calcmode="lin" valueType="num">
                                      <p:cBhvr>
                                        <p:cTn id="24" dur="5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81923">
                                            <p:txEl>
                                              <p:pRg st="2" end="2"/>
                                            </p:txEl>
                                          </p:spTgt>
                                        </p:tgtEl>
                                        <p:attrNameLst>
                                          <p:attrName>ppt_y</p:attrName>
                                        </p:attrNameLst>
                                      </p:cBhvr>
                                      <p:tavLst>
                                        <p:tav tm="0">
                                          <p:val>
                                            <p:strVal val="#ppt_y+.05"/>
                                          </p:val>
                                        </p:tav>
                                        <p:tav tm="100000">
                                          <p:val>
                                            <p:strVal val="#ppt_y"/>
                                          </p:val>
                                        </p:tav>
                                      </p:tavLst>
                                    </p:anim>
                                  </p:childTnLst>
                                </p:cTn>
                              </p:par>
                            </p:childTnLst>
                          </p:cTn>
                        </p:par>
                        <p:par>
                          <p:cTn id="26" fill="hold" nodeType="afterGroup">
                            <p:stCondLst>
                              <p:cond delay="1500"/>
                            </p:stCondLst>
                            <p:childTnLst>
                              <p:par>
                                <p:cTn id="27" presetID="44" presetClass="entr" presetSubtype="0" fill="hold" grpId="0" nodeType="afterEffect">
                                  <p:stCondLst>
                                    <p:cond delay="0"/>
                                  </p:stCondLst>
                                  <p:childTnLst>
                                    <p:set>
                                      <p:cBhvr>
                                        <p:cTn id="28" dur="1" fill="hold">
                                          <p:stCondLst>
                                            <p:cond delay="0"/>
                                          </p:stCondLst>
                                        </p:cTn>
                                        <p:tgtEl>
                                          <p:spTgt spid="81923">
                                            <p:txEl>
                                              <p:pRg st="3" end="3"/>
                                            </p:txEl>
                                          </p:spTgt>
                                        </p:tgtEl>
                                        <p:attrNameLst>
                                          <p:attrName>style.visibility</p:attrName>
                                        </p:attrNameLst>
                                      </p:cBhvr>
                                      <p:to>
                                        <p:strVal val="visible"/>
                                      </p:to>
                                    </p:set>
                                    <p:animEffect transition="in" filter="fade">
                                      <p:cBhvr>
                                        <p:cTn id="29" dur="500"/>
                                        <p:tgtEl>
                                          <p:spTgt spid="81923">
                                            <p:txEl>
                                              <p:pRg st="3" end="3"/>
                                            </p:txEl>
                                          </p:spTgt>
                                        </p:tgtEl>
                                      </p:cBhvr>
                                    </p:animEffect>
                                    <p:anim calcmode="lin" valueType="num">
                                      <p:cBhvr>
                                        <p:cTn id="30" dur="5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81923">
                                            <p:txEl>
                                              <p:pRg st="3" end="3"/>
                                            </p:txEl>
                                          </p:spTgt>
                                        </p:tgtEl>
                                        <p:attrNameLst>
                                          <p:attrName>ppt_y</p:attrName>
                                        </p:attrNameLst>
                                      </p:cBhvr>
                                      <p:tavLst>
                                        <p:tav tm="0">
                                          <p:val>
                                            <p:strVal val="#ppt_y+.05"/>
                                          </p:val>
                                        </p:tav>
                                        <p:tav tm="100000">
                                          <p:val>
                                            <p:strVal val="#ppt_y"/>
                                          </p:val>
                                        </p:tav>
                                      </p:tavLst>
                                    </p:anim>
                                  </p:childTnLst>
                                </p:cTn>
                              </p:par>
                            </p:childTnLst>
                          </p:cTn>
                        </p:par>
                        <p:par>
                          <p:cTn id="32" fill="hold" nodeType="afterGroup">
                            <p:stCondLst>
                              <p:cond delay="2000"/>
                            </p:stCondLst>
                            <p:childTnLst>
                              <p:par>
                                <p:cTn id="33" presetID="44" presetClass="entr" presetSubtype="0" fill="hold" grpId="0" nodeType="afterEffect">
                                  <p:stCondLst>
                                    <p:cond delay="0"/>
                                  </p:stCondLst>
                                  <p:childTnLst>
                                    <p:set>
                                      <p:cBhvr>
                                        <p:cTn id="34" dur="1" fill="hold">
                                          <p:stCondLst>
                                            <p:cond delay="0"/>
                                          </p:stCondLst>
                                        </p:cTn>
                                        <p:tgtEl>
                                          <p:spTgt spid="81923">
                                            <p:txEl>
                                              <p:pRg st="4" end="4"/>
                                            </p:txEl>
                                          </p:spTgt>
                                        </p:tgtEl>
                                        <p:attrNameLst>
                                          <p:attrName>style.visibility</p:attrName>
                                        </p:attrNameLst>
                                      </p:cBhvr>
                                      <p:to>
                                        <p:strVal val="visible"/>
                                      </p:to>
                                    </p:set>
                                    <p:animEffect transition="in" filter="fade">
                                      <p:cBhvr>
                                        <p:cTn id="35" dur="500"/>
                                        <p:tgtEl>
                                          <p:spTgt spid="81923">
                                            <p:txEl>
                                              <p:pRg st="4" end="4"/>
                                            </p:txEl>
                                          </p:spTgt>
                                        </p:tgtEl>
                                      </p:cBhvr>
                                    </p:animEffect>
                                    <p:anim calcmode="lin" valueType="num">
                                      <p:cBhvr>
                                        <p:cTn id="36" dur="500" fill="hold"/>
                                        <p:tgtEl>
                                          <p:spTgt spid="8192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81923">
                                            <p:txEl>
                                              <p:pRg st="4" end="4"/>
                                            </p:txEl>
                                          </p:spTgt>
                                        </p:tgtEl>
                                        <p:attrNameLst>
                                          <p:attrName>ppt_y</p:attrName>
                                        </p:attrNameLst>
                                      </p:cBhvr>
                                      <p:tavLst>
                                        <p:tav tm="0">
                                          <p:val>
                                            <p:strVal val="#ppt_y+.05"/>
                                          </p:val>
                                        </p:tav>
                                        <p:tav tm="100000">
                                          <p:val>
                                            <p:strVal val="#ppt_y"/>
                                          </p:val>
                                        </p:tav>
                                      </p:tavLst>
                                    </p:anim>
                                  </p:childTnLst>
                                </p:cTn>
                              </p:par>
                            </p:childTnLst>
                          </p:cTn>
                        </p:par>
                        <p:par>
                          <p:cTn id="38" fill="hold" nodeType="afterGroup">
                            <p:stCondLst>
                              <p:cond delay="2500"/>
                            </p:stCondLst>
                            <p:childTnLst>
                              <p:par>
                                <p:cTn id="39" presetID="44" presetClass="entr" presetSubtype="0" fill="hold" grpId="0" nodeType="afterEffect">
                                  <p:stCondLst>
                                    <p:cond delay="0"/>
                                  </p:stCondLst>
                                  <p:childTnLst>
                                    <p:set>
                                      <p:cBhvr>
                                        <p:cTn id="40" dur="1" fill="hold">
                                          <p:stCondLst>
                                            <p:cond delay="0"/>
                                          </p:stCondLst>
                                        </p:cTn>
                                        <p:tgtEl>
                                          <p:spTgt spid="81923">
                                            <p:txEl>
                                              <p:pRg st="5" end="5"/>
                                            </p:txEl>
                                          </p:spTgt>
                                        </p:tgtEl>
                                        <p:attrNameLst>
                                          <p:attrName>style.visibility</p:attrName>
                                        </p:attrNameLst>
                                      </p:cBhvr>
                                      <p:to>
                                        <p:strVal val="visible"/>
                                      </p:to>
                                    </p:set>
                                    <p:animEffect transition="in" filter="fade">
                                      <p:cBhvr>
                                        <p:cTn id="41" dur="500"/>
                                        <p:tgtEl>
                                          <p:spTgt spid="81923">
                                            <p:txEl>
                                              <p:pRg st="5" end="5"/>
                                            </p:txEl>
                                          </p:spTgt>
                                        </p:tgtEl>
                                      </p:cBhvr>
                                    </p:animEffect>
                                    <p:anim calcmode="lin" valueType="num">
                                      <p:cBhvr>
                                        <p:cTn id="42" dur="500" fill="hold"/>
                                        <p:tgtEl>
                                          <p:spTgt spid="81923">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81923">
                                            <p:txEl>
                                              <p:pRg st="5" end="5"/>
                                            </p:txEl>
                                          </p:spTgt>
                                        </p:tgtEl>
                                        <p:attrNameLst>
                                          <p:attrName>ppt_y</p:attrName>
                                        </p:attrNameLst>
                                      </p:cBhvr>
                                      <p:tavLst>
                                        <p:tav tm="0">
                                          <p:val>
                                            <p:strVal val="#ppt_y+.05"/>
                                          </p:val>
                                        </p:tav>
                                        <p:tav tm="100000">
                                          <p:val>
                                            <p:strVal val="#ppt_y"/>
                                          </p:val>
                                        </p:tav>
                                      </p:tavLst>
                                    </p:anim>
                                  </p:childTnLst>
                                </p:cTn>
                              </p:par>
                            </p:childTnLst>
                          </p:cTn>
                        </p:par>
                        <p:par>
                          <p:cTn id="44" fill="hold" nodeType="afterGroup">
                            <p:stCondLst>
                              <p:cond delay="3000"/>
                            </p:stCondLst>
                            <p:childTnLst>
                              <p:par>
                                <p:cTn id="45" presetID="44" presetClass="entr" presetSubtype="0" fill="hold" grpId="0" nodeType="afterEffect">
                                  <p:stCondLst>
                                    <p:cond delay="0"/>
                                  </p:stCondLst>
                                  <p:childTnLst>
                                    <p:set>
                                      <p:cBhvr>
                                        <p:cTn id="46" dur="1" fill="hold">
                                          <p:stCondLst>
                                            <p:cond delay="0"/>
                                          </p:stCondLst>
                                        </p:cTn>
                                        <p:tgtEl>
                                          <p:spTgt spid="81923">
                                            <p:txEl>
                                              <p:pRg st="6" end="6"/>
                                            </p:txEl>
                                          </p:spTgt>
                                        </p:tgtEl>
                                        <p:attrNameLst>
                                          <p:attrName>style.visibility</p:attrName>
                                        </p:attrNameLst>
                                      </p:cBhvr>
                                      <p:to>
                                        <p:strVal val="visible"/>
                                      </p:to>
                                    </p:set>
                                    <p:animEffect transition="in" filter="fade">
                                      <p:cBhvr>
                                        <p:cTn id="47" dur="500"/>
                                        <p:tgtEl>
                                          <p:spTgt spid="81923">
                                            <p:txEl>
                                              <p:pRg st="6" end="6"/>
                                            </p:txEl>
                                          </p:spTgt>
                                        </p:tgtEl>
                                      </p:cBhvr>
                                    </p:animEffect>
                                    <p:anim calcmode="lin" valueType="num">
                                      <p:cBhvr>
                                        <p:cTn id="48" dur="500" fill="hold"/>
                                        <p:tgtEl>
                                          <p:spTgt spid="81923">
                                            <p:txEl>
                                              <p:pRg st="6" end="6"/>
                                            </p:txEl>
                                          </p:spTgt>
                                        </p:tgtEl>
                                        <p:attrNameLst>
                                          <p:attrName>ppt_x</p:attrName>
                                        </p:attrNameLst>
                                      </p:cBhvr>
                                      <p:tavLst>
                                        <p:tav tm="0">
                                          <p:val>
                                            <p:strVal val="#ppt_x"/>
                                          </p:val>
                                        </p:tav>
                                        <p:tav tm="100000">
                                          <p:val>
                                            <p:strVal val="#ppt_x"/>
                                          </p:val>
                                        </p:tav>
                                      </p:tavLst>
                                    </p:anim>
                                    <p:anim calcmode="lin" valueType="num">
                                      <p:cBhvr>
                                        <p:cTn id="49" dur="500" fill="hold"/>
                                        <p:tgtEl>
                                          <p:spTgt spid="81923">
                                            <p:txEl>
                                              <p:pRg st="6" end="6"/>
                                            </p:txEl>
                                          </p:spTgt>
                                        </p:tgtEl>
                                        <p:attrNameLst>
                                          <p:attrName>ppt_y</p:attrName>
                                        </p:attrNameLst>
                                      </p:cBhvr>
                                      <p:tavLst>
                                        <p:tav tm="0">
                                          <p:val>
                                            <p:strVal val="#ppt_y+.05"/>
                                          </p:val>
                                        </p:tav>
                                        <p:tav tm="100000">
                                          <p:val>
                                            <p:strVal val="#ppt_y"/>
                                          </p:val>
                                        </p:tav>
                                      </p:tavLst>
                                    </p:anim>
                                  </p:childTnLst>
                                </p:cTn>
                              </p:par>
                            </p:childTnLst>
                          </p:cTn>
                        </p:par>
                        <p:par>
                          <p:cTn id="50" fill="hold" nodeType="afterGroup">
                            <p:stCondLst>
                              <p:cond delay="3500"/>
                            </p:stCondLst>
                            <p:childTnLst>
                              <p:par>
                                <p:cTn id="51" presetID="44" presetClass="entr" presetSubtype="0" fill="hold" grpId="0" nodeType="afterEffect">
                                  <p:stCondLst>
                                    <p:cond delay="0"/>
                                  </p:stCondLst>
                                  <p:childTnLst>
                                    <p:set>
                                      <p:cBhvr>
                                        <p:cTn id="52" dur="1" fill="hold">
                                          <p:stCondLst>
                                            <p:cond delay="0"/>
                                          </p:stCondLst>
                                        </p:cTn>
                                        <p:tgtEl>
                                          <p:spTgt spid="81923">
                                            <p:txEl>
                                              <p:pRg st="7" end="7"/>
                                            </p:txEl>
                                          </p:spTgt>
                                        </p:tgtEl>
                                        <p:attrNameLst>
                                          <p:attrName>style.visibility</p:attrName>
                                        </p:attrNameLst>
                                      </p:cBhvr>
                                      <p:to>
                                        <p:strVal val="visible"/>
                                      </p:to>
                                    </p:set>
                                    <p:animEffect transition="in" filter="fade">
                                      <p:cBhvr>
                                        <p:cTn id="53" dur="500"/>
                                        <p:tgtEl>
                                          <p:spTgt spid="81923">
                                            <p:txEl>
                                              <p:pRg st="7" end="7"/>
                                            </p:txEl>
                                          </p:spTgt>
                                        </p:tgtEl>
                                      </p:cBhvr>
                                    </p:animEffect>
                                    <p:anim calcmode="lin" valueType="num">
                                      <p:cBhvr>
                                        <p:cTn id="54" dur="500" fill="hold"/>
                                        <p:tgtEl>
                                          <p:spTgt spid="81923">
                                            <p:txEl>
                                              <p:pRg st="7" end="7"/>
                                            </p:txEl>
                                          </p:spTgt>
                                        </p:tgtEl>
                                        <p:attrNameLst>
                                          <p:attrName>ppt_x</p:attrName>
                                        </p:attrNameLst>
                                      </p:cBhvr>
                                      <p:tavLst>
                                        <p:tav tm="0">
                                          <p:val>
                                            <p:strVal val="#ppt_x"/>
                                          </p:val>
                                        </p:tav>
                                        <p:tav tm="100000">
                                          <p:val>
                                            <p:strVal val="#ppt_x"/>
                                          </p:val>
                                        </p:tav>
                                      </p:tavLst>
                                    </p:anim>
                                    <p:anim calcmode="lin" valueType="num">
                                      <p:cBhvr>
                                        <p:cTn id="55" dur="500" fill="hold"/>
                                        <p:tgtEl>
                                          <p:spTgt spid="81923">
                                            <p:txEl>
                                              <p:pRg st="7" end="7"/>
                                            </p:txEl>
                                          </p:spTgt>
                                        </p:tgtEl>
                                        <p:attrNameLst>
                                          <p:attrName>ppt_y</p:attrName>
                                        </p:attrNameLst>
                                      </p:cBhvr>
                                      <p:tavLst>
                                        <p:tav tm="0">
                                          <p:val>
                                            <p:strVal val="#ppt_y+.05"/>
                                          </p:val>
                                        </p:tav>
                                        <p:tav tm="100000">
                                          <p:val>
                                            <p:strVal val="#ppt_y"/>
                                          </p:val>
                                        </p:tav>
                                      </p:tavLst>
                                    </p:anim>
                                  </p:childTnLst>
                                </p:cTn>
                              </p:par>
                            </p:childTnLst>
                          </p:cTn>
                        </p:par>
                        <p:par>
                          <p:cTn id="56" fill="hold" nodeType="afterGroup">
                            <p:stCondLst>
                              <p:cond delay="4000"/>
                            </p:stCondLst>
                            <p:childTnLst>
                              <p:par>
                                <p:cTn id="57" presetID="44" presetClass="entr" presetSubtype="0" fill="hold" grpId="0" nodeType="afterEffect">
                                  <p:stCondLst>
                                    <p:cond delay="0"/>
                                  </p:stCondLst>
                                  <p:childTnLst>
                                    <p:set>
                                      <p:cBhvr>
                                        <p:cTn id="58" dur="1" fill="hold">
                                          <p:stCondLst>
                                            <p:cond delay="0"/>
                                          </p:stCondLst>
                                        </p:cTn>
                                        <p:tgtEl>
                                          <p:spTgt spid="81923">
                                            <p:txEl>
                                              <p:pRg st="8" end="8"/>
                                            </p:txEl>
                                          </p:spTgt>
                                        </p:tgtEl>
                                        <p:attrNameLst>
                                          <p:attrName>style.visibility</p:attrName>
                                        </p:attrNameLst>
                                      </p:cBhvr>
                                      <p:to>
                                        <p:strVal val="visible"/>
                                      </p:to>
                                    </p:set>
                                    <p:animEffect transition="in" filter="fade">
                                      <p:cBhvr>
                                        <p:cTn id="59" dur="500"/>
                                        <p:tgtEl>
                                          <p:spTgt spid="81923">
                                            <p:txEl>
                                              <p:pRg st="8" end="8"/>
                                            </p:txEl>
                                          </p:spTgt>
                                        </p:tgtEl>
                                      </p:cBhvr>
                                    </p:animEffect>
                                    <p:anim calcmode="lin" valueType="num">
                                      <p:cBhvr>
                                        <p:cTn id="60" dur="500" fill="hold"/>
                                        <p:tgtEl>
                                          <p:spTgt spid="81923">
                                            <p:txEl>
                                              <p:pRg st="8" end="8"/>
                                            </p:txEl>
                                          </p:spTgt>
                                        </p:tgtEl>
                                        <p:attrNameLst>
                                          <p:attrName>ppt_x</p:attrName>
                                        </p:attrNameLst>
                                      </p:cBhvr>
                                      <p:tavLst>
                                        <p:tav tm="0">
                                          <p:val>
                                            <p:strVal val="#ppt_x"/>
                                          </p:val>
                                        </p:tav>
                                        <p:tav tm="100000">
                                          <p:val>
                                            <p:strVal val="#ppt_x"/>
                                          </p:val>
                                        </p:tav>
                                      </p:tavLst>
                                    </p:anim>
                                    <p:anim calcmode="lin" valueType="num">
                                      <p:cBhvr>
                                        <p:cTn id="61" dur="500" fill="hold"/>
                                        <p:tgtEl>
                                          <p:spTgt spid="81923">
                                            <p:txEl>
                                              <p:pRg st="8" end="8"/>
                                            </p:txEl>
                                          </p:spTgt>
                                        </p:tgtEl>
                                        <p:attrNameLst>
                                          <p:attrName>ppt_y</p:attrName>
                                        </p:attrNameLst>
                                      </p:cBhvr>
                                      <p:tavLst>
                                        <p:tav tm="0">
                                          <p:val>
                                            <p:strVal val="#ppt_y+.05"/>
                                          </p:val>
                                        </p:tav>
                                        <p:tav tm="100000">
                                          <p:val>
                                            <p:strVal val="#ppt_y"/>
                                          </p:val>
                                        </p:tav>
                                      </p:tavLst>
                                    </p:anim>
                                  </p:childTnLst>
                                </p:cTn>
                              </p:par>
                            </p:childTnLst>
                          </p:cTn>
                        </p:par>
                        <p:par>
                          <p:cTn id="62" fill="hold" nodeType="afterGroup">
                            <p:stCondLst>
                              <p:cond delay="4500"/>
                            </p:stCondLst>
                            <p:childTnLst>
                              <p:par>
                                <p:cTn id="63" presetID="44" presetClass="entr" presetSubtype="0" fill="hold" grpId="0" nodeType="afterEffect">
                                  <p:stCondLst>
                                    <p:cond delay="0"/>
                                  </p:stCondLst>
                                  <p:childTnLst>
                                    <p:set>
                                      <p:cBhvr>
                                        <p:cTn id="64" dur="1" fill="hold">
                                          <p:stCondLst>
                                            <p:cond delay="0"/>
                                          </p:stCondLst>
                                        </p:cTn>
                                        <p:tgtEl>
                                          <p:spTgt spid="81923">
                                            <p:txEl>
                                              <p:pRg st="9" end="9"/>
                                            </p:txEl>
                                          </p:spTgt>
                                        </p:tgtEl>
                                        <p:attrNameLst>
                                          <p:attrName>style.visibility</p:attrName>
                                        </p:attrNameLst>
                                      </p:cBhvr>
                                      <p:to>
                                        <p:strVal val="visible"/>
                                      </p:to>
                                    </p:set>
                                    <p:animEffect transition="in" filter="fade">
                                      <p:cBhvr>
                                        <p:cTn id="65" dur="500"/>
                                        <p:tgtEl>
                                          <p:spTgt spid="81923">
                                            <p:txEl>
                                              <p:pRg st="9" end="9"/>
                                            </p:txEl>
                                          </p:spTgt>
                                        </p:tgtEl>
                                      </p:cBhvr>
                                    </p:animEffect>
                                    <p:anim calcmode="lin" valueType="num">
                                      <p:cBhvr>
                                        <p:cTn id="66" dur="500" fill="hold"/>
                                        <p:tgtEl>
                                          <p:spTgt spid="81923">
                                            <p:txEl>
                                              <p:pRg st="9" end="9"/>
                                            </p:txEl>
                                          </p:spTgt>
                                        </p:tgtEl>
                                        <p:attrNameLst>
                                          <p:attrName>ppt_x</p:attrName>
                                        </p:attrNameLst>
                                      </p:cBhvr>
                                      <p:tavLst>
                                        <p:tav tm="0">
                                          <p:val>
                                            <p:strVal val="#ppt_x"/>
                                          </p:val>
                                        </p:tav>
                                        <p:tav tm="100000">
                                          <p:val>
                                            <p:strVal val="#ppt_x"/>
                                          </p:val>
                                        </p:tav>
                                      </p:tavLst>
                                    </p:anim>
                                    <p:anim calcmode="lin" valueType="num">
                                      <p:cBhvr>
                                        <p:cTn id="67" dur="500" fill="hold"/>
                                        <p:tgtEl>
                                          <p:spTgt spid="81923">
                                            <p:txEl>
                                              <p:pRg st="9" end="9"/>
                                            </p:txEl>
                                          </p:spTgt>
                                        </p:tgtEl>
                                        <p:attrNameLst>
                                          <p:attrName>ppt_y</p:attrName>
                                        </p:attrNameLst>
                                      </p:cBhvr>
                                      <p:tavLst>
                                        <p:tav tm="0">
                                          <p:val>
                                            <p:strVal val="#ppt_y+.05"/>
                                          </p:val>
                                        </p:tav>
                                        <p:tav tm="100000">
                                          <p:val>
                                            <p:strVal val="#ppt_y"/>
                                          </p:val>
                                        </p:tav>
                                      </p:tavLst>
                                    </p:anim>
                                  </p:childTnLst>
                                </p:cTn>
                              </p:par>
                            </p:childTnLst>
                          </p:cTn>
                        </p:par>
                        <p:par>
                          <p:cTn id="68" fill="hold" nodeType="afterGroup">
                            <p:stCondLst>
                              <p:cond delay="5000"/>
                            </p:stCondLst>
                            <p:childTnLst>
                              <p:par>
                                <p:cTn id="69" presetID="44" presetClass="entr" presetSubtype="0" fill="hold" grpId="0" nodeType="afterEffect">
                                  <p:stCondLst>
                                    <p:cond delay="0"/>
                                  </p:stCondLst>
                                  <p:childTnLst>
                                    <p:set>
                                      <p:cBhvr>
                                        <p:cTn id="70" dur="1" fill="hold">
                                          <p:stCondLst>
                                            <p:cond delay="0"/>
                                          </p:stCondLst>
                                        </p:cTn>
                                        <p:tgtEl>
                                          <p:spTgt spid="81923">
                                            <p:txEl>
                                              <p:pRg st="10" end="10"/>
                                            </p:txEl>
                                          </p:spTgt>
                                        </p:tgtEl>
                                        <p:attrNameLst>
                                          <p:attrName>style.visibility</p:attrName>
                                        </p:attrNameLst>
                                      </p:cBhvr>
                                      <p:to>
                                        <p:strVal val="visible"/>
                                      </p:to>
                                    </p:set>
                                    <p:animEffect transition="in" filter="fade">
                                      <p:cBhvr>
                                        <p:cTn id="71" dur="500"/>
                                        <p:tgtEl>
                                          <p:spTgt spid="81923">
                                            <p:txEl>
                                              <p:pRg st="10" end="10"/>
                                            </p:txEl>
                                          </p:spTgt>
                                        </p:tgtEl>
                                      </p:cBhvr>
                                    </p:animEffect>
                                    <p:anim calcmode="lin" valueType="num">
                                      <p:cBhvr>
                                        <p:cTn id="72" dur="500" fill="hold"/>
                                        <p:tgtEl>
                                          <p:spTgt spid="81923">
                                            <p:txEl>
                                              <p:pRg st="10" end="10"/>
                                            </p:txEl>
                                          </p:spTgt>
                                        </p:tgtEl>
                                        <p:attrNameLst>
                                          <p:attrName>ppt_x</p:attrName>
                                        </p:attrNameLst>
                                      </p:cBhvr>
                                      <p:tavLst>
                                        <p:tav tm="0">
                                          <p:val>
                                            <p:strVal val="#ppt_x"/>
                                          </p:val>
                                        </p:tav>
                                        <p:tav tm="100000">
                                          <p:val>
                                            <p:strVal val="#ppt_x"/>
                                          </p:val>
                                        </p:tav>
                                      </p:tavLst>
                                    </p:anim>
                                    <p:anim calcmode="lin" valueType="num">
                                      <p:cBhvr>
                                        <p:cTn id="73" dur="500" fill="hold"/>
                                        <p:tgtEl>
                                          <p:spTgt spid="81923">
                                            <p:txEl>
                                              <p:pRg st="10" end="10"/>
                                            </p:txEl>
                                          </p:spTgt>
                                        </p:tgtEl>
                                        <p:attrNameLst>
                                          <p:attrName>ppt_y</p:attrName>
                                        </p:attrNameLst>
                                      </p:cBhvr>
                                      <p:tavLst>
                                        <p:tav tm="0">
                                          <p:val>
                                            <p:strVal val="#ppt_y+.05"/>
                                          </p:val>
                                        </p:tav>
                                        <p:tav tm="100000">
                                          <p:val>
                                            <p:strVal val="#ppt_y"/>
                                          </p:val>
                                        </p:tav>
                                      </p:tavLst>
                                    </p:anim>
                                  </p:childTnLst>
                                </p:cTn>
                              </p:par>
                            </p:childTnLst>
                          </p:cTn>
                        </p:par>
                        <p:par>
                          <p:cTn id="74" fill="hold" nodeType="afterGroup">
                            <p:stCondLst>
                              <p:cond delay="5500"/>
                            </p:stCondLst>
                            <p:childTnLst>
                              <p:par>
                                <p:cTn id="75" presetID="44" presetClass="entr" presetSubtype="0" fill="hold" grpId="0" nodeType="afterEffect">
                                  <p:stCondLst>
                                    <p:cond delay="0"/>
                                  </p:stCondLst>
                                  <p:childTnLst>
                                    <p:set>
                                      <p:cBhvr>
                                        <p:cTn id="76" dur="1" fill="hold">
                                          <p:stCondLst>
                                            <p:cond delay="0"/>
                                          </p:stCondLst>
                                        </p:cTn>
                                        <p:tgtEl>
                                          <p:spTgt spid="81923">
                                            <p:txEl>
                                              <p:pRg st="11" end="11"/>
                                            </p:txEl>
                                          </p:spTgt>
                                        </p:tgtEl>
                                        <p:attrNameLst>
                                          <p:attrName>style.visibility</p:attrName>
                                        </p:attrNameLst>
                                      </p:cBhvr>
                                      <p:to>
                                        <p:strVal val="visible"/>
                                      </p:to>
                                    </p:set>
                                    <p:animEffect transition="in" filter="fade">
                                      <p:cBhvr>
                                        <p:cTn id="77" dur="500"/>
                                        <p:tgtEl>
                                          <p:spTgt spid="81923">
                                            <p:txEl>
                                              <p:pRg st="11" end="11"/>
                                            </p:txEl>
                                          </p:spTgt>
                                        </p:tgtEl>
                                      </p:cBhvr>
                                    </p:animEffect>
                                    <p:anim calcmode="lin" valueType="num">
                                      <p:cBhvr>
                                        <p:cTn id="78" dur="500" fill="hold"/>
                                        <p:tgtEl>
                                          <p:spTgt spid="81923">
                                            <p:txEl>
                                              <p:pRg st="11" end="11"/>
                                            </p:txEl>
                                          </p:spTgt>
                                        </p:tgtEl>
                                        <p:attrNameLst>
                                          <p:attrName>ppt_x</p:attrName>
                                        </p:attrNameLst>
                                      </p:cBhvr>
                                      <p:tavLst>
                                        <p:tav tm="0">
                                          <p:val>
                                            <p:strVal val="#ppt_x"/>
                                          </p:val>
                                        </p:tav>
                                        <p:tav tm="100000">
                                          <p:val>
                                            <p:strVal val="#ppt_x"/>
                                          </p:val>
                                        </p:tav>
                                      </p:tavLst>
                                    </p:anim>
                                    <p:anim calcmode="lin" valueType="num">
                                      <p:cBhvr>
                                        <p:cTn id="79" dur="500" fill="hold"/>
                                        <p:tgtEl>
                                          <p:spTgt spid="81923">
                                            <p:txEl>
                                              <p:pRg st="11" end="11"/>
                                            </p:txEl>
                                          </p:spTgt>
                                        </p:tgtEl>
                                        <p:attrNameLst>
                                          <p:attrName>ppt_y</p:attrName>
                                        </p:attrNameLst>
                                      </p:cBhvr>
                                      <p:tavLst>
                                        <p:tav tm="0">
                                          <p:val>
                                            <p:strVal val="#ppt_y+.05"/>
                                          </p:val>
                                        </p:tav>
                                        <p:tav tm="100000">
                                          <p:val>
                                            <p:strVal val="#ppt_y"/>
                                          </p:val>
                                        </p:tav>
                                      </p:tavLst>
                                    </p:anim>
                                  </p:childTnLst>
                                </p:cTn>
                              </p:par>
                            </p:childTnLst>
                          </p:cTn>
                        </p:par>
                        <p:par>
                          <p:cTn id="80" fill="hold" nodeType="afterGroup">
                            <p:stCondLst>
                              <p:cond delay="6000"/>
                            </p:stCondLst>
                            <p:childTnLst>
                              <p:par>
                                <p:cTn id="81" presetID="44" presetClass="entr" presetSubtype="0" fill="hold" grpId="0" nodeType="afterEffect">
                                  <p:stCondLst>
                                    <p:cond delay="0"/>
                                  </p:stCondLst>
                                  <p:childTnLst>
                                    <p:set>
                                      <p:cBhvr>
                                        <p:cTn id="82" dur="1" fill="hold">
                                          <p:stCondLst>
                                            <p:cond delay="0"/>
                                          </p:stCondLst>
                                        </p:cTn>
                                        <p:tgtEl>
                                          <p:spTgt spid="81923">
                                            <p:txEl>
                                              <p:pRg st="12" end="12"/>
                                            </p:txEl>
                                          </p:spTgt>
                                        </p:tgtEl>
                                        <p:attrNameLst>
                                          <p:attrName>style.visibility</p:attrName>
                                        </p:attrNameLst>
                                      </p:cBhvr>
                                      <p:to>
                                        <p:strVal val="visible"/>
                                      </p:to>
                                    </p:set>
                                    <p:animEffect transition="in" filter="fade">
                                      <p:cBhvr>
                                        <p:cTn id="83" dur="500"/>
                                        <p:tgtEl>
                                          <p:spTgt spid="81923">
                                            <p:txEl>
                                              <p:pRg st="12" end="12"/>
                                            </p:txEl>
                                          </p:spTgt>
                                        </p:tgtEl>
                                      </p:cBhvr>
                                    </p:animEffect>
                                    <p:anim calcmode="lin" valueType="num">
                                      <p:cBhvr>
                                        <p:cTn id="84" dur="500" fill="hold"/>
                                        <p:tgtEl>
                                          <p:spTgt spid="81923">
                                            <p:txEl>
                                              <p:pRg st="12" end="12"/>
                                            </p:txEl>
                                          </p:spTgt>
                                        </p:tgtEl>
                                        <p:attrNameLst>
                                          <p:attrName>ppt_x</p:attrName>
                                        </p:attrNameLst>
                                      </p:cBhvr>
                                      <p:tavLst>
                                        <p:tav tm="0">
                                          <p:val>
                                            <p:strVal val="#ppt_x"/>
                                          </p:val>
                                        </p:tav>
                                        <p:tav tm="100000">
                                          <p:val>
                                            <p:strVal val="#ppt_x"/>
                                          </p:val>
                                        </p:tav>
                                      </p:tavLst>
                                    </p:anim>
                                    <p:anim calcmode="lin" valueType="num">
                                      <p:cBhvr>
                                        <p:cTn id="85" dur="500" fill="hold"/>
                                        <p:tgtEl>
                                          <p:spTgt spid="81923">
                                            <p:txEl>
                                              <p:pRg st="12" end="12"/>
                                            </p:txEl>
                                          </p:spTgt>
                                        </p:tgtEl>
                                        <p:attrNameLst>
                                          <p:attrName>ppt_y</p:attrName>
                                        </p:attrNameLst>
                                      </p:cBhvr>
                                      <p:tavLst>
                                        <p:tav tm="0">
                                          <p:val>
                                            <p:strVal val="#ppt_y+.05"/>
                                          </p:val>
                                        </p:tav>
                                        <p:tav tm="100000">
                                          <p:val>
                                            <p:strVal val="#ppt_y"/>
                                          </p:val>
                                        </p:tav>
                                      </p:tavLst>
                                    </p:anim>
                                  </p:childTnLst>
                                </p:cTn>
                              </p:par>
                            </p:childTnLst>
                          </p:cTn>
                        </p:par>
                        <p:par>
                          <p:cTn id="86" fill="hold" nodeType="afterGroup">
                            <p:stCondLst>
                              <p:cond delay="6500"/>
                            </p:stCondLst>
                            <p:childTnLst>
                              <p:par>
                                <p:cTn id="87" presetID="44" presetClass="entr" presetSubtype="0" fill="hold" grpId="0" nodeType="afterEffect">
                                  <p:stCondLst>
                                    <p:cond delay="0"/>
                                  </p:stCondLst>
                                  <p:childTnLst>
                                    <p:set>
                                      <p:cBhvr>
                                        <p:cTn id="88" dur="1" fill="hold">
                                          <p:stCondLst>
                                            <p:cond delay="0"/>
                                          </p:stCondLst>
                                        </p:cTn>
                                        <p:tgtEl>
                                          <p:spTgt spid="81923">
                                            <p:txEl>
                                              <p:pRg st="13" end="13"/>
                                            </p:txEl>
                                          </p:spTgt>
                                        </p:tgtEl>
                                        <p:attrNameLst>
                                          <p:attrName>style.visibility</p:attrName>
                                        </p:attrNameLst>
                                      </p:cBhvr>
                                      <p:to>
                                        <p:strVal val="visible"/>
                                      </p:to>
                                    </p:set>
                                    <p:animEffect transition="in" filter="fade">
                                      <p:cBhvr>
                                        <p:cTn id="89" dur="500"/>
                                        <p:tgtEl>
                                          <p:spTgt spid="81923">
                                            <p:txEl>
                                              <p:pRg st="13" end="13"/>
                                            </p:txEl>
                                          </p:spTgt>
                                        </p:tgtEl>
                                      </p:cBhvr>
                                    </p:animEffect>
                                    <p:anim calcmode="lin" valueType="num">
                                      <p:cBhvr>
                                        <p:cTn id="90" dur="500" fill="hold"/>
                                        <p:tgtEl>
                                          <p:spTgt spid="81923">
                                            <p:txEl>
                                              <p:pRg st="13" end="13"/>
                                            </p:txEl>
                                          </p:spTgt>
                                        </p:tgtEl>
                                        <p:attrNameLst>
                                          <p:attrName>ppt_x</p:attrName>
                                        </p:attrNameLst>
                                      </p:cBhvr>
                                      <p:tavLst>
                                        <p:tav tm="0">
                                          <p:val>
                                            <p:strVal val="#ppt_x"/>
                                          </p:val>
                                        </p:tav>
                                        <p:tav tm="100000">
                                          <p:val>
                                            <p:strVal val="#ppt_x"/>
                                          </p:val>
                                        </p:tav>
                                      </p:tavLst>
                                    </p:anim>
                                    <p:anim calcmode="lin" valueType="num">
                                      <p:cBhvr>
                                        <p:cTn id="91" dur="500" fill="hold"/>
                                        <p:tgtEl>
                                          <p:spTgt spid="81923">
                                            <p:txEl>
                                              <p:pRg st="13" end="13"/>
                                            </p:txEl>
                                          </p:spTgt>
                                        </p:tgtEl>
                                        <p:attrNameLst>
                                          <p:attrName>ppt_y</p:attrName>
                                        </p:attrNameLst>
                                      </p:cBhvr>
                                      <p:tavLst>
                                        <p:tav tm="0">
                                          <p:val>
                                            <p:strVal val="#ppt_y+.05"/>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16" fill="hold" grpId="0" nodeType="clickEffect">
                                  <p:stCondLst>
                                    <p:cond delay="0"/>
                                  </p:stCondLst>
                                  <p:childTnLst>
                                    <p:set>
                                      <p:cBhvr>
                                        <p:cTn id="95" dur="1" fill="hold">
                                          <p:stCondLst>
                                            <p:cond delay="0"/>
                                          </p:stCondLst>
                                        </p:cTn>
                                        <p:tgtEl>
                                          <p:spTgt spid="81924"/>
                                        </p:tgtEl>
                                        <p:attrNameLst>
                                          <p:attrName>style.visibility</p:attrName>
                                        </p:attrNameLst>
                                      </p:cBhvr>
                                      <p:to>
                                        <p:strVal val="visible"/>
                                      </p:to>
                                    </p:set>
                                    <p:anim calcmode="lin" valueType="num">
                                      <p:cBhvr>
                                        <p:cTn id="96" dur="500" fill="hold"/>
                                        <p:tgtEl>
                                          <p:spTgt spid="81924"/>
                                        </p:tgtEl>
                                        <p:attrNameLst>
                                          <p:attrName>ppt_w</p:attrName>
                                        </p:attrNameLst>
                                      </p:cBhvr>
                                      <p:tavLst>
                                        <p:tav tm="0">
                                          <p:val>
                                            <p:fltVal val="0"/>
                                          </p:val>
                                        </p:tav>
                                        <p:tav tm="100000">
                                          <p:val>
                                            <p:strVal val="#ppt_w"/>
                                          </p:val>
                                        </p:tav>
                                      </p:tavLst>
                                    </p:anim>
                                    <p:anim calcmode="lin" valueType="num">
                                      <p:cBhvr>
                                        <p:cTn id="97" dur="500" fill="hold"/>
                                        <p:tgtEl>
                                          <p:spTgt spid="819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P spid="819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a:extLst>
              <a:ext uri="{FF2B5EF4-FFF2-40B4-BE49-F238E27FC236}">
                <a16:creationId xmlns:a16="http://schemas.microsoft.com/office/drawing/2014/main" id="{A6F38B85-A94B-5912-2EDF-0350CD3D2F50}"/>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2F27F42C-6216-4AA4-9274-99893636CFBD}" type="slidenum">
              <a:rPr lang="en-US" altLang="en-US">
                <a:solidFill>
                  <a:srgbClr val="000000"/>
                </a:solidFill>
                <a:latin typeface="Arial" panose="020B0604020202020204" pitchFamily="34" charset="0"/>
              </a:rPr>
              <a:pPr fontAlgn="base">
                <a:spcBef>
                  <a:spcPct val="0"/>
                </a:spcBef>
                <a:spcAft>
                  <a:spcPct val="0"/>
                </a:spcAft>
              </a:pPr>
              <a:t>30</a:t>
            </a:fld>
            <a:endParaRPr lang="en-US" altLang="en-US">
              <a:solidFill>
                <a:srgbClr val="000000"/>
              </a:solidFill>
              <a:latin typeface="Arial" panose="020B0604020202020204" pitchFamily="34" charset="0"/>
            </a:endParaRPr>
          </a:p>
        </p:txBody>
      </p:sp>
      <p:sp>
        <p:nvSpPr>
          <p:cNvPr id="22531" name="Rectangle 2">
            <a:extLst>
              <a:ext uri="{FF2B5EF4-FFF2-40B4-BE49-F238E27FC236}">
                <a16:creationId xmlns:a16="http://schemas.microsoft.com/office/drawing/2014/main" id="{16106774-B37D-D369-07A8-DFDE3B75673B}"/>
              </a:ext>
            </a:extLst>
          </p:cNvPr>
          <p:cNvSpPr>
            <a:spLocks noGrp="1" noChangeArrowheads="1"/>
          </p:cNvSpPr>
          <p:nvPr>
            <p:ph type="title"/>
          </p:nvPr>
        </p:nvSpPr>
        <p:spPr>
          <a:xfrm>
            <a:off x="272716" y="950495"/>
            <a:ext cx="10972800" cy="685800"/>
          </a:xfrm>
        </p:spPr>
        <p:txBody>
          <a:bodyPr/>
          <a:lstStyle/>
          <a:p>
            <a:pPr eaLnBrk="1" hangingPunct="1"/>
            <a:r>
              <a:rPr lang="en-US" altLang="en-US" dirty="0"/>
              <a:t>Violation in the North</a:t>
            </a:r>
          </a:p>
        </p:txBody>
      </p:sp>
      <p:sp>
        <p:nvSpPr>
          <p:cNvPr id="103427" name="Rectangle 3">
            <a:extLst>
              <a:ext uri="{FF2B5EF4-FFF2-40B4-BE49-F238E27FC236}">
                <a16:creationId xmlns:a16="http://schemas.microsoft.com/office/drawing/2014/main" id="{6881BE72-5B1D-0B6C-7A85-16F658F45A8A}"/>
              </a:ext>
            </a:extLst>
          </p:cNvPr>
          <p:cNvSpPr>
            <a:spLocks noGrp="1" noChangeArrowheads="1"/>
          </p:cNvSpPr>
          <p:nvPr>
            <p:ph type="body" idx="1"/>
          </p:nvPr>
        </p:nvSpPr>
        <p:spPr>
          <a:xfrm>
            <a:off x="272716" y="1828800"/>
            <a:ext cx="11678652" cy="4800600"/>
          </a:xfrm>
        </p:spPr>
        <p:txBody>
          <a:bodyPr/>
          <a:lstStyle/>
          <a:p>
            <a:pPr eaLnBrk="1" hangingPunct="1">
              <a:lnSpc>
                <a:spcPct val="90000"/>
              </a:lnSpc>
              <a:buFont typeface="Wingdings" panose="05000000000000000000" pitchFamily="2" charset="2"/>
              <a:buNone/>
            </a:pPr>
            <a:r>
              <a:rPr lang="en-US" altLang="en-US" sz="2800" b="1" dirty="0"/>
              <a:t>Solomon became the first to violate the expectation that worship was to be conducted exclusively at the Jerusalem temple (1 Kg. 3:3; 11:7-8).</a:t>
            </a:r>
            <a:endParaRPr lang="en-US" altLang="en-US" sz="2800" dirty="0"/>
          </a:p>
          <a:p>
            <a:pPr eaLnBrk="1" hangingPunct="1">
              <a:lnSpc>
                <a:spcPct val="90000"/>
              </a:lnSpc>
            </a:pPr>
            <a:r>
              <a:rPr lang="en-US" altLang="en-US" sz="2400" i="1" dirty="0"/>
              <a:t>His lead was followed by Jeroboam I, who rejected the temple outright (1 Kg. 12:16, 26-33). This rejection of the temple was unforgiveable (1 Kg. 12:30; 13:1-5, 32-34).</a:t>
            </a:r>
          </a:p>
          <a:p>
            <a:pPr eaLnBrk="1" hangingPunct="1">
              <a:lnSpc>
                <a:spcPct val="90000"/>
              </a:lnSpc>
            </a:pPr>
            <a:r>
              <a:rPr lang="en-US" altLang="en-US" sz="2400" i="1" dirty="0"/>
              <a:t>Every king in the north was denounced for “walking in the way of Jeroboam.”</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p:cTn id="7" dur="500" fill="hold"/>
                                        <p:tgtEl>
                                          <p:spTgt spid="103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34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p:cTn id="13" dur="500" fill="hold"/>
                                        <p:tgtEl>
                                          <p:spTgt spid="1034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034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034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034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03427">
                                            <p:txEl>
                                              <p:pRg st="2" end="2"/>
                                            </p:txEl>
                                          </p:spTgt>
                                        </p:tgtEl>
                                        <p:attrNameLst>
                                          <p:attrName>style.visibility</p:attrName>
                                        </p:attrNameLst>
                                      </p:cBhvr>
                                      <p:to>
                                        <p:strVal val="visible"/>
                                      </p:to>
                                    </p:set>
                                    <p:anim calcmode="lin" valueType="num">
                                      <p:cBhvr>
                                        <p:cTn id="21" dur="500" fill="hold"/>
                                        <p:tgtEl>
                                          <p:spTgt spid="1034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34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34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34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a:extLst>
              <a:ext uri="{FF2B5EF4-FFF2-40B4-BE49-F238E27FC236}">
                <a16:creationId xmlns:a16="http://schemas.microsoft.com/office/drawing/2014/main" id="{284C4971-3890-F177-A9A6-A76F960E3E23}"/>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CAB02AF0-40A1-481D-9053-50AFDB9A4FA3}" type="slidenum">
              <a:rPr lang="en-US" altLang="en-US">
                <a:solidFill>
                  <a:srgbClr val="000000"/>
                </a:solidFill>
                <a:latin typeface="Arial" panose="020B0604020202020204" pitchFamily="34" charset="0"/>
              </a:rPr>
              <a:pPr fontAlgn="base">
                <a:spcBef>
                  <a:spcPct val="0"/>
                </a:spcBef>
                <a:spcAft>
                  <a:spcPct val="0"/>
                </a:spcAft>
              </a:pPr>
              <a:t>31</a:t>
            </a:fld>
            <a:endParaRPr lang="en-US" altLang="en-US">
              <a:solidFill>
                <a:srgbClr val="000000"/>
              </a:solidFill>
              <a:latin typeface="Arial" panose="020B0604020202020204" pitchFamily="34" charset="0"/>
            </a:endParaRPr>
          </a:p>
        </p:txBody>
      </p:sp>
      <p:sp>
        <p:nvSpPr>
          <p:cNvPr id="23555" name="Rectangle 2">
            <a:extLst>
              <a:ext uri="{FF2B5EF4-FFF2-40B4-BE49-F238E27FC236}">
                <a16:creationId xmlns:a16="http://schemas.microsoft.com/office/drawing/2014/main" id="{B7F17E6F-081E-1C27-5847-163D30486C88}"/>
              </a:ext>
            </a:extLst>
          </p:cNvPr>
          <p:cNvSpPr>
            <a:spLocks noGrp="1" noChangeArrowheads="1"/>
          </p:cNvSpPr>
          <p:nvPr>
            <p:ph type="title"/>
          </p:nvPr>
        </p:nvSpPr>
        <p:spPr>
          <a:xfrm>
            <a:off x="449179" y="854242"/>
            <a:ext cx="10972800" cy="717884"/>
          </a:xfrm>
        </p:spPr>
        <p:txBody>
          <a:bodyPr/>
          <a:lstStyle/>
          <a:p>
            <a:pPr eaLnBrk="1" hangingPunct="1"/>
            <a:r>
              <a:rPr lang="en-US" altLang="en-US" dirty="0"/>
              <a:t>Violation in the South</a:t>
            </a:r>
          </a:p>
        </p:txBody>
      </p:sp>
      <p:sp>
        <p:nvSpPr>
          <p:cNvPr id="104451" name="Rectangle 3">
            <a:extLst>
              <a:ext uri="{FF2B5EF4-FFF2-40B4-BE49-F238E27FC236}">
                <a16:creationId xmlns:a16="http://schemas.microsoft.com/office/drawing/2014/main" id="{B159BA40-DC36-21E2-6C4A-D64F531D69AD}"/>
              </a:ext>
            </a:extLst>
          </p:cNvPr>
          <p:cNvSpPr>
            <a:spLocks noGrp="1" noChangeArrowheads="1"/>
          </p:cNvSpPr>
          <p:nvPr>
            <p:ph type="body" idx="1"/>
          </p:nvPr>
        </p:nvSpPr>
        <p:spPr>
          <a:xfrm>
            <a:off x="449179" y="1828800"/>
            <a:ext cx="11438021" cy="4800600"/>
          </a:xfrm>
        </p:spPr>
        <p:txBody>
          <a:bodyPr/>
          <a:lstStyle/>
          <a:p>
            <a:pPr eaLnBrk="1" hangingPunct="1">
              <a:lnSpc>
                <a:spcPct val="90000"/>
              </a:lnSpc>
              <a:buFont typeface="Wingdings" panose="05000000000000000000" pitchFamily="2" charset="2"/>
              <a:buNone/>
            </a:pPr>
            <a:r>
              <a:rPr lang="en-US" altLang="en-US" sz="2800" b="1" dirty="0"/>
              <a:t>The southern kings remained faithful to Jerusalem’s temple and were somewhat better than the northern kings, but they, also, were not completely faithful.</a:t>
            </a:r>
          </a:p>
          <a:p>
            <a:pPr eaLnBrk="1" hangingPunct="1">
              <a:lnSpc>
                <a:spcPct val="90000"/>
              </a:lnSpc>
            </a:pPr>
            <a:r>
              <a:rPr lang="en-US" altLang="en-US" sz="2400" i="1" dirty="0"/>
              <a:t>Only two kings, Hezekiah and Josiah, were given unqualified commendation based on exclusive temple worship and whole-hearted devotion to Yahweh (cf. 2 Kg. 18:4, 22; 23:4-15, 19-20).</a:t>
            </a:r>
          </a:p>
          <a:p>
            <a:pPr eaLnBrk="1" hangingPunct="1">
              <a:lnSpc>
                <a:spcPct val="90000"/>
              </a:lnSpc>
            </a:pPr>
            <a:r>
              <a:rPr lang="en-US" altLang="en-US" sz="2400" i="1" dirty="0"/>
              <a:t>The other southern kings were less than faithful, and their neglect led to the temple’s destruction (2 Kg. 23:27; 25:8-9, 13-17).</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p:cTn id="7" dur="500" fill="hold"/>
                                        <p:tgtEl>
                                          <p:spTgt spid="104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4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p:cTn id="13" dur="500" fill="hold"/>
                                        <p:tgtEl>
                                          <p:spTgt spid="1044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044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044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04451">
                                            <p:txEl>
                                              <p:pRg st="2" end="2"/>
                                            </p:txEl>
                                          </p:spTgt>
                                        </p:tgtEl>
                                        <p:attrNameLst>
                                          <p:attrName>style.visibility</p:attrName>
                                        </p:attrNameLst>
                                      </p:cBhvr>
                                      <p:to>
                                        <p:strVal val="visible"/>
                                      </p:to>
                                    </p:set>
                                    <p:anim calcmode="lin" valueType="num">
                                      <p:cBhvr>
                                        <p:cTn id="21" dur="500" fill="hold"/>
                                        <p:tgtEl>
                                          <p:spTgt spid="1044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44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44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a:extLst>
              <a:ext uri="{FF2B5EF4-FFF2-40B4-BE49-F238E27FC236}">
                <a16:creationId xmlns:a16="http://schemas.microsoft.com/office/drawing/2014/main" id="{39DB7932-EED3-7B07-2307-E430863E1795}"/>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97AF3912-CC96-454F-832E-F691BFE177B8}" type="slidenum">
              <a:rPr lang="en-US" altLang="en-US">
                <a:solidFill>
                  <a:srgbClr val="000000"/>
                </a:solidFill>
                <a:latin typeface="Arial" panose="020B0604020202020204" pitchFamily="34" charset="0"/>
              </a:rPr>
              <a:pPr fontAlgn="base">
                <a:spcBef>
                  <a:spcPct val="0"/>
                </a:spcBef>
                <a:spcAft>
                  <a:spcPct val="0"/>
                </a:spcAft>
              </a:pPr>
              <a:t>32</a:t>
            </a:fld>
            <a:endParaRPr lang="en-US" altLang="en-US">
              <a:solidFill>
                <a:srgbClr val="000000"/>
              </a:solidFill>
              <a:latin typeface="Arial" panose="020B0604020202020204" pitchFamily="34" charset="0"/>
            </a:endParaRPr>
          </a:p>
        </p:txBody>
      </p:sp>
      <p:sp>
        <p:nvSpPr>
          <p:cNvPr id="19459" name="Rectangle 2">
            <a:extLst>
              <a:ext uri="{FF2B5EF4-FFF2-40B4-BE49-F238E27FC236}">
                <a16:creationId xmlns:a16="http://schemas.microsoft.com/office/drawing/2014/main" id="{2A646FE2-7632-4A10-95D8-381E28BC7E83}"/>
              </a:ext>
            </a:extLst>
          </p:cNvPr>
          <p:cNvSpPr>
            <a:spLocks noGrp="1" noChangeArrowheads="1"/>
          </p:cNvSpPr>
          <p:nvPr>
            <p:ph type="title"/>
          </p:nvPr>
        </p:nvSpPr>
        <p:spPr/>
        <p:txBody>
          <a:bodyPr/>
          <a:lstStyle/>
          <a:p>
            <a:pPr eaLnBrk="1" hangingPunct="1"/>
            <a:r>
              <a:rPr lang="en-US" altLang="en-US"/>
              <a:t>A Prophetic History</a:t>
            </a:r>
          </a:p>
        </p:txBody>
      </p:sp>
      <p:sp>
        <p:nvSpPr>
          <p:cNvPr id="99331" name="Rectangle 3">
            <a:extLst>
              <a:ext uri="{FF2B5EF4-FFF2-40B4-BE49-F238E27FC236}">
                <a16:creationId xmlns:a16="http://schemas.microsoft.com/office/drawing/2014/main" id="{6CD94DD3-952F-4BAF-30D4-51523E69809E}"/>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en-US" sz="2800" b="1" dirty="0"/>
              <a:t>The entire history is punctuated with the powerful voices of prophets calling the Israelites back to covenant and announcing disaster if they refused.</a:t>
            </a:r>
          </a:p>
          <a:p>
            <a:pPr eaLnBrk="1" hangingPunct="1">
              <a:lnSpc>
                <a:spcPct val="90000"/>
              </a:lnSpc>
            </a:pPr>
            <a:r>
              <a:rPr lang="en-US" altLang="en-US" sz="2400" i="1" dirty="0"/>
              <a:t>The two most important are Elijah and Elisha.</a:t>
            </a:r>
          </a:p>
          <a:p>
            <a:pPr eaLnBrk="1" hangingPunct="1">
              <a:lnSpc>
                <a:spcPct val="90000"/>
              </a:lnSpc>
            </a:pPr>
            <a:r>
              <a:rPr lang="en-US" altLang="en-US" sz="2400" i="1" dirty="0"/>
              <a:t>In addition, however, there are several named and unnamed prophets whose voices make this a prophetic history—a history repeatedly assessed by God’s spokespersons.</a:t>
            </a:r>
          </a:p>
          <a:p>
            <a:pPr eaLnBrk="1" hangingPunct="1">
              <a:lnSpc>
                <a:spcPct val="90000"/>
              </a:lnSpc>
            </a:pPr>
            <a:r>
              <a:rPr lang="en-US" altLang="en-US" sz="2400" i="1" dirty="0"/>
              <a:t>Eventually, beginning with Amos, there would be writing prophets whose oracles are collected in the books by their names.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p:cTn id="7" dur="500" fill="hold"/>
                                        <p:tgtEl>
                                          <p:spTgt spid="993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93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p:cTn id="13" dur="500" fill="hold"/>
                                        <p:tgtEl>
                                          <p:spTgt spid="993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993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993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993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99331">
                                            <p:txEl>
                                              <p:pRg st="2" end="2"/>
                                            </p:txEl>
                                          </p:spTgt>
                                        </p:tgtEl>
                                        <p:attrNameLst>
                                          <p:attrName>style.visibility</p:attrName>
                                        </p:attrNameLst>
                                      </p:cBhvr>
                                      <p:to>
                                        <p:strVal val="visible"/>
                                      </p:to>
                                    </p:set>
                                    <p:anim calcmode="lin" valueType="num">
                                      <p:cBhvr>
                                        <p:cTn id="21" dur="500" fill="hold"/>
                                        <p:tgtEl>
                                          <p:spTgt spid="993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993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993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993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99331">
                                            <p:txEl>
                                              <p:pRg st="3" end="3"/>
                                            </p:txEl>
                                          </p:spTgt>
                                        </p:tgtEl>
                                        <p:attrNameLst>
                                          <p:attrName>style.visibility</p:attrName>
                                        </p:attrNameLst>
                                      </p:cBhvr>
                                      <p:to>
                                        <p:strVal val="visible"/>
                                      </p:to>
                                    </p:set>
                                    <p:anim calcmode="lin" valueType="num">
                                      <p:cBhvr>
                                        <p:cTn id="29" dur="500" fill="hold"/>
                                        <p:tgtEl>
                                          <p:spTgt spid="9933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9933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9933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993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3A0E0C6-EB62-A0BF-E966-75DD2B52C96F}"/>
              </a:ext>
            </a:extLst>
          </p:cNvPr>
          <p:cNvSpPr>
            <a:spLocks noGrp="1" noChangeArrowheads="1"/>
          </p:cNvSpPr>
          <p:nvPr>
            <p:ph type="title"/>
          </p:nvPr>
        </p:nvSpPr>
        <p:spPr>
          <a:xfrm>
            <a:off x="325689" y="232610"/>
            <a:ext cx="8842375" cy="745958"/>
          </a:xfrm>
        </p:spPr>
        <p:txBody>
          <a:bodyPr/>
          <a:lstStyle/>
          <a:p>
            <a:pPr eaLnBrk="1" hangingPunct="1"/>
            <a:r>
              <a:rPr lang="en-US" altLang="en-US" sz="4800" dirty="0">
                <a:solidFill>
                  <a:srgbClr val="000066"/>
                </a:solidFill>
                <a:latin typeface="Arial Rounded MT Bold" panose="020F0704030504030204" pitchFamily="34" charset="0"/>
              </a:rPr>
              <a:t>Dating</a:t>
            </a:r>
          </a:p>
        </p:txBody>
      </p:sp>
      <p:sp>
        <p:nvSpPr>
          <p:cNvPr id="123907" name="Rectangle 3">
            <a:extLst>
              <a:ext uri="{FF2B5EF4-FFF2-40B4-BE49-F238E27FC236}">
                <a16:creationId xmlns:a16="http://schemas.microsoft.com/office/drawing/2014/main" id="{DECA9E1C-AF7F-E9D3-DAAC-27C1ECE224F7}"/>
              </a:ext>
            </a:extLst>
          </p:cNvPr>
          <p:cNvSpPr>
            <a:spLocks noGrp="1" noChangeArrowheads="1"/>
          </p:cNvSpPr>
          <p:nvPr>
            <p:ph type="body" idx="1"/>
          </p:nvPr>
        </p:nvSpPr>
        <p:spPr>
          <a:xfrm>
            <a:off x="325689" y="978568"/>
            <a:ext cx="11540622" cy="5085347"/>
          </a:xfrm>
        </p:spPr>
        <p:txBody>
          <a:bodyPr/>
          <a:lstStyle/>
          <a:p>
            <a:pPr eaLnBrk="1" hangingPunct="1">
              <a:lnSpc>
                <a:spcPct val="90000"/>
              </a:lnSpc>
              <a:buFont typeface="Wingdings" panose="05000000000000000000" pitchFamily="2" charset="2"/>
              <a:buNone/>
            </a:pPr>
            <a:r>
              <a:rPr lang="en-US" altLang="en-US" sz="2800" b="1" dirty="0">
                <a:solidFill>
                  <a:srgbClr val="0000CC"/>
                </a:solidFill>
                <a:latin typeface="Comic Sans MS" panose="030F0702030302020204" pitchFamily="66" charset="0"/>
              </a:rPr>
              <a:t>Our dating largely is based both on </a:t>
            </a:r>
            <a:r>
              <a:rPr lang="en-US" altLang="en-US" sz="2800" b="1" u="sng" dirty="0">
                <a:solidFill>
                  <a:srgbClr val="0000CC"/>
                </a:solidFill>
                <a:latin typeface="Comic Sans MS" panose="030F0702030302020204" pitchFamily="66" charset="0"/>
              </a:rPr>
              <a:t>Assyrian records</a:t>
            </a:r>
            <a:r>
              <a:rPr lang="en-US" altLang="en-US" sz="2800" b="1" dirty="0">
                <a:solidFill>
                  <a:srgbClr val="0000CC"/>
                </a:solidFill>
                <a:latin typeface="Comic Sans MS" panose="030F0702030302020204" pitchFamily="66" charset="0"/>
              </a:rPr>
              <a:t>, which have archives of 261 continuous years with names, dates of kings and important events, as well as </a:t>
            </a:r>
            <a:r>
              <a:rPr lang="en-US" altLang="en-US" sz="2800" b="1" u="sng" dirty="0">
                <a:solidFill>
                  <a:srgbClr val="0000CC"/>
                </a:solidFill>
                <a:latin typeface="Comic Sans MS" panose="030F0702030302020204" pitchFamily="66" charset="0"/>
              </a:rPr>
              <a:t>Egyptian records</a:t>
            </a:r>
            <a:r>
              <a:rPr lang="en-US" altLang="en-US" sz="2800" b="1" dirty="0">
                <a:solidFill>
                  <a:srgbClr val="0000CC"/>
                </a:solidFill>
                <a:latin typeface="Comic Sans MS" panose="030F0702030302020204" pitchFamily="66" charset="0"/>
              </a:rPr>
              <a:t>.</a:t>
            </a:r>
          </a:p>
          <a:p>
            <a:pPr eaLnBrk="1" hangingPunct="1">
              <a:lnSpc>
                <a:spcPct val="90000"/>
              </a:lnSpc>
            </a:pPr>
            <a:r>
              <a:rPr lang="en-US" altLang="en-US" sz="2400" i="1" dirty="0">
                <a:latin typeface="Comic Sans MS" panose="030F0702030302020204" pitchFamily="66" charset="0"/>
              </a:rPr>
              <a:t>The Assyrians recorded important events, including solar and lunar eclipses, and these can be traced accurately by astronomers.</a:t>
            </a:r>
          </a:p>
          <a:p>
            <a:pPr eaLnBrk="1" hangingPunct="1">
              <a:lnSpc>
                <a:spcPct val="90000"/>
              </a:lnSpc>
            </a:pPr>
            <a:r>
              <a:rPr lang="en-US" altLang="en-US" sz="2400" i="1" dirty="0">
                <a:latin typeface="Comic Sans MS" panose="030F0702030302020204" pitchFamily="66" charset="0"/>
              </a:rPr>
              <a:t>For instance, the Assyrians recorded a solar eclipse during the reign of Assur-dan III, and this can be calculated precisely to the year 763 BC.</a:t>
            </a:r>
          </a:p>
          <a:p>
            <a:pPr eaLnBrk="1" hangingPunct="1">
              <a:lnSpc>
                <a:spcPct val="90000"/>
              </a:lnSpc>
            </a:pPr>
            <a:r>
              <a:rPr lang="en-US" altLang="en-US" sz="2400" i="1" dirty="0">
                <a:latin typeface="Comic Sans MS" panose="030F0702030302020204" pitchFamily="66" charset="0"/>
              </a:rPr>
              <a:t>With this “peg” fixed within the larger record of 261 continuous years, we can fix the dates of Assyrian kings from 910 BC to 649 BC.</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Effect transition="in" filter="wipe(left)">
                                      <p:cBhvr>
                                        <p:cTn id="7" dur="500"/>
                                        <p:tgtEl>
                                          <p:spTgt spid="123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2" fill="hold" nodeType="clickEffect">
                                  <p:stCondLst>
                                    <p:cond delay="0"/>
                                  </p:stCondLst>
                                  <p:childTnLst>
                                    <p:set>
                                      <p:cBhvr>
                                        <p:cTn id="11" dur="1" fill="hold">
                                          <p:stCondLst>
                                            <p:cond delay="0"/>
                                          </p:stCondLst>
                                        </p:cTn>
                                        <p:tgtEl>
                                          <p:spTgt spid="123907">
                                            <p:txEl>
                                              <p:pRg st="1" end="1"/>
                                            </p:txEl>
                                          </p:spTgt>
                                        </p:tgtEl>
                                        <p:attrNameLst>
                                          <p:attrName>style.visibility</p:attrName>
                                        </p:attrNameLst>
                                      </p:cBhvr>
                                      <p:to>
                                        <p:strVal val="visible"/>
                                      </p:to>
                                    </p:set>
                                    <p:anim calcmode="lin" valueType="num">
                                      <p:cBhvr additive="base">
                                        <p:cTn id="12" dur="500" fill="hold"/>
                                        <p:tgtEl>
                                          <p:spTgt spid="12390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39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2" fill="hold" nodeType="clickEffect">
                                  <p:stCondLst>
                                    <p:cond delay="0"/>
                                  </p:stCondLst>
                                  <p:childTnLst>
                                    <p:set>
                                      <p:cBhvr>
                                        <p:cTn id="17" dur="1" fill="hold">
                                          <p:stCondLst>
                                            <p:cond delay="0"/>
                                          </p:stCondLst>
                                        </p:cTn>
                                        <p:tgtEl>
                                          <p:spTgt spid="123907">
                                            <p:txEl>
                                              <p:pRg st="2" end="2"/>
                                            </p:txEl>
                                          </p:spTgt>
                                        </p:tgtEl>
                                        <p:attrNameLst>
                                          <p:attrName>style.visibility</p:attrName>
                                        </p:attrNameLst>
                                      </p:cBhvr>
                                      <p:to>
                                        <p:strVal val="visible"/>
                                      </p:to>
                                    </p:set>
                                    <p:anim calcmode="lin" valueType="num">
                                      <p:cBhvr additive="base">
                                        <p:cTn id="18" dur="500" fill="hold"/>
                                        <p:tgtEl>
                                          <p:spTgt spid="123907">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39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2" fill="hold" nodeType="clickEffect">
                                  <p:stCondLst>
                                    <p:cond delay="0"/>
                                  </p:stCondLst>
                                  <p:childTnLst>
                                    <p:set>
                                      <p:cBhvr>
                                        <p:cTn id="23" dur="1" fill="hold">
                                          <p:stCondLst>
                                            <p:cond delay="0"/>
                                          </p:stCondLst>
                                        </p:cTn>
                                        <p:tgtEl>
                                          <p:spTgt spid="123907">
                                            <p:txEl>
                                              <p:pRg st="3" end="3"/>
                                            </p:txEl>
                                          </p:spTgt>
                                        </p:tgtEl>
                                        <p:attrNameLst>
                                          <p:attrName>style.visibility</p:attrName>
                                        </p:attrNameLst>
                                      </p:cBhvr>
                                      <p:to>
                                        <p:strVal val="visible"/>
                                      </p:to>
                                    </p:set>
                                    <p:anim calcmode="lin" valueType="num">
                                      <p:cBhvr additive="base">
                                        <p:cTn id="24" dur="500" fill="hold"/>
                                        <p:tgtEl>
                                          <p:spTgt spid="123907">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239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F599B27-3CAA-A3D3-BDBD-05268BC6B44E}"/>
              </a:ext>
            </a:extLst>
          </p:cNvPr>
          <p:cNvSpPr>
            <a:spLocks noGrp="1" noChangeArrowheads="1"/>
          </p:cNvSpPr>
          <p:nvPr>
            <p:ph type="title"/>
          </p:nvPr>
        </p:nvSpPr>
        <p:spPr>
          <a:xfrm>
            <a:off x="320842" y="228600"/>
            <a:ext cx="11518232" cy="1143000"/>
          </a:xfrm>
        </p:spPr>
        <p:txBody>
          <a:bodyPr/>
          <a:lstStyle/>
          <a:p>
            <a:pPr eaLnBrk="1" hangingPunct="1"/>
            <a:r>
              <a:rPr lang="en-US" altLang="en-US" sz="4000" dirty="0">
                <a:solidFill>
                  <a:srgbClr val="000066"/>
                </a:solidFill>
                <a:latin typeface="Arial Rounded MT Bold" panose="020F0704030504030204" pitchFamily="34" charset="0"/>
              </a:rPr>
              <a:t>Assyrian, Egyptian and Israelite</a:t>
            </a:r>
            <a:br>
              <a:rPr lang="en-US" altLang="en-US" sz="4000" dirty="0">
                <a:solidFill>
                  <a:srgbClr val="000066"/>
                </a:solidFill>
                <a:latin typeface="Arial Rounded MT Bold" panose="020F0704030504030204" pitchFamily="34" charset="0"/>
              </a:rPr>
            </a:br>
            <a:r>
              <a:rPr lang="en-US" altLang="en-US" sz="4000" dirty="0">
                <a:solidFill>
                  <a:srgbClr val="000066"/>
                </a:solidFill>
                <a:latin typeface="Arial Rounded MT Bold" panose="020F0704030504030204" pitchFamily="34" charset="0"/>
              </a:rPr>
              <a:t>Cross-Referencing</a:t>
            </a:r>
          </a:p>
        </p:txBody>
      </p:sp>
      <p:sp>
        <p:nvSpPr>
          <p:cNvPr id="124931" name="Rectangle 3">
            <a:extLst>
              <a:ext uri="{FF2B5EF4-FFF2-40B4-BE49-F238E27FC236}">
                <a16:creationId xmlns:a16="http://schemas.microsoft.com/office/drawing/2014/main" id="{BBBF5545-33C4-1F09-44E6-C1BCC5AB25E3}"/>
              </a:ext>
            </a:extLst>
          </p:cNvPr>
          <p:cNvSpPr>
            <a:spLocks noGrp="1" noChangeArrowheads="1"/>
          </p:cNvSpPr>
          <p:nvPr>
            <p:ph type="body" idx="1"/>
          </p:nvPr>
        </p:nvSpPr>
        <p:spPr>
          <a:xfrm>
            <a:off x="481263" y="1447800"/>
            <a:ext cx="11518232" cy="5257800"/>
          </a:xfrm>
        </p:spPr>
        <p:txBody>
          <a:bodyPr/>
          <a:lstStyle/>
          <a:p>
            <a:pPr eaLnBrk="1" hangingPunct="1">
              <a:lnSpc>
                <a:spcPct val="80000"/>
              </a:lnSpc>
              <a:buFont typeface="Wingdings" panose="05000000000000000000" pitchFamily="2" charset="2"/>
              <a:buNone/>
            </a:pPr>
            <a:r>
              <a:rPr lang="en-US" altLang="en-US" sz="2800" b="1" dirty="0">
                <a:solidFill>
                  <a:srgbClr val="0000CC"/>
                </a:solidFill>
                <a:latin typeface="Comic Sans MS" panose="030F0702030302020204" pitchFamily="66" charset="0"/>
              </a:rPr>
              <a:t>Several Israelite kings are directly mentioned in Assyrian records, the two most important being:</a:t>
            </a:r>
          </a:p>
          <a:p>
            <a:pPr eaLnBrk="1" hangingPunct="1">
              <a:lnSpc>
                <a:spcPct val="80000"/>
              </a:lnSpc>
            </a:pPr>
            <a:r>
              <a:rPr lang="en-US" altLang="en-US" sz="2400" i="1" dirty="0">
                <a:latin typeface="Comic Sans MS" panose="030F0702030302020204" pitchFamily="66" charset="0"/>
              </a:rPr>
              <a:t>Jehu of Israel (Obelisk of Shalmaneser III), 841-840 BC</a:t>
            </a:r>
          </a:p>
          <a:p>
            <a:pPr eaLnBrk="1" hangingPunct="1">
              <a:lnSpc>
                <a:spcPct val="80000"/>
              </a:lnSpc>
            </a:pPr>
            <a:r>
              <a:rPr lang="en-US" altLang="en-US" sz="2400" i="1" dirty="0">
                <a:latin typeface="Comic Sans MS" panose="030F0702030302020204" pitchFamily="66" charset="0"/>
              </a:rPr>
              <a:t>Ahab of Israel (Annals of Shalmaneser III), 853-852 BC</a:t>
            </a:r>
          </a:p>
          <a:p>
            <a:pPr eaLnBrk="1" hangingPunct="1">
              <a:lnSpc>
                <a:spcPct val="80000"/>
              </a:lnSpc>
              <a:buFont typeface="Wingdings" panose="05000000000000000000" pitchFamily="2" charset="2"/>
              <a:buNone/>
            </a:pPr>
            <a:r>
              <a:rPr lang="en-US" altLang="en-US" sz="2800" b="1" dirty="0">
                <a:solidFill>
                  <a:srgbClr val="0000CC"/>
                </a:solidFill>
                <a:latin typeface="Comic Sans MS" panose="030F0702030302020204" pitchFamily="66" charset="0"/>
              </a:rPr>
              <a:t>In addition, two important events are directly recorded in Egyptian records that also are mentioned in the Bible</a:t>
            </a:r>
            <a:r>
              <a:rPr lang="en-US" altLang="en-US" sz="2800" dirty="0">
                <a:solidFill>
                  <a:srgbClr val="0000CC"/>
                </a:solidFill>
                <a:latin typeface="Comic Sans MS" panose="030F0702030302020204" pitchFamily="66" charset="0"/>
              </a:rPr>
              <a:t>:</a:t>
            </a:r>
          </a:p>
          <a:p>
            <a:pPr eaLnBrk="1" hangingPunct="1">
              <a:lnSpc>
                <a:spcPct val="80000"/>
              </a:lnSpc>
            </a:pPr>
            <a:r>
              <a:rPr lang="en-US" altLang="en-US" sz="2400" i="1" dirty="0" err="1">
                <a:latin typeface="Comic Sans MS" panose="030F0702030302020204" pitchFamily="66" charset="0"/>
              </a:rPr>
              <a:t>Shoshenq’s</a:t>
            </a:r>
            <a:r>
              <a:rPr lang="en-US" altLang="en-US" sz="2400" i="1" dirty="0">
                <a:latin typeface="Comic Sans MS" panose="030F0702030302020204" pitchFamily="66" charset="0"/>
              </a:rPr>
              <a:t> (biblical Shishak) triumphal relief at Karnak</a:t>
            </a:r>
            <a:r>
              <a:rPr lang="en-US" altLang="en-US" sz="2800" dirty="0">
                <a:latin typeface="Comic Sans MS" panose="030F0702030302020204" pitchFamily="66" charset="0"/>
              </a:rPr>
              <a:t> </a:t>
            </a:r>
            <a:r>
              <a:rPr lang="en-US" altLang="en-US" sz="2400" i="1" dirty="0">
                <a:latin typeface="Comic Sans MS" panose="030F0702030302020204" pitchFamily="66" charset="0"/>
              </a:rPr>
              <a:t>(925 BC) and the stela at </a:t>
            </a:r>
            <a:r>
              <a:rPr lang="en-US" altLang="en-US" sz="2400" i="1" dirty="0" err="1">
                <a:latin typeface="Comic Sans MS" panose="030F0702030302020204" pitchFamily="66" charset="0"/>
              </a:rPr>
              <a:t>Silisila</a:t>
            </a:r>
            <a:r>
              <a:rPr lang="en-US" altLang="en-US" sz="2400" i="1" dirty="0">
                <a:latin typeface="Comic Sans MS" panose="030F0702030302020204" pitchFamily="66" charset="0"/>
              </a:rPr>
              <a:t> (924 BC) , both commemorating his campaign in Judah and Israel, cf. 1 Kg. 14:25-26//2 Chr. 12:1-9.</a:t>
            </a:r>
          </a:p>
          <a:p>
            <a:pPr eaLnBrk="1" hangingPunct="1">
              <a:lnSpc>
                <a:spcPct val="80000"/>
              </a:lnSpc>
            </a:pPr>
            <a:r>
              <a:rPr lang="en-US" altLang="en-US" sz="2400" i="1" dirty="0" err="1">
                <a:latin typeface="Comic Sans MS" panose="030F0702030302020204" pitchFamily="66" charset="0"/>
              </a:rPr>
              <a:t>Siamun’s</a:t>
            </a:r>
            <a:r>
              <a:rPr lang="en-US" altLang="en-US" sz="2400" i="1" dirty="0">
                <a:latin typeface="Comic Sans MS" panose="030F0702030302020204" pitchFamily="66" charset="0"/>
              </a:rPr>
              <a:t> triumphal relief commemorating his campaign against the Philistines (c. 970-960 BC), cf. 1 Kg. 9:16.</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wipe(left)">
                                      <p:cBhvr>
                                        <p:cTn id="7" dur="500"/>
                                        <p:tgtEl>
                                          <p:spTgt spid="1249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2" fill="hold" nodeType="clickEffect">
                                  <p:stCondLst>
                                    <p:cond delay="0"/>
                                  </p:stCondLst>
                                  <p:childTnLst>
                                    <p:set>
                                      <p:cBhvr>
                                        <p:cTn id="11" dur="1" fill="hold">
                                          <p:stCondLst>
                                            <p:cond delay="0"/>
                                          </p:stCondLst>
                                        </p:cTn>
                                        <p:tgtEl>
                                          <p:spTgt spid="124931">
                                            <p:txEl>
                                              <p:pRg st="1" end="1"/>
                                            </p:txEl>
                                          </p:spTgt>
                                        </p:tgtEl>
                                        <p:attrNameLst>
                                          <p:attrName>style.visibility</p:attrName>
                                        </p:attrNameLst>
                                      </p:cBhvr>
                                      <p:to>
                                        <p:strVal val="visible"/>
                                      </p:to>
                                    </p:set>
                                    <p:anim calcmode="lin" valueType="num">
                                      <p:cBhvr additive="base">
                                        <p:cTn id="12" dur="500" fill="hold"/>
                                        <p:tgtEl>
                                          <p:spTgt spid="12493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4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2" fill="hold" nodeType="clickEffect">
                                  <p:stCondLst>
                                    <p:cond delay="0"/>
                                  </p:stCondLst>
                                  <p:childTnLst>
                                    <p:set>
                                      <p:cBhvr>
                                        <p:cTn id="17" dur="1" fill="hold">
                                          <p:stCondLst>
                                            <p:cond delay="0"/>
                                          </p:stCondLst>
                                        </p:cTn>
                                        <p:tgtEl>
                                          <p:spTgt spid="124931">
                                            <p:txEl>
                                              <p:pRg st="2" end="2"/>
                                            </p:txEl>
                                          </p:spTgt>
                                        </p:tgtEl>
                                        <p:attrNameLst>
                                          <p:attrName>style.visibility</p:attrName>
                                        </p:attrNameLst>
                                      </p:cBhvr>
                                      <p:to>
                                        <p:strVal val="visible"/>
                                      </p:to>
                                    </p:set>
                                    <p:anim calcmode="lin" valueType="num">
                                      <p:cBhvr additive="base">
                                        <p:cTn id="18" dur="500" fill="hold"/>
                                        <p:tgtEl>
                                          <p:spTgt spid="124931">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49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124931">
                                            <p:txEl>
                                              <p:pRg st="3" end="3"/>
                                            </p:txEl>
                                          </p:spTgt>
                                        </p:tgtEl>
                                        <p:attrNameLst>
                                          <p:attrName>style.visibility</p:attrName>
                                        </p:attrNameLst>
                                      </p:cBhvr>
                                      <p:to>
                                        <p:strVal val="visible"/>
                                      </p:to>
                                    </p:set>
                                    <p:animEffect transition="in" filter="wipe(left)">
                                      <p:cBhvr>
                                        <p:cTn id="24" dur="500"/>
                                        <p:tgtEl>
                                          <p:spTgt spid="124931">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2" fill="hold" nodeType="clickEffect">
                                  <p:stCondLst>
                                    <p:cond delay="0"/>
                                  </p:stCondLst>
                                  <p:childTnLst>
                                    <p:set>
                                      <p:cBhvr>
                                        <p:cTn id="28" dur="1" fill="hold">
                                          <p:stCondLst>
                                            <p:cond delay="0"/>
                                          </p:stCondLst>
                                        </p:cTn>
                                        <p:tgtEl>
                                          <p:spTgt spid="124931">
                                            <p:txEl>
                                              <p:pRg st="4" end="4"/>
                                            </p:txEl>
                                          </p:spTgt>
                                        </p:tgtEl>
                                        <p:attrNameLst>
                                          <p:attrName>style.visibility</p:attrName>
                                        </p:attrNameLst>
                                      </p:cBhvr>
                                      <p:to>
                                        <p:strVal val="visible"/>
                                      </p:to>
                                    </p:set>
                                    <p:anim calcmode="lin" valueType="num">
                                      <p:cBhvr additive="base">
                                        <p:cTn id="29" dur="500" fill="hold"/>
                                        <p:tgtEl>
                                          <p:spTgt spid="124931">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249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2" fill="hold" nodeType="clickEffect">
                                  <p:stCondLst>
                                    <p:cond delay="0"/>
                                  </p:stCondLst>
                                  <p:childTnLst>
                                    <p:set>
                                      <p:cBhvr>
                                        <p:cTn id="34" dur="1" fill="hold">
                                          <p:stCondLst>
                                            <p:cond delay="0"/>
                                          </p:stCondLst>
                                        </p:cTn>
                                        <p:tgtEl>
                                          <p:spTgt spid="124931">
                                            <p:txEl>
                                              <p:pRg st="5" end="5"/>
                                            </p:txEl>
                                          </p:spTgt>
                                        </p:tgtEl>
                                        <p:attrNameLst>
                                          <p:attrName>style.visibility</p:attrName>
                                        </p:attrNameLst>
                                      </p:cBhvr>
                                      <p:to>
                                        <p:strVal val="visible"/>
                                      </p:to>
                                    </p:set>
                                    <p:anim calcmode="lin" valueType="num">
                                      <p:cBhvr additive="base">
                                        <p:cTn id="35" dur="500" fill="hold"/>
                                        <p:tgtEl>
                                          <p:spTgt spid="124931">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249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Solomon 003">
            <a:extLst>
              <a:ext uri="{FF2B5EF4-FFF2-40B4-BE49-F238E27FC236}">
                <a16:creationId xmlns:a16="http://schemas.microsoft.com/office/drawing/2014/main" id="{51D2255F-957D-EADC-34EF-7F5718832EF2}"/>
              </a:ext>
            </a:extLst>
          </p:cNvPr>
          <p:cNvPicPr>
            <a:picLocks noGrp="1" noChangeAspect="1" noChangeArrowheads="1"/>
          </p:cNvPicPr>
          <p:nvPr>
            <p:ph/>
          </p:nvPr>
        </p:nvPicPr>
        <p:blipFill>
          <a:blip r:embed="rId2">
            <a:lum bright="12000" contrast="18000"/>
            <a:extLst>
              <a:ext uri="{28A0092B-C50C-407E-A947-70E740481C1C}">
                <a14:useLocalDpi xmlns:a14="http://schemas.microsoft.com/office/drawing/2010/main" val="0"/>
              </a:ext>
            </a:extLst>
          </a:blip>
          <a:srcRect/>
          <a:stretch>
            <a:fillRect/>
          </a:stretch>
        </p:blipFill>
        <p:spPr>
          <a:xfrm>
            <a:off x="5141914" y="76200"/>
            <a:ext cx="5449887"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9" name="Text Box 3">
            <a:extLst>
              <a:ext uri="{FF2B5EF4-FFF2-40B4-BE49-F238E27FC236}">
                <a16:creationId xmlns:a16="http://schemas.microsoft.com/office/drawing/2014/main" id="{1DB6569B-CE02-5805-C481-4B50A83578EA}"/>
              </a:ext>
            </a:extLst>
          </p:cNvPr>
          <p:cNvSpPr txBox="1">
            <a:spLocks noChangeArrowheads="1"/>
          </p:cNvSpPr>
          <p:nvPr/>
        </p:nvSpPr>
        <p:spPr bwMode="auto">
          <a:xfrm>
            <a:off x="5105400" y="6248401"/>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2000" b="1">
                <a:solidFill>
                  <a:srgbClr val="000000"/>
                </a:solidFill>
              </a:rPr>
              <a:t>Sheshonq’s triumphal relief at Karnak</a:t>
            </a:r>
          </a:p>
        </p:txBody>
      </p:sp>
      <p:sp>
        <p:nvSpPr>
          <p:cNvPr id="45060" name="Text Box 4">
            <a:extLst>
              <a:ext uri="{FF2B5EF4-FFF2-40B4-BE49-F238E27FC236}">
                <a16:creationId xmlns:a16="http://schemas.microsoft.com/office/drawing/2014/main" id="{B89EC474-DA07-2F69-11AB-ACD75B84D7AB}"/>
              </a:ext>
            </a:extLst>
          </p:cNvPr>
          <p:cNvSpPr txBox="1">
            <a:spLocks noChangeArrowheads="1"/>
          </p:cNvSpPr>
          <p:nvPr/>
        </p:nvSpPr>
        <p:spPr bwMode="auto">
          <a:xfrm>
            <a:off x="1676400" y="76200"/>
            <a:ext cx="33528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r" fontAlgn="base">
              <a:spcBef>
                <a:spcPct val="50000"/>
              </a:spcBef>
              <a:spcAft>
                <a:spcPct val="0"/>
              </a:spcAft>
            </a:pPr>
            <a:r>
              <a:rPr lang="en-US" altLang="en-US" sz="2400" b="1">
                <a:solidFill>
                  <a:srgbClr val="000000"/>
                </a:solidFill>
              </a:rPr>
              <a:t>The four highlighted cartouches contain place names in Judah of cities captured by Sheshonq I (biblical Shishak).</a:t>
            </a:r>
          </a:p>
          <a:p>
            <a:pPr algn="r" fontAlgn="base">
              <a:spcBef>
                <a:spcPct val="50000"/>
              </a:spcBef>
              <a:spcAft>
                <a:spcPct val="0"/>
              </a:spcAft>
            </a:pPr>
            <a:r>
              <a:rPr lang="en-US" altLang="en-US" sz="2400" b="1">
                <a:solidFill>
                  <a:srgbClr val="000000"/>
                </a:solidFill>
              </a:rPr>
              <a:t>Altogether, he decimated some 180 towns.</a:t>
            </a:r>
            <a:r>
              <a:rPr lang="en-US" altLang="en-US" sz="2400">
                <a:solidFill>
                  <a:srgbClr val="000000"/>
                </a:solidFill>
                <a:latin typeface="Tahoma" panose="020B0604030504040204" pitchFamily="34" charset="0"/>
              </a:rPr>
              <a:t> </a:t>
            </a:r>
          </a:p>
        </p:txBody>
      </p:sp>
      <p:pic>
        <p:nvPicPr>
          <p:cNvPr id="45061" name="Picture 5" descr="Solomon 001">
            <a:extLst>
              <a:ext uri="{FF2B5EF4-FFF2-40B4-BE49-F238E27FC236}">
                <a16:creationId xmlns:a16="http://schemas.microsoft.com/office/drawing/2014/main" id="{85359D8D-D285-9B08-9AD5-3A3BEF29C70E}"/>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676401" y="3124200"/>
            <a:ext cx="3336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6" name="Rectangle 6">
            <a:extLst>
              <a:ext uri="{FF2B5EF4-FFF2-40B4-BE49-F238E27FC236}">
                <a16:creationId xmlns:a16="http://schemas.microsoft.com/office/drawing/2014/main" id="{C4C224AE-85DD-6E8E-8130-C5DCCAA6CFE0}"/>
              </a:ext>
            </a:extLst>
          </p:cNvPr>
          <p:cNvSpPr>
            <a:spLocks noChangeArrowheads="1"/>
          </p:cNvSpPr>
          <p:nvPr/>
        </p:nvSpPr>
        <p:spPr bwMode="auto">
          <a:xfrm>
            <a:off x="6934200" y="4038600"/>
            <a:ext cx="1066800" cy="838200"/>
          </a:xfrm>
          <a:prstGeom prst="rect">
            <a:avLst/>
          </a:prstGeom>
          <a:gradFill rotWithShape="1">
            <a:gsLst>
              <a:gs pos="0">
                <a:schemeClr val="bg1">
                  <a:alpha val="0"/>
                </a:schemeClr>
              </a:gs>
              <a:gs pos="100000">
                <a:schemeClr val="bg1">
                  <a:gamma/>
                  <a:tint val="0"/>
                  <a:invGamma/>
                  <a:alpha val="0"/>
                </a:schemeClr>
              </a:gs>
            </a:gsLst>
            <a:lin ang="5400000" scaled="1"/>
          </a:gradFill>
          <a:ln w="571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Narrow" panose="020B0606020202030204" pitchFamily="34" charset="0"/>
              <a:cs typeface="Arial" panose="020B0604020202020204" pitchFamily="34" charset="0"/>
            </a:endParaRPr>
          </a:p>
        </p:txBody>
      </p:sp>
      <p:sp>
        <p:nvSpPr>
          <p:cNvPr id="578567" name="Rectangle 7">
            <a:extLst>
              <a:ext uri="{FF2B5EF4-FFF2-40B4-BE49-F238E27FC236}">
                <a16:creationId xmlns:a16="http://schemas.microsoft.com/office/drawing/2014/main" id="{A56A3F97-C761-A6D5-9B1B-16A2CCA79395}"/>
              </a:ext>
            </a:extLst>
          </p:cNvPr>
          <p:cNvSpPr>
            <a:spLocks noChangeArrowheads="1"/>
          </p:cNvSpPr>
          <p:nvPr/>
        </p:nvSpPr>
        <p:spPr bwMode="auto">
          <a:xfrm>
            <a:off x="2743200" y="5105400"/>
            <a:ext cx="838200" cy="685800"/>
          </a:xfrm>
          <a:prstGeom prst="rect">
            <a:avLst/>
          </a:prstGeom>
          <a:gradFill rotWithShape="1">
            <a:gsLst>
              <a:gs pos="0">
                <a:schemeClr val="bg1">
                  <a:alpha val="0"/>
                </a:schemeClr>
              </a:gs>
              <a:gs pos="100000">
                <a:schemeClr val="bg1">
                  <a:gamma/>
                  <a:tint val="0"/>
                  <a:invGamma/>
                  <a:alpha val="0"/>
                </a:schemeClr>
              </a:gs>
            </a:gsLst>
            <a:lin ang="5400000" scaled="1"/>
          </a:gradFill>
          <a:ln w="571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latin typeface="Arial Narrow" panose="020B0606020202030204" pitchFamily="34" charset="0"/>
              <a:cs typeface="Arial" panose="020B0604020202020204" pitchFamily="34" charset="0"/>
            </a:endParaRPr>
          </a:p>
        </p:txBody>
      </p:sp>
    </p:spTree>
  </p:cSld>
  <p:clrMapOvr>
    <a:masterClrMapping/>
  </p:clrMapOvr>
  <p:transition spd="med">
    <p:zoom dir="in"/>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CC2ED1B-68E1-31C3-E839-215935AFE35A}"/>
              </a:ext>
            </a:extLst>
          </p:cNvPr>
          <p:cNvSpPr>
            <a:spLocks noGrp="1" noChangeArrowheads="1"/>
          </p:cNvSpPr>
          <p:nvPr>
            <p:ph type="title"/>
          </p:nvPr>
        </p:nvSpPr>
        <p:spPr>
          <a:xfrm>
            <a:off x="1825626" y="228600"/>
            <a:ext cx="8613775" cy="1828800"/>
          </a:xfrm>
        </p:spPr>
        <p:txBody>
          <a:bodyPr/>
          <a:lstStyle/>
          <a:p>
            <a:pPr eaLnBrk="1" hangingPunct="1"/>
            <a:r>
              <a:rPr lang="en-US" altLang="en-US" sz="3600">
                <a:solidFill>
                  <a:srgbClr val="000066"/>
                </a:solidFill>
                <a:latin typeface="Arial Rounded MT Bold" panose="020F0704030504030204" pitchFamily="34" charset="0"/>
              </a:rPr>
              <a:t>Counting Backward</a:t>
            </a:r>
            <a:br>
              <a:rPr lang="en-US" altLang="en-US" sz="4000" b="1">
                <a:solidFill>
                  <a:srgbClr val="0000CC"/>
                </a:solidFill>
              </a:rPr>
            </a:br>
            <a:r>
              <a:rPr lang="en-US" altLang="en-US" sz="2400" b="1">
                <a:solidFill>
                  <a:srgbClr val="0000CC"/>
                </a:solidFill>
                <a:latin typeface="Comic Sans MS" panose="030F0702030302020204" pitchFamily="66" charset="0"/>
              </a:rPr>
              <a:t>These fixed points in Assyrian and Egyptian records can be correlated with biblical references to the regnal years of Israelite kings.</a:t>
            </a:r>
          </a:p>
        </p:txBody>
      </p:sp>
      <p:sp>
        <p:nvSpPr>
          <p:cNvPr id="125955" name="Rectangle 3">
            <a:extLst>
              <a:ext uri="{FF2B5EF4-FFF2-40B4-BE49-F238E27FC236}">
                <a16:creationId xmlns:a16="http://schemas.microsoft.com/office/drawing/2014/main" id="{AEC9EF0C-B840-4E22-0CCE-899E4F6EA67B}"/>
              </a:ext>
            </a:extLst>
          </p:cNvPr>
          <p:cNvSpPr>
            <a:spLocks noGrp="1" noChangeArrowheads="1"/>
          </p:cNvSpPr>
          <p:nvPr>
            <p:ph type="body" sz="half" idx="1"/>
          </p:nvPr>
        </p:nvSpPr>
        <p:spPr>
          <a:xfrm>
            <a:off x="1752600" y="2362200"/>
            <a:ext cx="4267200" cy="4267200"/>
          </a:xfrm>
        </p:spPr>
        <p:txBody>
          <a:bodyPr/>
          <a:lstStyle/>
          <a:p>
            <a:pPr eaLnBrk="1" hangingPunct="1">
              <a:lnSpc>
                <a:spcPct val="90000"/>
              </a:lnSpc>
              <a:buFont typeface="Wingdings" panose="05000000000000000000" pitchFamily="2" charset="2"/>
              <a:buNone/>
            </a:pPr>
            <a:r>
              <a:rPr lang="en-US" altLang="en-US" sz="2400" b="1">
                <a:solidFill>
                  <a:srgbClr val="CC0000"/>
                </a:solidFill>
              </a:rPr>
              <a:t>Jehu		818-841 BC</a:t>
            </a:r>
          </a:p>
          <a:p>
            <a:pPr eaLnBrk="1" hangingPunct="1">
              <a:lnSpc>
                <a:spcPct val="90000"/>
              </a:lnSpc>
              <a:buFont typeface="Wingdings" panose="05000000000000000000" pitchFamily="2" charset="2"/>
              <a:buNone/>
            </a:pPr>
            <a:r>
              <a:rPr lang="en-US" altLang="en-US" sz="2400"/>
              <a:t>Joram		841-852 BC</a:t>
            </a:r>
          </a:p>
          <a:p>
            <a:pPr eaLnBrk="1" hangingPunct="1">
              <a:lnSpc>
                <a:spcPct val="90000"/>
              </a:lnSpc>
              <a:buFont typeface="Wingdings" panose="05000000000000000000" pitchFamily="2" charset="2"/>
              <a:buNone/>
            </a:pPr>
            <a:r>
              <a:rPr lang="en-US" altLang="en-US" sz="2400"/>
              <a:t>Ahaziah	852-853 BC</a:t>
            </a:r>
          </a:p>
          <a:p>
            <a:pPr eaLnBrk="1" hangingPunct="1">
              <a:lnSpc>
                <a:spcPct val="90000"/>
              </a:lnSpc>
              <a:buFont typeface="Wingdings" panose="05000000000000000000" pitchFamily="2" charset="2"/>
              <a:buNone/>
            </a:pPr>
            <a:r>
              <a:rPr lang="en-US" altLang="en-US" sz="2400" b="1">
                <a:solidFill>
                  <a:srgbClr val="CC0000"/>
                </a:solidFill>
              </a:rPr>
              <a:t>Ahab		853-872 BC</a:t>
            </a:r>
          </a:p>
          <a:p>
            <a:pPr eaLnBrk="1" hangingPunct="1">
              <a:lnSpc>
                <a:spcPct val="90000"/>
              </a:lnSpc>
              <a:buFont typeface="Wingdings" panose="05000000000000000000" pitchFamily="2" charset="2"/>
              <a:buNone/>
            </a:pPr>
            <a:r>
              <a:rPr lang="en-US" altLang="en-US" sz="2400"/>
              <a:t>Omri		872-883 BC</a:t>
            </a:r>
          </a:p>
          <a:p>
            <a:pPr eaLnBrk="1" hangingPunct="1">
              <a:lnSpc>
                <a:spcPct val="90000"/>
              </a:lnSpc>
              <a:buFont typeface="Wingdings" panose="05000000000000000000" pitchFamily="2" charset="2"/>
              <a:buNone/>
            </a:pPr>
            <a:r>
              <a:rPr lang="en-US" altLang="en-US" sz="2400"/>
              <a:t>Zimri		883 BC</a:t>
            </a:r>
          </a:p>
          <a:p>
            <a:pPr eaLnBrk="1" hangingPunct="1">
              <a:lnSpc>
                <a:spcPct val="90000"/>
              </a:lnSpc>
              <a:buFont typeface="Wingdings" panose="05000000000000000000" pitchFamily="2" charset="2"/>
              <a:buNone/>
            </a:pPr>
            <a:r>
              <a:rPr lang="en-US" altLang="en-US" sz="2400"/>
              <a:t>Elah		883-884 BC</a:t>
            </a:r>
          </a:p>
          <a:p>
            <a:pPr eaLnBrk="1" hangingPunct="1">
              <a:lnSpc>
                <a:spcPct val="90000"/>
              </a:lnSpc>
              <a:buFont typeface="Wingdings" panose="05000000000000000000" pitchFamily="2" charset="2"/>
              <a:buNone/>
            </a:pPr>
            <a:r>
              <a:rPr lang="en-US" altLang="en-US" sz="2400"/>
              <a:t>Baasha		884-907 BC</a:t>
            </a:r>
          </a:p>
          <a:p>
            <a:pPr eaLnBrk="1" hangingPunct="1">
              <a:lnSpc>
                <a:spcPct val="90000"/>
              </a:lnSpc>
              <a:buFont typeface="Wingdings" panose="05000000000000000000" pitchFamily="2" charset="2"/>
              <a:buNone/>
            </a:pPr>
            <a:r>
              <a:rPr lang="en-US" altLang="en-US" sz="2400"/>
              <a:t>Nadab		907-908 BC</a:t>
            </a:r>
          </a:p>
          <a:p>
            <a:pPr eaLnBrk="1" hangingPunct="1">
              <a:lnSpc>
                <a:spcPct val="90000"/>
              </a:lnSpc>
              <a:buFont typeface="Wingdings" panose="05000000000000000000" pitchFamily="2" charset="2"/>
              <a:buNone/>
            </a:pPr>
            <a:r>
              <a:rPr lang="en-US" altLang="en-US" sz="2400"/>
              <a:t>Jeroboam	908-930 BC</a:t>
            </a:r>
          </a:p>
        </p:txBody>
      </p:sp>
      <p:sp>
        <p:nvSpPr>
          <p:cNvPr id="125956" name="Rectangle 4">
            <a:extLst>
              <a:ext uri="{FF2B5EF4-FFF2-40B4-BE49-F238E27FC236}">
                <a16:creationId xmlns:a16="http://schemas.microsoft.com/office/drawing/2014/main" id="{1ED71ACE-B66E-D1D8-0D5D-7BB705F33394}"/>
              </a:ext>
            </a:extLst>
          </p:cNvPr>
          <p:cNvSpPr>
            <a:spLocks noGrp="1" noChangeArrowheads="1"/>
          </p:cNvSpPr>
          <p:nvPr>
            <p:ph type="body" sz="half" idx="2"/>
          </p:nvPr>
        </p:nvSpPr>
        <p:spPr>
          <a:xfrm>
            <a:off x="5791200" y="2362201"/>
            <a:ext cx="4876800" cy="1374775"/>
          </a:xfrm>
        </p:spPr>
        <p:txBody>
          <a:bodyPr/>
          <a:lstStyle/>
          <a:p>
            <a:pPr eaLnBrk="1" hangingPunct="1">
              <a:lnSpc>
                <a:spcPct val="90000"/>
              </a:lnSpc>
              <a:buFont typeface="Wingdings" panose="05000000000000000000" pitchFamily="2" charset="2"/>
              <a:buNone/>
            </a:pPr>
            <a:r>
              <a:rPr lang="en-US" altLang="en-US" sz="2400" b="1">
                <a:solidFill>
                  <a:srgbClr val="CC0000"/>
                </a:solidFill>
              </a:rPr>
              <a:t>Solomon	930-970 BC</a:t>
            </a:r>
          </a:p>
          <a:p>
            <a:pPr eaLnBrk="1" hangingPunct="1">
              <a:lnSpc>
                <a:spcPct val="90000"/>
              </a:lnSpc>
              <a:buFont typeface="Wingdings" panose="05000000000000000000" pitchFamily="2" charset="2"/>
              <a:buNone/>
            </a:pPr>
            <a:r>
              <a:rPr lang="en-US" altLang="en-US" sz="2400"/>
              <a:t>David		970-1001/1009 BC</a:t>
            </a:r>
          </a:p>
          <a:p>
            <a:pPr eaLnBrk="1" hangingPunct="1">
              <a:lnSpc>
                <a:spcPct val="90000"/>
              </a:lnSpc>
              <a:buFont typeface="Wingdings" panose="05000000000000000000" pitchFamily="2" charset="2"/>
              <a:buNone/>
            </a:pPr>
            <a:r>
              <a:rPr lang="en-US" altLang="en-US" sz="2400"/>
              <a:t>Saul		1009-1030 BC</a:t>
            </a:r>
          </a:p>
        </p:txBody>
      </p:sp>
      <p:sp>
        <p:nvSpPr>
          <p:cNvPr id="125957" name="Text Box 5">
            <a:extLst>
              <a:ext uri="{FF2B5EF4-FFF2-40B4-BE49-F238E27FC236}">
                <a16:creationId xmlns:a16="http://schemas.microsoft.com/office/drawing/2014/main" id="{61F737D6-C745-7876-84CD-0304CA8AF306}"/>
              </a:ext>
            </a:extLst>
          </p:cNvPr>
          <p:cNvSpPr txBox="1">
            <a:spLocks noChangeArrowheads="1"/>
          </p:cNvSpPr>
          <p:nvPr/>
        </p:nvSpPr>
        <p:spPr bwMode="auto">
          <a:xfrm>
            <a:off x="5791200" y="3720913"/>
            <a:ext cx="6376737" cy="193899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eaLnBrk="0" fontAlgn="base" hangingPunct="0">
              <a:spcBef>
                <a:spcPct val="50000"/>
              </a:spcBef>
              <a:spcAft>
                <a:spcPct val="0"/>
              </a:spcAft>
            </a:pPr>
            <a:r>
              <a:rPr lang="en-US" altLang="en-US" sz="2400" i="1" dirty="0">
                <a:solidFill>
                  <a:srgbClr val="000000"/>
                </a:solidFill>
              </a:rPr>
              <a:t>To be sure, there are some complicating factors, such as, differences between the way ascension years were calculated in Assyria as opposed to Egypt, but these factors can be taken into account and our dates for these anchor points are accurate within a year or so.</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p:cTn id="7" dur="1000" fill="hold"/>
                                        <p:tgtEl>
                                          <p:spTgt spid="12595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595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5955">
                                            <p:txEl>
                                              <p:pRg st="0" end="0"/>
                                            </p:txEl>
                                          </p:spTgt>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125955">
                                            <p:txEl>
                                              <p:pRg st="3" end="3"/>
                                            </p:txEl>
                                          </p:spTgt>
                                        </p:tgtEl>
                                        <p:attrNameLst>
                                          <p:attrName>style.visibility</p:attrName>
                                        </p:attrNameLst>
                                      </p:cBhvr>
                                      <p:to>
                                        <p:strVal val="visible"/>
                                      </p:to>
                                    </p:set>
                                    <p:anim calcmode="lin" valueType="num">
                                      <p:cBhvr>
                                        <p:cTn id="13" dur="1000" fill="hold"/>
                                        <p:tgtEl>
                                          <p:spTgt spid="125955">
                                            <p:txEl>
                                              <p:pRg st="3" end="3"/>
                                            </p:txEl>
                                          </p:spTgt>
                                        </p:tgtEl>
                                        <p:attrNameLst>
                                          <p:attrName>ppt_w</p:attrName>
                                        </p:attrNameLst>
                                      </p:cBhvr>
                                      <p:tavLst>
                                        <p:tav tm="0">
                                          <p:val>
                                            <p:strVal val="#ppt_w*0.70"/>
                                          </p:val>
                                        </p:tav>
                                        <p:tav tm="100000">
                                          <p:val>
                                            <p:strVal val="#ppt_w"/>
                                          </p:val>
                                        </p:tav>
                                      </p:tavLst>
                                    </p:anim>
                                    <p:anim calcmode="lin" valueType="num">
                                      <p:cBhvr>
                                        <p:cTn id="14" dur="1000" fill="hold"/>
                                        <p:tgtEl>
                                          <p:spTgt spid="125955">
                                            <p:txEl>
                                              <p:pRg st="3" end="3"/>
                                            </p:txEl>
                                          </p:spTgt>
                                        </p:tgtEl>
                                        <p:attrNameLst>
                                          <p:attrName>ppt_h</p:attrName>
                                        </p:attrNameLst>
                                      </p:cBhvr>
                                      <p:tavLst>
                                        <p:tav tm="0">
                                          <p:val>
                                            <p:strVal val="#ppt_h"/>
                                          </p:val>
                                        </p:tav>
                                        <p:tav tm="100000">
                                          <p:val>
                                            <p:strVal val="#ppt_h"/>
                                          </p:val>
                                        </p:tav>
                                      </p:tavLst>
                                    </p:anim>
                                    <p:animEffect transition="in" filter="fade">
                                      <p:cBhvr>
                                        <p:cTn id="15" dur="1000"/>
                                        <p:tgtEl>
                                          <p:spTgt spid="125955">
                                            <p:txEl>
                                              <p:pRg st="3" end="3"/>
                                            </p:txEl>
                                          </p:spTgt>
                                        </p:tgtEl>
                                      </p:cBhvr>
                                    </p:animEffect>
                                  </p:childTnLst>
                                </p:cTn>
                              </p:par>
                            </p:childTnLst>
                          </p:cTn>
                        </p:par>
                        <p:par>
                          <p:cTn id="16" fill="hold" nodeType="afterGroup">
                            <p:stCondLst>
                              <p:cond delay="2000"/>
                            </p:stCondLst>
                            <p:childTnLst>
                              <p:par>
                                <p:cTn id="17" presetID="55" presetClass="entr" presetSubtype="0" fill="hold" nodeType="afterEffect">
                                  <p:stCondLst>
                                    <p:cond delay="0"/>
                                  </p:stCondLst>
                                  <p:childTnLst>
                                    <p:set>
                                      <p:cBhvr>
                                        <p:cTn id="18" dur="1" fill="hold">
                                          <p:stCondLst>
                                            <p:cond delay="0"/>
                                          </p:stCondLst>
                                        </p:cTn>
                                        <p:tgtEl>
                                          <p:spTgt spid="125956">
                                            <p:txEl>
                                              <p:pRg st="0" end="0"/>
                                            </p:txEl>
                                          </p:spTgt>
                                        </p:tgtEl>
                                        <p:attrNameLst>
                                          <p:attrName>style.visibility</p:attrName>
                                        </p:attrNameLst>
                                      </p:cBhvr>
                                      <p:to>
                                        <p:strVal val="visible"/>
                                      </p:to>
                                    </p:set>
                                    <p:anim calcmode="lin" valueType="num">
                                      <p:cBhvr>
                                        <p:cTn id="19" dur="1000" fill="hold"/>
                                        <p:tgtEl>
                                          <p:spTgt spid="125956">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25956">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25956">
                                            <p:txEl>
                                              <p:pRg st="0" end="0"/>
                                            </p:txEl>
                                          </p:spTgt>
                                        </p:tgtEl>
                                      </p:cBhvr>
                                    </p:animEffec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0"/>
                                          </p:stCondLst>
                                        </p:cTn>
                                        <p:tgtEl>
                                          <p:spTgt spid="125955">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5955">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595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5955">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5955">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5955">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5955">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5956">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5956">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5955">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25957"/>
                                        </p:tgtEl>
                                        <p:attrNameLst>
                                          <p:attrName>style.visibility</p:attrName>
                                        </p:attrNameLst>
                                      </p:cBhvr>
                                      <p:to>
                                        <p:strVal val="visible"/>
                                      </p:to>
                                    </p:set>
                                    <p:animEffect transition="in" filter="dissolve">
                                      <p:cBhvr>
                                        <p:cTn id="47" dur="500"/>
                                        <p:tgtEl>
                                          <p:spTgt spid="125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uiExpand="1" build="p"/>
      <p:bldP spid="12595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a:extLst>
              <a:ext uri="{FF2B5EF4-FFF2-40B4-BE49-F238E27FC236}">
                <a16:creationId xmlns:a16="http://schemas.microsoft.com/office/drawing/2014/main" id="{B4465778-7490-57D8-24C1-E0774D104832}"/>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C47282-0EC7-4CFC-804A-E7F06DA74010}" type="slidenum">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587" name="Rectangle 2">
            <a:extLst>
              <a:ext uri="{FF2B5EF4-FFF2-40B4-BE49-F238E27FC236}">
                <a16:creationId xmlns:a16="http://schemas.microsoft.com/office/drawing/2014/main" id="{4A87B75D-228F-284D-56EB-4DD56CDBCCD2}"/>
              </a:ext>
            </a:extLst>
          </p:cNvPr>
          <p:cNvSpPr>
            <a:spLocks noGrp="1" noChangeArrowheads="1"/>
          </p:cNvSpPr>
          <p:nvPr>
            <p:ph type="title"/>
          </p:nvPr>
        </p:nvSpPr>
        <p:spPr>
          <a:xfrm>
            <a:off x="336884" y="533400"/>
            <a:ext cx="9645316" cy="1143000"/>
          </a:xfrm>
        </p:spPr>
        <p:txBody>
          <a:bodyPr/>
          <a:lstStyle/>
          <a:p>
            <a:pPr eaLnBrk="1" hangingPunct="1"/>
            <a:r>
              <a:rPr lang="en-US" altLang="en-US" dirty="0"/>
              <a:t>Special Dating Challenges</a:t>
            </a:r>
          </a:p>
        </p:txBody>
      </p:sp>
      <p:sp>
        <p:nvSpPr>
          <p:cNvPr id="198659" name="Rectangle 3">
            <a:extLst>
              <a:ext uri="{FF2B5EF4-FFF2-40B4-BE49-F238E27FC236}">
                <a16:creationId xmlns:a16="http://schemas.microsoft.com/office/drawing/2014/main" id="{F9D431CD-FA5A-48F1-3BC6-33CFD5645A7C}"/>
              </a:ext>
            </a:extLst>
          </p:cNvPr>
          <p:cNvSpPr>
            <a:spLocks noGrp="1" noChangeArrowheads="1"/>
          </p:cNvSpPr>
          <p:nvPr>
            <p:ph type="body" idx="1"/>
          </p:nvPr>
        </p:nvSpPr>
        <p:spPr>
          <a:xfrm>
            <a:off x="609599" y="1905000"/>
            <a:ext cx="11117179" cy="4800600"/>
          </a:xfrm>
        </p:spPr>
        <p:txBody>
          <a:bodyPr/>
          <a:lstStyle/>
          <a:p>
            <a:pPr eaLnBrk="1" hangingPunct="1">
              <a:buFont typeface="Wingdings" panose="05000000000000000000" pitchFamily="2" charset="2"/>
              <a:buNone/>
            </a:pPr>
            <a:r>
              <a:rPr lang="en-US" altLang="en-US" sz="2800" b="1" dirty="0"/>
              <a:t>Enormous challenges make a precise chronology difficult.</a:t>
            </a:r>
            <a:endParaRPr lang="en-US" altLang="en-US" sz="2400" i="1" dirty="0"/>
          </a:p>
          <a:p>
            <a:pPr eaLnBrk="1" hangingPunct="1"/>
            <a:r>
              <a:rPr lang="en-US" altLang="en-US" sz="2400" i="1" dirty="0"/>
              <a:t>Divergent numbers between the Masoretic Text, the LXX and Josephus</a:t>
            </a:r>
          </a:p>
          <a:p>
            <a:pPr eaLnBrk="1" hangingPunct="1"/>
            <a:r>
              <a:rPr lang="en-US" altLang="en-US" sz="2400" i="1" dirty="0"/>
              <a:t>Practice of co-regencies between a king and his son</a:t>
            </a:r>
          </a:p>
          <a:p>
            <a:pPr eaLnBrk="1" hangingPunct="1"/>
            <a:r>
              <a:rPr lang="en-US" altLang="en-US" sz="2400" i="1" dirty="0"/>
              <a:t>Two systems for calculating an ascension year:</a:t>
            </a:r>
          </a:p>
          <a:p>
            <a:pPr lvl="1" eaLnBrk="1" hangingPunct="1"/>
            <a:r>
              <a:rPr lang="en-US" altLang="en-US" sz="2000" b="1" i="1" u="sng" dirty="0">
                <a:latin typeface="Arial Narrow" panose="020B0606020202030204" pitchFamily="34" charset="0"/>
              </a:rPr>
              <a:t>Mesopotamian (postdating):</a:t>
            </a:r>
            <a:r>
              <a:rPr lang="en-US" altLang="en-US" sz="2000" b="1" i="1" dirty="0">
                <a:latin typeface="Arial Narrow" panose="020B0606020202030204" pitchFamily="34" charset="0"/>
              </a:rPr>
              <a:t> Counts the first full calendar year after the year of ascension (used in the kingdom of Judah)</a:t>
            </a:r>
          </a:p>
          <a:p>
            <a:pPr lvl="1" eaLnBrk="1" hangingPunct="1"/>
            <a:r>
              <a:rPr lang="en-US" altLang="en-US" sz="2000" b="1" i="1" u="sng" dirty="0">
                <a:latin typeface="Arial Narrow" panose="020B0606020202030204" pitchFamily="34" charset="0"/>
              </a:rPr>
              <a:t>Egyptian (antedating):</a:t>
            </a:r>
            <a:r>
              <a:rPr lang="en-US" altLang="en-US" sz="2000" b="1" i="1" dirty="0">
                <a:latin typeface="Arial Narrow" panose="020B0606020202030204" pitchFamily="34" charset="0"/>
              </a:rPr>
              <a:t> Counts as a full year the year when the ascension took place (used in the kingdom of Israel)</a:t>
            </a:r>
          </a:p>
          <a:p>
            <a:pPr eaLnBrk="1" hangingPunct="1"/>
            <a:r>
              <a:rPr lang="en-US" altLang="en-US" sz="2400" i="1" dirty="0"/>
              <a:t>Two ANE annual calendars with two New Years (Spring &amp; </a:t>
            </a:r>
            <a:br>
              <a:rPr lang="en-US" altLang="en-US" sz="2400" i="1" dirty="0"/>
            </a:br>
            <a:r>
              <a:rPr lang="en-US" altLang="en-US" sz="2400" i="1" dirty="0"/>
              <a:t>Fall)</a:t>
            </a:r>
          </a:p>
        </p:txBody>
      </p:sp>
    </p:spTree>
    <p:extLst>
      <p:ext uri="{BB962C8B-B14F-4D97-AF65-F5344CB8AC3E}">
        <p14:creationId xmlns:p14="http://schemas.microsoft.com/office/powerpoint/2010/main" val="273613458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 calcmode="lin" valueType="num">
                                      <p:cBhvr>
                                        <p:cTn id="7" dur="500" fill="hold"/>
                                        <p:tgtEl>
                                          <p:spTgt spid="1986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86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98659">
                                            <p:txEl>
                                              <p:pRg st="1" end="1"/>
                                            </p:txEl>
                                          </p:spTgt>
                                        </p:tgtEl>
                                        <p:attrNameLst>
                                          <p:attrName>style.visibility</p:attrName>
                                        </p:attrNameLst>
                                      </p:cBhvr>
                                      <p:to>
                                        <p:strVal val="visible"/>
                                      </p:to>
                                    </p:set>
                                    <p:anim calcmode="lin" valueType="num">
                                      <p:cBhvr>
                                        <p:cTn id="13" dur="500" fill="hold"/>
                                        <p:tgtEl>
                                          <p:spTgt spid="19865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9865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9865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986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98659">
                                            <p:txEl>
                                              <p:pRg st="2" end="2"/>
                                            </p:txEl>
                                          </p:spTgt>
                                        </p:tgtEl>
                                        <p:attrNameLst>
                                          <p:attrName>style.visibility</p:attrName>
                                        </p:attrNameLst>
                                      </p:cBhvr>
                                      <p:to>
                                        <p:strVal val="visible"/>
                                      </p:to>
                                    </p:set>
                                    <p:anim calcmode="lin" valueType="num">
                                      <p:cBhvr>
                                        <p:cTn id="21" dur="500" fill="hold"/>
                                        <p:tgtEl>
                                          <p:spTgt spid="1986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986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986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986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198659">
                                            <p:txEl>
                                              <p:pRg st="3" end="3"/>
                                            </p:txEl>
                                          </p:spTgt>
                                        </p:tgtEl>
                                        <p:attrNameLst>
                                          <p:attrName>style.visibility</p:attrName>
                                        </p:attrNameLst>
                                      </p:cBhvr>
                                      <p:to>
                                        <p:strVal val="visible"/>
                                      </p:to>
                                    </p:set>
                                    <p:anim calcmode="lin" valueType="num">
                                      <p:cBhvr>
                                        <p:cTn id="29" dur="500" fill="hold"/>
                                        <p:tgtEl>
                                          <p:spTgt spid="19865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19865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19865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198659">
                                            <p:txEl>
                                              <p:pRg st="3" end="3"/>
                                            </p:txEl>
                                          </p:spTgt>
                                        </p:tgtEl>
                                        <p:attrNameLst>
                                          <p:attrName>ppt_y</p:attrName>
                                        </p:attrNameLst>
                                      </p:cBhvr>
                                      <p:tavLst>
                                        <p:tav tm="0">
                                          <p:val>
                                            <p:strVal val="#ppt_y"/>
                                          </p:val>
                                        </p:tav>
                                        <p:tav tm="100000">
                                          <p:val>
                                            <p:strVal val="#ppt_y"/>
                                          </p:val>
                                        </p:tav>
                                      </p:tavLst>
                                    </p:anim>
                                  </p:childTnLst>
                                </p:cTn>
                              </p:par>
                              <p:par>
                                <p:cTn id="33" presetID="39" presetClass="entr" presetSubtype="0" accel="100000" fill="hold" nodeType="withEffect">
                                  <p:stCondLst>
                                    <p:cond delay="0"/>
                                  </p:stCondLst>
                                  <p:childTnLst>
                                    <p:set>
                                      <p:cBhvr>
                                        <p:cTn id="34" dur="1" fill="hold">
                                          <p:stCondLst>
                                            <p:cond delay="0"/>
                                          </p:stCondLst>
                                        </p:cTn>
                                        <p:tgtEl>
                                          <p:spTgt spid="198659">
                                            <p:txEl>
                                              <p:pRg st="4" end="4"/>
                                            </p:txEl>
                                          </p:spTgt>
                                        </p:tgtEl>
                                        <p:attrNameLst>
                                          <p:attrName>style.visibility</p:attrName>
                                        </p:attrNameLst>
                                      </p:cBhvr>
                                      <p:to>
                                        <p:strVal val="visible"/>
                                      </p:to>
                                    </p:set>
                                    <p:anim calcmode="lin" valueType="num">
                                      <p:cBhvr>
                                        <p:cTn id="35" dur="500" fill="hold"/>
                                        <p:tgtEl>
                                          <p:spTgt spid="19865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9865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9865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98659">
                                            <p:txEl>
                                              <p:pRg st="4" end="4"/>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198659">
                                            <p:txEl>
                                              <p:pRg st="5" end="5"/>
                                            </p:txEl>
                                          </p:spTgt>
                                        </p:tgtEl>
                                        <p:attrNameLst>
                                          <p:attrName>style.visibility</p:attrName>
                                        </p:attrNameLst>
                                      </p:cBhvr>
                                      <p:to>
                                        <p:strVal val="visible"/>
                                      </p:to>
                                    </p:set>
                                    <p:anim calcmode="lin" valueType="num">
                                      <p:cBhvr>
                                        <p:cTn id="41" dur="500" fill="hold"/>
                                        <p:tgtEl>
                                          <p:spTgt spid="19865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9865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9865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9865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198659">
                                            <p:txEl>
                                              <p:pRg st="6" end="6"/>
                                            </p:txEl>
                                          </p:spTgt>
                                        </p:tgtEl>
                                        <p:attrNameLst>
                                          <p:attrName>style.visibility</p:attrName>
                                        </p:attrNameLst>
                                      </p:cBhvr>
                                      <p:to>
                                        <p:strVal val="visible"/>
                                      </p:to>
                                    </p:set>
                                    <p:anim calcmode="lin" valueType="num">
                                      <p:cBhvr>
                                        <p:cTn id="49" dur="500" fill="hold"/>
                                        <p:tgtEl>
                                          <p:spTgt spid="19865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19865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19865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19865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EBFB423-406D-D43B-D088-D4A3F503FE0F}"/>
              </a:ext>
            </a:extLst>
          </p:cNvPr>
          <p:cNvSpPr>
            <a:spLocks noGrp="1" noChangeArrowheads="1"/>
          </p:cNvSpPr>
          <p:nvPr>
            <p:ph type="title"/>
          </p:nvPr>
        </p:nvSpPr>
        <p:spPr/>
        <p:txBody>
          <a:bodyPr/>
          <a:lstStyle/>
          <a:p>
            <a:pPr eaLnBrk="1" hangingPunct="1"/>
            <a:r>
              <a:rPr lang="en-US" altLang="en-US"/>
              <a:t>Deciphering Regnal Years</a:t>
            </a:r>
          </a:p>
        </p:txBody>
      </p:sp>
      <p:sp>
        <p:nvSpPr>
          <p:cNvPr id="197635" name="Rectangle 3">
            <a:extLst>
              <a:ext uri="{FF2B5EF4-FFF2-40B4-BE49-F238E27FC236}">
                <a16:creationId xmlns:a16="http://schemas.microsoft.com/office/drawing/2014/main" id="{FE041C9F-3517-920E-A27C-19CC0982B75D}"/>
              </a:ext>
            </a:extLst>
          </p:cNvPr>
          <p:cNvSpPr>
            <a:spLocks noGrp="1" noChangeArrowheads="1"/>
          </p:cNvSpPr>
          <p:nvPr>
            <p:ph type="body" idx="1"/>
          </p:nvPr>
        </p:nvSpPr>
        <p:spPr>
          <a:xfrm>
            <a:off x="770021" y="1752600"/>
            <a:ext cx="10812379" cy="5105400"/>
          </a:xfrm>
        </p:spPr>
        <p:txBody>
          <a:bodyPr/>
          <a:lstStyle/>
          <a:p>
            <a:pPr eaLnBrk="1" hangingPunct="1">
              <a:lnSpc>
                <a:spcPct val="90000"/>
              </a:lnSpc>
              <a:buFont typeface="Wingdings" panose="05000000000000000000" pitchFamily="2" charset="2"/>
              <a:buNone/>
            </a:pPr>
            <a:r>
              <a:rPr lang="en-US" altLang="en-US" sz="2800" b="1" dirty="0"/>
              <a:t>Several factors must be coordinated in seeking to determine the chronology of the kings of Israel and Judah.</a:t>
            </a:r>
          </a:p>
          <a:p>
            <a:pPr eaLnBrk="1" hangingPunct="1">
              <a:lnSpc>
                <a:spcPct val="90000"/>
              </a:lnSpc>
            </a:pPr>
            <a:r>
              <a:rPr lang="en-US" altLang="en-US" sz="2400" i="1" dirty="0"/>
              <a:t>The ascension year of one king (north/south) is synchronized with the regnal year of another contemporary king (south/north).</a:t>
            </a:r>
          </a:p>
          <a:p>
            <a:pPr eaLnBrk="1" hangingPunct="1">
              <a:lnSpc>
                <a:spcPct val="90000"/>
              </a:lnSpc>
            </a:pPr>
            <a:r>
              <a:rPr lang="en-US" altLang="en-US" sz="2400" i="1" dirty="0"/>
              <a:t>Length of reign is given (but co-regencies may begin before the death of the father)</a:t>
            </a:r>
          </a:p>
          <a:p>
            <a:pPr eaLnBrk="1" hangingPunct="1">
              <a:lnSpc>
                <a:spcPct val="90000"/>
              </a:lnSpc>
            </a:pPr>
            <a:r>
              <a:rPr lang="en-US" altLang="en-US" sz="2400" i="1" dirty="0"/>
              <a:t>Major historical events or persons are to be coordinated with extra-biblical texts (i.e., 1 Kg. 14:25; 2 Kg. 15:19-20; 16:5-9; 17:6; 18:9-11; 23:29) </a:t>
            </a:r>
          </a:p>
          <a:p>
            <a:pPr eaLnBrk="1" hangingPunct="1">
              <a:lnSpc>
                <a:spcPct val="90000"/>
              </a:lnSpc>
            </a:pPr>
            <a:r>
              <a:rPr lang="en-US" altLang="en-US" sz="2400" i="1" dirty="0"/>
              <a:t>Various Hebrew kings are listed in extra-biblical texts (Ahab, Jehu, Jehoash, Menahem, </a:t>
            </a:r>
            <a:r>
              <a:rPr lang="en-US" altLang="en-US" sz="2400" i="1" dirty="0" err="1"/>
              <a:t>Pekah</a:t>
            </a:r>
            <a:r>
              <a:rPr lang="en-US" altLang="en-US" sz="2400" i="1" dirty="0"/>
              <a:t>, Hezekiah, Manasseh, Jehoiakim, Jehoiachin, </a:t>
            </a:r>
            <a:r>
              <a:rPr lang="en-US" altLang="en-US" sz="2400" i="1" dirty="0" err="1"/>
              <a:t>Zekekiah</a:t>
            </a:r>
            <a:r>
              <a:rPr lang="en-US" altLang="en-US" sz="2400" i="1" dirty="0"/>
              <a:t>)</a:t>
            </a:r>
          </a:p>
        </p:txBody>
      </p:sp>
    </p:spTree>
    <p:extLst>
      <p:ext uri="{BB962C8B-B14F-4D97-AF65-F5344CB8AC3E}">
        <p14:creationId xmlns:p14="http://schemas.microsoft.com/office/powerpoint/2010/main" val="250375913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97635">
                                            <p:txEl>
                                              <p:pRg st="1" end="1"/>
                                            </p:txEl>
                                          </p:spTgt>
                                        </p:tgtEl>
                                        <p:attrNameLst>
                                          <p:attrName>style.visibility</p:attrName>
                                        </p:attrNameLst>
                                      </p:cBhvr>
                                      <p:to>
                                        <p:strVal val="visible"/>
                                      </p:to>
                                    </p:set>
                                    <p:anim calcmode="lin" valueType="num">
                                      <p:cBhvr>
                                        <p:cTn id="7" dur="500" fill="hold"/>
                                        <p:tgtEl>
                                          <p:spTgt spid="19763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763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763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76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anim calcmode="lin" valueType="num">
                                      <p:cBhvr>
                                        <p:cTn id="15" dur="500" fill="hold"/>
                                        <p:tgtEl>
                                          <p:spTgt spid="19763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763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763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76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97635">
                                            <p:txEl>
                                              <p:pRg st="3" end="3"/>
                                            </p:txEl>
                                          </p:spTgt>
                                        </p:tgtEl>
                                        <p:attrNameLst>
                                          <p:attrName>style.visibility</p:attrName>
                                        </p:attrNameLst>
                                      </p:cBhvr>
                                      <p:to>
                                        <p:strVal val="visible"/>
                                      </p:to>
                                    </p:set>
                                    <p:anim calcmode="lin" valueType="num">
                                      <p:cBhvr>
                                        <p:cTn id="23" dur="500" fill="hold"/>
                                        <p:tgtEl>
                                          <p:spTgt spid="19763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763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763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76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97635">
                                            <p:txEl>
                                              <p:pRg st="4" end="4"/>
                                            </p:txEl>
                                          </p:spTgt>
                                        </p:tgtEl>
                                        <p:attrNameLst>
                                          <p:attrName>style.visibility</p:attrName>
                                        </p:attrNameLst>
                                      </p:cBhvr>
                                      <p:to>
                                        <p:strVal val="visible"/>
                                      </p:to>
                                    </p:set>
                                    <p:anim calcmode="lin" valueType="num">
                                      <p:cBhvr>
                                        <p:cTn id="31" dur="500" fill="hold"/>
                                        <p:tgtEl>
                                          <p:spTgt spid="19763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9763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9763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9763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38919" y="4274821"/>
            <a:ext cx="11395881" cy="1463040"/>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Solomon and Division</a:t>
            </a: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3170506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91695-35A2-53F5-CC0F-ADD850B1B9E5}"/>
              </a:ext>
            </a:extLst>
          </p:cNvPr>
          <p:cNvSpPr>
            <a:spLocks noGrp="1"/>
          </p:cNvSpPr>
          <p:nvPr>
            <p:ph type="title"/>
          </p:nvPr>
        </p:nvSpPr>
        <p:spPr>
          <a:xfrm>
            <a:off x="469037" y="152400"/>
            <a:ext cx="9514764" cy="908179"/>
          </a:xfrm>
        </p:spPr>
        <p:txBody>
          <a:bodyPr/>
          <a:lstStyle/>
          <a:p>
            <a:pPr>
              <a:defRPr/>
            </a:pPr>
            <a:r>
              <a:rPr lang="en-US" sz="3600" dirty="0">
                <a:solidFill>
                  <a:srgbClr val="FFC000"/>
                </a:solidFill>
                <a:latin typeface="Eras Bold ITC" panose="020B0604020202020204" pitchFamily="34" charset="0"/>
              </a:rPr>
              <a:t>The Text of the Hebrew Bible</a:t>
            </a:r>
          </a:p>
        </p:txBody>
      </p:sp>
      <p:sp>
        <p:nvSpPr>
          <p:cNvPr id="3" name="Content Placeholder 2">
            <a:extLst>
              <a:ext uri="{FF2B5EF4-FFF2-40B4-BE49-F238E27FC236}">
                <a16:creationId xmlns:a16="http://schemas.microsoft.com/office/drawing/2014/main" id="{2E8DC61C-B073-7D7F-C13A-D20D40F3AA86}"/>
              </a:ext>
            </a:extLst>
          </p:cNvPr>
          <p:cNvSpPr>
            <a:spLocks noGrp="1"/>
          </p:cNvSpPr>
          <p:nvPr>
            <p:ph idx="1"/>
          </p:nvPr>
        </p:nvSpPr>
        <p:spPr>
          <a:xfrm>
            <a:off x="469037" y="1060579"/>
            <a:ext cx="11399502" cy="5257800"/>
          </a:xfrm>
        </p:spPr>
        <p:txBody>
          <a:bodyPr/>
          <a:lstStyle/>
          <a:p>
            <a:pPr marL="0" indent="0">
              <a:buNone/>
              <a:defRPr/>
            </a:pPr>
            <a:r>
              <a:rPr lang="en-US" sz="2800" dirty="0">
                <a:solidFill>
                  <a:srgbClr val="FFFF99"/>
                </a:solidFill>
                <a:latin typeface="Eras Demi ITC" panose="020B0604020202020204" pitchFamily="34" charset="0"/>
              </a:rPr>
              <a:t>Our primary text of the Old Testament is the Leningrad Codex.</a:t>
            </a:r>
          </a:p>
          <a:p>
            <a:pPr>
              <a:defRPr/>
            </a:pPr>
            <a:r>
              <a:rPr lang="en-US" sz="2400" i="1" dirty="0">
                <a:latin typeface="Arial Narrow" panose="020B0606020202030204" pitchFamily="34" charset="0"/>
              </a:rPr>
              <a:t>Known as the </a:t>
            </a:r>
            <a:r>
              <a:rPr lang="en-US" sz="2400" b="1" i="1" dirty="0">
                <a:solidFill>
                  <a:srgbClr val="FFFF00"/>
                </a:solidFill>
                <a:latin typeface="Arial Narrow" panose="020B0606020202030204" pitchFamily="34" charset="0"/>
              </a:rPr>
              <a:t>Masoretic Text </a:t>
            </a:r>
            <a:r>
              <a:rPr lang="en-US" sz="2400" i="1" dirty="0">
                <a:latin typeface="Arial Narrow" panose="020B0606020202030204" pitchFamily="34" charset="0"/>
              </a:rPr>
              <a:t>(after the Jewish family of scribes called the </a:t>
            </a:r>
            <a:r>
              <a:rPr lang="en-US" sz="2400" i="1" dirty="0" err="1">
                <a:latin typeface="Arial Narrow" panose="020B0606020202030204" pitchFamily="34" charset="0"/>
              </a:rPr>
              <a:t>Masoretes</a:t>
            </a:r>
            <a:r>
              <a:rPr lang="en-US" sz="2400" i="1" dirty="0">
                <a:latin typeface="Arial Narrow" panose="020B0606020202030204" pitchFamily="34" charset="0"/>
              </a:rPr>
              <a:t> in the Middle Ages), this text dates to 1008-1009 AD.</a:t>
            </a:r>
          </a:p>
          <a:p>
            <a:pPr>
              <a:defRPr/>
            </a:pPr>
            <a:r>
              <a:rPr lang="en-US" sz="2400" i="1" dirty="0">
                <a:latin typeface="Arial Narrow" panose="020B0606020202030204" pitchFamily="34" charset="0"/>
              </a:rPr>
              <a:t>Most earlier Hebrew Texts were buried reverently after they were well-worn, and subsequent copies were then made.</a:t>
            </a:r>
          </a:p>
          <a:p>
            <a:pPr>
              <a:defRPr/>
            </a:pPr>
            <a:r>
              <a:rPr lang="en-US" sz="2400" i="1" dirty="0">
                <a:latin typeface="Arial Narrow" panose="020B0606020202030204" pitchFamily="34" charset="0"/>
              </a:rPr>
              <a:t>The Dead Sea Scrolls are a millennium older, but they are fragmented. They are helpful but not complete.</a:t>
            </a:r>
          </a:p>
          <a:p>
            <a:pPr>
              <a:defRPr/>
            </a:pPr>
            <a:r>
              <a:rPr lang="en-US" sz="2400" i="1" dirty="0">
                <a:latin typeface="Arial Narrow" panose="020B0606020202030204" pitchFamily="34" charset="0"/>
              </a:rPr>
              <a:t>Hence, the Masoretic Text is the starting place for all Old Testament translation.</a:t>
            </a:r>
          </a:p>
        </p:txBody>
      </p:sp>
      <p:sp>
        <p:nvSpPr>
          <p:cNvPr id="4" name="Slide Number Placeholder 3">
            <a:extLst>
              <a:ext uri="{FF2B5EF4-FFF2-40B4-BE49-F238E27FC236}">
                <a16:creationId xmlns:a16="http://schemas.microsoft.com/office/drawing/2014/main" id="{DC91B034-563B-E596-3057-F6A29110D7C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E27111F7-AE7F-7ADC-2D04-B24D53302135}"/>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CB774FB5-7937-4C3B-8D5A-1342805FA154}" type="slidenum">
              <a:rPr lang="en-US" altLang="en-US">
                <a:solidFill>
                  <a:srgbClr val="000000"/>
                </a:solidFill>
                <a:latin typeface="Arial" panose="020B0604020202020204" pitchFamily="34" charset="0"/>
              </a:rPr>
              <a:pPr fontAlgn="base">
                <a:spcBef>
                  <a:spcPct val="0"/>
                </a:spcBef>
                <a:spcAft>
                  <a:spcPct val="0"/>
                </a:spcAft>
              </a:pPr>
              <a:t>40</a:t>
            </a:fld>
            <a:endParaRPr lang="en-US" altLang="en-US">
              <a:solidFill>
                <a:srgbClr val="000000"/>
              </a:solidFill>
              <a:latin typeface="Arial" panose="020B0604020202020204" pitchFamily="34" charset="0"/>
            </a:endParaRPr>
          </a:p>
        </p:txBody>
      </p:sp>
      <p:sp>
        <p:nvSpPr>
          <p:cNvPr id="31747" name="Rectangle 2">
            <a:extLst>
              <a:ext uri="{FF2B5EF4-FFF2-40B4-BE49-F238E27FC236}">
                <a16:creationId xmlns:a16="http://schemas.microsoft.com/office/drawing/2014/main" id="{682F1A45-1534-5D4B-3968-1BACA652795C}"/>
              </a:ext>
            </a:extLst>
          </p:cNvPr>
          <p:cNvSpPr>
            <a:spLocks noGrp="1" noChangeArrowheads="1"/>
          </p:cNvSpPr>
          <p:nvPr>
            <p:ph type="title"/>
          </p:nvPr>
        </p:nvSpPr>
        <p:spPr/>
        <p:txBody>
          <a:bodyPr/>
          <a:lstStyle/>
          <a:p>
            <a:pPr eaLnBrk="1" hangingPunct="1"/>
            <a:r>
              <a:rPr lang="en-US" altLang="en-US"/>
              <a:t>David’s Dying Testament </a:t>
            </a:r>
            <a:r>
              <a:rPr lang="en-US" altLang="en-US" sz="2800"/>
              <a:t>(1 Kg. 2)</a:t>
            </a:r>
          </a:p>
        </p:txBody>
      </p:sp>
      <p:sp>
        <p:nvSpPr>
          <p:cNvPr id="118787" name="Rectangle 3">
            <a:extLst>
              <a:ext uri="{FF2B5EF4-FFF2-40B4-BE49-F238E27FC236}">
                <a16:creationId xmlns:a16="http://schemas.microsoft.com/office/drawing/2014/main" id="{0F891862-A6CB-2C3C-A0AC-2BD70DBCD199}"/>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t>David’s last words to Solomon were intended to set the kingdom on solid footing.</a:t>
            </a:r>
          </a:p>
          <a:p>
            <a:pPr eaLnBrk="1" hangingPunct="1"/>
            <a:r>
              <a:rPr lang="en-US" altLang="en-US" sz="2400" i="1" dirty="0"/>
              <a:t>Covenant faithfulness was paramount, and David expressed Yahweh’s dynastic promises in “if/then” conditional terms (1 Kg. 2:2-4).</a:t>
            </a:r>
          </a:p>
          <a:p>
            <a:pPr eaLnBrk="1" hangingPunct="1"/>
            <a:r>
              <a:rPr lang="en-US" altLang="en-US" sz="2400" i="1" dirty="0"/>
              <a:t>While the larger promise to David’s house was inviolable (cf. 2 Sa. 7:11b-16; Ps. 89:3-4, 27-37), this larger promise was not an unconditional guarantee for individual kings.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p:cTn id="7" dur="500" fill="hold"/>
                                        <p:tgtEl>
                                          <p:spTgt spid="1187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87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p:cTn id="13" dur="500" fill="hold"/>
                                        <p:tgtEl>
                                          <p:spTgt spid="11878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1878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1878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187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18787">
                                            <p:txEl>
                                              <p:pRg st="2" end="2"/>
                                            </p:txEl>
                                          </p:spTgt>
                                        </p:tgtEl>
                                        <p:attrNameLst>
                                          <p:attrName>style.visibility</p:attrName>
                                        </p:attrNameLst>
                                      </p:cBhvr>
                                      <p:to>
                                        <p:strVal val="visible"/>
                                      </p:to>
                                    </p:set>
                                    <p:anim calcmode="lin" valueType="num">
                                      <p:cBhvr>
                                        <p:cTn id="21" dur="500" fill="hold"/>
                                        <p:tgtEl>
                                          <p:spTgt spid="11878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1878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1878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187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226845"/>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FB8C9C8-BB7D-45E9-7BF0-3A31D29D3354}"/>
              </a:ext>
            </a:extLst>
          </p:cNvPr>
          <p:cNvSpPr>
            <a:spLocks noGrp="1" noChangeArrowheads="1"/>
          </p:cNvSpPr>
          <p:nvPr>
            <p:ph type="title"/>
          </p:nvPr>
        </p:nvSpPr>
        <p:spPr>
          <a:xfrm>
            <a:off x="657726" y="0"/>
            <a:ext cx="4447674" cy="6629400"/>
          </a:xfrm>
        </p:spPr>
        <p:txBody>
          <a:bodyPr/>
          <a:lstStyle/>
          <a:p>
            <a:pPr algn="r" eaLnBrk="1" hangingPunct="1">
              <a:defRPr/>
            </a:pPr>
            <a:r>
              <a:rPr lang="en-US" altLang="en-US" sz="3600" dirty="0">
                <a:solidFill>
                  <a:srgbClr val="FFFF99"/>
                </a:solidFill>
              </a:rPr>
              <a:t>The heartland of David’s mini-empire and his tributaries inherited by Solomon </a:t>
            </a:r>
          </a:p>
        </p:txBody>
      </p:sp>
      <p:pic>
        <p:nvPicPr>
          <p:cNvPr id="137219" name="Picture 3" descr="David'sEmpire">
            <a:extLst>
              <a:ext uri="{FF2B5EF4-FFF2-40B4-BE49-F238E27FC236}">
                <a16:creationId xmlns:a16="http://schemas.microsoft.com/office/drawing/2014/main" id="{39D1A4B4-6BD8-977E-629C-C031E894B9BF}"/>
              </a:ext>
            </a:extLst>
          </p:cNvPr>
          <p:cNvPicPr>
            <a:picLocks noGrp="1" noChangeAspect="1" noChangeArrowheads="1"/>
          </p:cNvPicPr>
          <p:nvPr>
            <p:ph idx="1"/>
          </p:nvPr>
        </p:nvPicPr>
        <p:blipFill>
          <a:blip r:embed="rId2">
            <a:lum bright="18000" contrast="18000"/>
            <a:extLst>
              <a:ext uri="{28A0092B-C50C-407E-A947-70E740481C1C}">
                <a14:useLocalDpi xmlns:a14="http://schemas.microsoft.com/office/drawing/2010/main" val="0"/>
              </a:ext>
            </a:extLst>
          </a:blip>
          <a:srcRect/>
          <a:stretch>
            <a:fillRect/>
          </a:stretch>
        </p:blipFill>
        <p:spPr>
          <a:xfrm>
            <a:off x="5392738" y="0"/>
            <a:ext cx="52752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60FD696-904A-9AAB-4DE5-50305D2F8585}"/>
              </a:ext>
            </a:extLst>
          </p:cNvPr>
          <p:cNvSpPr>
            <a:spLocks noGrp="1" noChangeArrowheads="1"/>
          </p:cNvSpPr>
          <p:nvPr>
            <p:ph type="title"/>
          </p:nvPr>
        </p:nvSpPr>
        <p:spPr>
          <a:xfrm>
            <a:off x="372979" y="0"/>
            <a:ext cx="11213432" cy="1066800"/>
          </a:xfrm>
        </p:spPr>
        <p:txBody>
          <a:bodyPr/>
          <a:lstStyle/>
          <a:p>
            <a:pPr algn="ctr" eaLnBrk="1" hangingPunct="1"/>
            <a:r>
              <a:rPr lang="en-US" altLang="en-US" sz="3200" dirty="0">
                <a:latin typeface="Franklin Gothic Medium" panose="020B0603020102020204" pitchFamily="34" charset="0"/>
              </a:rPr>
              <a:t>Solomon’s marriage to an Egyptian princess—an example of ANE political wisdom </a:t>
            </a:r>
            <a:r>
              <a:rPr lang="en-US" altLang="en-US" sz="2800" dirty="0">
                <a:latin typeface="Franklin Gothic Medium" panose="020B0603020102020204" pitchFamily="34" charset="0"/>
              </a:rPr>
              <a:t>(1 Kg. 3:1)</a:t>
            </a:r>
          </a:p>
        </p:txBody>
      </p:sp>
      <p:sp>
        <p:nvSpPr>
          <p:cNvPr id="567299" name="Rectangle 3">
            <a:extLst>
              <a:ext uri="{FF2B5EF4-FFF2-40B4-BE49-F238E27FC236}">
                <a16:creationId xmlns:a16="http://schemas.microsoft.com/office/drawing/2014/main" id="{558EEC86-104E-8B72-B55D-86DC9437A724}"/>
              </a:ext>
            </a:extLst>
          </p:cNvPr>
          <p:cNvSpPr>
            <a:spLocks noGrp="1" noChangeArrowheads="1"/>
          </p:cNvSpPr>
          <p:nvPr>
            <p:ph type="body" sz="half" idx="2"/>
          </p:nvPr>
        </p:nvSpPr>
        <p:spPr>
          <a:xfrm>
            <a:off x="5506453" y="1219200"/>
            <a:ext cx="6452936" cy="5548312"/>
          </a:xfrm>
        </p:spPr>
        <p:txBody>
          <a:bodyPr/>
          <a:lstStyle/>
          <a:p>
            <a:pPr eaLnBrk="1" hangingPunct="1">
              <a:lnSpc>
                <a:spcPct val="90000"/>
              </a:lnSpc>
              <a:buFont typeface="Wingdings" panose="05000000000000000000" pitchFamily="2" charset="2"/>
              <a:buNone/>
            </a:pPr>
            <a:r>
              <a:rPr lang="en-US" altLang="en-US" sz="2400" b="1" dirty="0">
                <a:latin typeface="Arial Narrow" panose="020B0606020202030204" pitchFamily="34" charset="0"/>
              </a:rPr>
              <a:t>The Pharaoh in this early peace treaty is unnamed, but assuming the marriage was early in Solomon’s reign (Solomon ruled 970-930 BC), the best candidate is </a:t>
            </a:r>
            <a:r>
              <a:rPr lang="en-US" altLang="en-US" sz="2400" b="1" dirty="0" err="1">
                <a:latin typeface="Arial Narrow" panose="020B0606020202030204" pitchFamily="34" charset="0"/>
              </a:rPr>
              <a:t>Siamun</a:t>
            </a:r>
            <a:r>
              <a:rPr lang="en-US" altLang="en-US" sz="2400" b="1" dirty="0">
                <a:latin typeface="Arial Narrow" panose="020B0606020202030204" pitchFamily="34" charset="0"/>
              </a:rPr>
              <a:t> (978-959 BC), the 6</a:t>
            </a:r>
            <a:r>
              <a:rPr lang="en-US" altLang="en-US" sz="2400" b="1" baseline="30000" dirty="0">
                <a:latin typeface="Arial Narrow" panose="020B0606020202030204" pitchFamily="34" charset="0"/>
              </a:rPr>
              <a:t>th</a:t>
            </a:r>
            <a:r>
              <a:rPr lang="en-US" altLang="en-US" sz="2400" b="1" dirty="0">
                <a:latin typeface="Arial Narrow" panose="020B0606020202030204" pitchFamily="34" charset="0"/>
              </a:rPr>
              <a:t> Pharaoh of the 21</a:t>
            </a:r>
            <a:r>
              <a:rPr lang="en-US" altLang="en-US" sz="2400" b="1" baseline="30000" dirty="0">
                <a:latin typeface="Arial Narrow" panose="020B0606020202030204" pitchFamily="34" charset="0"/>
              </a:rPr>
              <a:t>st</a:t>
            </a:r>
            <a:r>
              <a:rPr lang="en-US" altLang="en-US" sz="2400" b="1" dirty="0">
                <a:latin typeface="Arial Narrow" panose="020B0606020202030204" pitchFamily="34" charset="0"/>
              </a:rPr>
              <a:t> dynasty.</a:t>
            </a:r>
          </a:p>
          <a:p>
            <a:pPr lvl="1" eaLnBrk="1" hangingPunct="1">
              <a:lnSpc>
                <a:spcPct val="90000"/>
              </a:lnSpc>
            </a:pPr>
            <a:r>
              <a:rPr lang="en-US" altLang="en-US" sz="2000" b="1" i="1" dirty="0">
                <a:latin typeface="Arial Narrow" panose="020B0606020202030204" pitchFamily="34" charset="0"/>
              </a:rPr>
              <a:t>That </a:t>
            </a:r>
            <a:r>
              <a:rPr lang="en-US" altLang="en-US" sz="2000" b="1" i="1" dirty="0" err="1">
                <a:latin typeface="Arial Narrow" panose="020B0606020202030204" pitchFamily="34" charset="0"/>
              </a:rPr>
              <a:t>Siamun</a:t>
            </a:r>
            <a:r>
              <a:rPr lang="en-US" altLang="en-US" sz="2000" b="1" i="1" dirty="0">
                <a:latin typeface="Arial Narrow" panose="020B0606020202030204" pitchFamily="34" charset="0"/>
              </a:rPr>
              <a:t> captured Gezer and used it as a dowry for his daughter indicates the exalted status of Solomon (1 Kg. 9:16).</a:t>
            </a:r>
          </a:p>
          <a:p>
            <a:pPr lvl="1" eaLnBrk="1" hangingPunct="1">
              <a:lnSpc>
                <a:spcPct val="90000"/>
              </a:lnSpc>
            </a:pPr>
            <a:r>
              <a:rPr lang="en-US" altLang="en-US" sz="2000" b="1" i="1" dirty="0">
                <a:latin typeface="Arial Narrow" panose="020B0606020202030204" pitchFamily="34" charset="0"/>
              </a:rPr>
              <a:t>Such marriages were primarily diplomatic and intended to seal an alliance between two kingdoms. </a:t>
            </a:r>
          </a:p>
        </p:txBody>
      </p:sp>
      <p:pic>
        <p:nvPicPr>
          <p:cNvPr id="35844" name="Picture 4" descr="1773749090_e596570ed6[1]">
            <a:extLst>
              <a:ext uri="{FF2B5EF4-FFF2-40B4-BE49-F238E27FC236}">
                <a16:creationId xmlns:a16="http://schemas.microsoft.com/office/drawing/2014/main" id="{4A2F6FDB-D285-8C4E-472C-2C3174EF036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72979" y="1219200"/>
            <a:ext cx="4860925"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5" name="Text Box 5">
            <a:extLst>
              <a:ext uri="{FF2B5EF4-FFF2-40B4-BE49-F238E27FC236}">
                <a16:creationId xmlns:a16="http://schemas.microsoft.com/office/drawing/2014/main" id="{30E10364-0D35-5A17-12AE-69A20B74881E}"/>
              </a:ext>
            </a:extLst>
          </p:cNvPr>
          <p:cNvSpPr txBox="1">
            <a:spLocks noChangeArrowheads="1"/>
          </p:cNvSpPr>
          <p:nvPr/>
        </p:nvSpPr>
        <p:spPr bwMode="auto">
          <a:xfrm>
            <a:off x="858253" y="6400800"/>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dirty="0">
                <a:solidFill>
                  <a:srgbClr val="000000"/>
                </a:solidFill>
                <a:latin typeface="Arial Narrow" panose="020B0606020202030204" pitchFamily="34" charset="0"/>
              </a:rPr>
              <a:t>The Metropolitan Museum of Art, New York</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 calcmode="lin" valueType="num">
                                      <p:cBhvr>
                                        <p:cTn id="7" dur="500" fill="hold"/>
                                        <p:tgtEl>
                                          <p:spTgt spid="5672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7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67299">
                                            <p:txEl>
                                              <p:pRg st="1" end="1"/>
                                            </p:txEl>
                                          </p:spTgt>
                                        </p:tgtEl>
                                        <p:attrNameLst>
                                          <p:attrName>style.visibility</p:attrName>
                                        </p:attrNameLst>
                                      </p:cBhvr>
                                      <p:to>
                                        <p:strVal val="visible"/>
                                      </p:to>
                                    </p:set>
                                    <p:anim calcmode="lin" valueType="num">
                                      <p:cBhvr>
                                        <p:cTn id="13" dur="500" fill="hold"/>
                                        <p:tgtEl>
                                          <p:spTgt spid="5672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672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67299">
                                            <p:txEl>
                                              <p:pRg st="2" end="2"/>
                                            </p:txEl>
                                          </p:spTgt>
                                        </p:tgtEl>
                                        <p:attrNameLst>
                                          <p:attrName>style.visibility</p:attrName>
                                        </p:attrNameLst>
                                      </p:cBhvr>
                                      <p:to>
                                        <p:strVal val="visible"/>
                                      </p:to>
                                    </p:set>
                                    <p:anim calcmode="lin" valueType="num">
                                      <p:cBhvr>
                                        <p:cTn id="19" dur="500" fill="hold"/>
                                        <p:tgtEl>
                                          <p:spTgt spid="5672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6729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a:extLst>
              <a:ext uri="{FF2B5EF4-FFF2-40B4-BE49-F238E27FC236}">
                <a16:creationId xmlns:a16="http://schemas.microsoft.com/office/drawing/2014/main" id="{D0496FFC-136A-D5DB-A8EE-633B62381736}"/>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E14F9B63-FC76-4BA3-986D-A1738701F424}" type="slidenum">
              <a:rPr lang="en-US" altLang="en-US">
                <a:solidFill>
                  <a:srgbClr val="000000"/>
                </a:solidFill>
                <a:latin typeface="Arial" panose="020B0604020202020204" pitchFamily="34" charset="0"/>
              </a:rPr>
              <a:pPr fontAlgn="base">
                <a:spcBef>
                  <a:spcPct val="0"/>
                </a:spcBef>
                <a:spcAft>
                  <a:spcPct val="0"/>
                </a:spcAft>
              </a:pPr>
              <a:t>43</a:t>
            </a:fld>
            <a:endParaRPr lang="en-US" altLang="en-US">
              <a:solidFill>
                <a:srgbClr val="000000"/>
              </a:solidFill>
              <a:latin typeface="Arial" panose="020B0604020202020204" pitchFamily="34" charset="0"/>
            </a:endParaRPr>
          </a:p>
        </p:txBody>
      </p:sp>
      <p:sp>
        <p:nvSpPr>
          <p:cNvPr id="37891" name="Rectangle 2">
            <a:extLst>
              <a:ext uri="{FF2B5EF4-FFF2-40B4-BE49-F238E27FC236}">
                <a16:creationId xmlns:a16="http://schemas.microsoft.com/office/drawing/2014/main" id="{F35B3556-45CC-3CEE-3D41-AAA5547922DB}"/>
              </a:ext>
            </a:extLst>
          </p:cNvPr>
          <p:cNvSpPr>
            <a:spLocks noGrp="1" noChangeArrowheads="1"/>
          </p:cNvSpPr>
          <p:nvPr>
            <p:ph type="title"/>
          </p:nvPr>
        </p:nvSpPr>
        <p:spPr/>
        <p:txBody>
          <a:bodyPr/>
          <a:lstStyle/>
          <a:p>
            <a:pPr eaLnBrk="1" hangingPunct="1"/>
            <a:r>
              <a:rPr lang="en-US" altLang="en-US"/>
              <a:t>Taxation</a:t>
            </a:r>
          </a:p>
        </p:txBody>
      </p:sp>
      <p:sp>
        <p:nvSpPr>
          <p:cNvPr id="570371" name="Rectangle 3">
            <a:extLst>
              <a:ext uri="{FF2B5EF4-FFF2-40B4-BE49-F238E27FC236}">
                <a16:creationId xmlns:a16="http://schemas.microsoft.com/office/drawing/2014/main" id="{48DFBD6E-2C69-F711-27DD-E2021213E504}"/>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en-US" sz="2800" b="1" dirty="0"/>
              <a:t>Solomon’s form of state taxation required each of twelve Tax Districts to support the royal court one month per year.</a:t>
            </a:r>
          </a:p>
          <a:p>
            <a:pPr eaLnBrk="1" hangingPunct="1">
              <a:lnSpc>
                <a:spcPct val="90000"/>
              </a:lnSpc>
            </a:pPr>
            <a:r>
              <a:rPr lang="en-US" altLang="en-US" sz="2400" i="1" dirty="0"/>
              <a:t>The sacred tribal number “12” was retained.</a:t>
            </a:r>
          </a:p>
          <a:p>
            <a:pPr eaLnBrk="1" hangingPunct="1">
              <a:lnSpc>
                <a:spcPct val="90000"/>
              </a:lnSpc>
            </a:pPr>
            <a:r>
              <a:rPr lang="en-US" altLang="en-US" sz="2400" i="1" dirty="0"/>
              <a:t>The Tax District governors were appointed by the king, two of which were the king’s sons-in-law (4:1, 15).</a:t>
            </a:r>
          </a:p>
          <a:p>
            <a:pPr eaLnBrk="1" hangingPunct="1">
              <a:lnSpc>
                <a:spcPct val="90000"/>
              </a:lnSpc>
            </a:pPr>
            <a:r>
              <a:rPr lang="en-US" altLang="en-US" sz="2400" i="1" dirty="0"/>
              <a:t>Such a system strengthened the central government, while it diminished individual tribal loyalties.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anim calcmode="lin" valueType="num">
                                      <p:cBhvr>
                                        <p:cTn id="7" dur="500" fill="hold"/>
                                        <p:tgtEl>
                                          <p:spTgt spid="570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0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70371">
                                            <p:txEl>
                                              <p:pRg st="1" end="1"/>
                                            </p:txEl>
                                          </p:spTgt>
                                        </p:tgtEl>
                                        <p:attrNameLst>
                                          <p:attrName>style.visibility</p:attrName>
                                        </p:attrNameLst>
                                      </p:cBhvr>
                                      <p:to>
                                        <p:strVal val="visible"/>
                                      </p:to>
                                    </p:set>
                                    <p:anim calcmode="lin" valueType="num">
                                      <p:cBhvr additive="base">
                                        <p:cTn id="13" dur="500" fill="hold"/>
                                        <p:tgtEl>
                                          <p:spTgt spid="570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0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70371">
                                            <p:txEl>
                                              <p:pRg st="2" end="2"/>
                                            </p:txEl>
                                          </p:spTgt>
                                        </p:tgtEl>
                                        <p:attrNameLst>
                                          <p:attrName>style.visibility</p:attrName>
                                        </p:attrNameLst>
                                      </p:cBhvr>
                                      <p:to>
                                        <p:strVal val="visible"/>
                                      </p:to>
                                    </p:set>
                                    <p:anim calcmode="lin" valueType="num">
                                      <p:cBhvr additive="base">
                                        <p:cTn id="19" dur="500" fill="hold"/>
                                        <p:tgtEl>
                                          <p:spTgt spid="570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0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70371">
                                            <p:txEl>
                                              <p:pRg st="3" end="3"/>
                                            </p:txEl>
                                          </p:spTgt>
                                        </p:tgtEl>
                                        <p:attrNameLst>
                                          <p:attrName>style.visibility</p:attrName>
                                        </p:attrNameLst>
                                      </p:cBhvr>
                                      <p:to>
                                        <p:strVal val="visible"/>
                                      </p:to>
                                    </p:set>
                                    <p:anim calcmode="lin" valueType="num">
                                      <p:cBhvr additive="base">
                                        <p:cTn id="25" dur="500" fill="hold"/>
                                        <p:tgtEl>
                                          <p:spTgt spid="570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03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1B12F716-7E57-625F-15FB-757E819143F9}"/>
              </a:ext>
            </a:extLst>
          </p:cNvPr>
          <p:cNvSpPr>
            <a:spLocks noGrp="1" noChangeArrowheads="1"/>
          </p:cNvSpPr>
          <p:nvPr>
            <p:ph type="title"/>
          </p:nvPr>
        </p:nvSpPr>
        <p:spPr>
          <a:xfrm>
            <a:off x="248235" y="216567"/>
            <a:ext cx="4114800" cy="764883"/>
          </a:xfrm>
        </p:spPr>
        <p:txBody>
          <a:bodyPr/>
          <a:lstStyle/>
          <a:p>
            <a:pPr eaLnBrk="1" hangingPunct="1"/>
            <a:r>
              <a:rPr lang="en-US" altLang="en-US" dirty="0"/>
              <a:t>The Tax Districts</a:t>
            </a:r>
          </a:p>
        </p:txBody>
      </p:sp>
      <p:sp>
        <p:nvSpPr>
          <p:cNvPr id="38915" name="Rectangle 3">
            <a:extLst>
              <a:ext uri="{FF2B5EF4-FFF2-40B4-BE49-F238E27FC236}">
                <a16:creationId xmlns:a16="http://schemas.microsoft.com/office/drawing/2014/main" id="{C4FC1859-6BAD-89DC-D9B9-10693A88E5BD}"/>
              </a:ext>
            </a:extLst>
          </p:cNvPr>
          <p:cNvSpPr>
            <a:spLocks noGrp="1" noChangeArrowheads="1"/>
          </p:cNvSpPr>
          <p:nvPr>
            <p:ph type="body" idx="1"/>
          </p:nvPr>
        </p:nvSpPr>
        <p:spPr>
          <a:xfrm>
            <a:off x="360947" y="1219200"/>
            <a:ext cx="5201653" cy="5334000"/>
          </a:xfrm>
        </p:spPr>
        <p:txBody>
          <a:bodyPr/>
          <a:lstStyle/>
          <a:p>
            <a:pPr eaLnBrk="1" hangingPunct="1">
              <a:lnSpc>
                <a:spcPct val="90000"/>
              </a:lnSpc>
            </a:pPr>
            <a:r>
              <a:rPr lang="en-US" altLang="en-US" sz="2800" dirty="0"/>
              <a:t>The fact that Judah was exempt showed favored status.</a:t>
            </a:r>
          </a:p>
          <a:p>
            <a:pPr eaLnBrk="1" hangingPunct="1">
              <a:lnSpc>
                <a:spcPct val="90000"/>
              </a:lnSpc>
            </a:pPr>
            <a:r>
              <a:rPr lang="en-US" altLang="en-US" sz="2800" dirty="0"/>
              <a:t>Later, however, this favoritism would contribute toward a wedge between north and south.</a:t>
            </a:r>
          </a:p>
        </p:txBody>
      </p:sp>
      <p:pic>
        <p:nvPicPr>
          <p:cNvPr id="38916" name="Picture 4" descr="HBS03">
            <a:extLst>
              <a:ext uri="{FF2B5EF4-FFF2-40B4-BE49-F238E27FC236}">
                <a16:creationId xmlns:a16="http://schemas.microsoft.com/office/drawing/2014/main" id="{44FFF3C7-6E56-0700-AB80-4DCEC0907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288" y="0"/>
            <a:ext cx="4684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Oval 5">
            <a:extLst>
              <a:ext uri="{FF2B5EF4-FFF2-40B4-BE49-F238E27FC236}">
                <a16:creationId xmlns:a16="http://schemas.microsoft.com/office/drawing/2014/main" id="{6208EF32-5AEF-6A81-369B-593608338163}"/>
              </a:ext>
            </a:extLst>
          </p:cNvPr>
          <p:cNvSpPr>
            <a:spLocks noChangeArrowheads="1"/>
          </p:cNvSpPr>
          <p:nvPr/>
        </p:nvSpPr>
        <p:spPr bwMode="auto">
          <a:xfrm>
            <a:off x="8305800" y="35814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18" name="Text Box 6">
            <a:extLst>
              <a:ext uri="{FF2B5EF4-FFF2-40B4-BE49-F238E27FC236}">
                <a16:creationId xmlns:a16="http://schemas.microsoft.com/office/drawing/2014/main" id="{15584302-62D7-4938-103B-0BE82C07F679}"/>
              </a:ext>
            </a:extLst>
          </p:cNvPr>
          <p:cNvSpPr txBox="1">
            <a:spLocks noChangeArrowheads="1"/>
          </p:cNvSpPr>
          <p:nvPr/>
        </p:nvSpPr>
        <p:spPr bwMode="auto">
          <a:xfrm>
            <a:off x="8382000" y="3581401"/>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1</a:t>
            </a:r>
          </a:p>
        </p:txBody>
      </p:sp>
      <p:sp>
        <p:nvSpPr>
          <p:cNvPr id="38919" name="Oval 7">
            <a:extLst>
              <a:ext uri="{FF2B5EF4-FFF2-40B4-BE49-F238E27FC236}">
                <a16:creationId xmlns:a16="http://schemas.microsoft.com/office/drawing/2014/main" id="{09ABB035-76AA-C24A-76B6-61F395962B03}"/>
              </a:ext>
            </a:extLst>
          </p:cNvPr>
          <p:cNvSpPr>
            <a:spLocks noChangeArrowheads="1"/>
          </p:cNvSpPr>
          <p:nvPr/>
        </p:nvSpPr>
        <p:spPr bwMode="auto">
          <a:xfrm>
            <a:off x="9677400" y="43434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20" name="Oval 8">
            <a:extLst>
              <a:ext uri="{FF2B5EF4-FFF2-40B4-BE49-F238E27FC236}">
                <a16:creationId xmlns:a16="http://schemas.microsoft.com/office/drawing/2014/main" id="{446DCDBB-A846-8B31-E528-2ADDEBAA0899}"/>
              </a:ext>
            </a:extLst>
          </p:cNvPr>
          <p:cNvSpPr>
            <a:spLocks noChangeArrowheads="1"/>
          </p:cNvSpPr>
          <p:nvPr/>
        </p:nvSpPr>
        <p:spPr bwMode="auto">
          <a:xfrm>
            <a:off x="7391400" y="38100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21" name="Text Box 9">
            <a:extLst>
              <a:ext uri="{FF2B5EF4-FFF2-40B4-BE49-F238E27FC236}">
                <a16:creationId xmlns:a16="http://schemas.microsoft.com/office/drawing/2014/main" id="{6871B94F-7CC9-E202-5016-6EF840D40B98}"/>
              </a:ext>
            </a:extLst>
          </p:cNvPr>
          <p:cNvSpPr txBox="1">
            <a:spLocks noChangeArrowheads="1"/>
          </p:cNvSpPr>
          <p:nvPr/>
        </p:nvSpPr>
        <p:spPr bwMode="auto">
          <a:xfrm>
            <a:off x="7391400" y="38100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2</a:t>
            </a:r>
          </a:p>
        </p:txBody>
      </p:sp>
      <p:sp>
        <p:nvSpPr>
          <p:cNvPr id="38922" name="Oval 10">
            <a:extLst>
              <a:ext uri="{FF2B5EF4-FFF2-40B4-BE49-F238E27FC236}">
                <a16:creationId xmlns:a16="http://schemas.microsoft.com/office/drawing/2014/main" id="{38E87B20-4034-326B-6699-431546A07FF7}"/>
              </a:ext>
            </a:extLst>
          </p:cNvPr>
          <p:cNvSpPr>
            <a:spLocks noChangeArrowheads="1"/>
          </p:cNvSpPr>
          <p:nvPr/>
        </p:nvSpPr>
        <p:spPr bwMode="auto">
          <a:xfrm>
            <a:off x="8458200" y="40386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23" name="Text Box 11">
            <a:extLst>
              <a:ext uri="{FF2B5EF4-FFF2-40B4-BE49-F238E27FC236}">
                <a16:creationId xmlns:a16="http://schemas.microsoft.com/office/drawing/2014/main" id="{75067F7B-CEF0-CE9E-50B0-DD7261CB40EF}"/>
              </a:ext>
            </a:extLst>
          </p:cNvPr>
          <p:cNvSpPr txBox="1">
            <a:spLocks noChangeArrowheads="1"/>
          </p:cNvSpPr>
          <p:nvPr/>
        </p:nvSpPr>
        <p:spPr bwMode="auto">
          <a:xfrm>
            <a:off x="8458200" y="40386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11</a:t>
            </a:r>
          </a:p>
        </p:txBody>
      </p:sp>
      <p:sp>
        <p:nvSpPr>
          <p:cNvPr id="38924" name="Oval 12">
            <a:extLst>
              <a:ext uri="{FF2B5EF4-FFF2-40B4-BE49-F238E27FC236}">
                <a16:creationId xmlns:a16="http://schemas.microsoft.com/office/drawing/2014/main" id="{D5689E7D-F773-84D2-0E42-AA293F9E3D80}"/>
              </a:ext>
            </a:extLst>
          </p:cNvPr>
          <p:cNvSpPr>
            <a:spLocks noChangeArrowheads="1"/>
          </p:cNvSpPr>
          <p:nvPr/>
        </p:nvSpPr>
        <p:spPr bwMode="auto">
          <a:xfrm>
            <a:off x="7620000" y="31242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25" name="Text Box 13">
            <a:extLst>
              <a:ext uri="{FF2B5EF4-FFF2-40B4-BE49-F238E27FC236}">
                <a16:creationId xmlns:a16="http://schemas.microsoft.com/office/drawing/2014/main" id="{C7971518-3638-4685-FD72-CCD23271A3AA}"/>
              </a:ext>
            </a:extLst>
          </p:cNvPr>
          <p:cNvSpPr txBox="1">
            <a:spLocks noChangeArrowheads="1"/>
          </p:cNvSpPr>
          <p:nvPr/>
        </p:nvSpPr>
        <p:spPr bwMode="auto">
          <a:xfrm>
            <a:off x="7696200" y="31242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3</a:t>
            </a:r>
          </a:p>
        </p:txBody>
      </p:sp>
      <p:sp>
        <p:nvSpPr>
          <p:cNvPr id="38926" name="Oval 14">
            <a:extLst>
              <a:ext uri="{FF2B5EF4-FFF2-40B4-BE49-F238E27FC236}">
                <a16:creationId xmlns:a16="http://schemas.microsoft.com/office/drawing/2014/main" id="{DA10A604-033D-4309-30F2-5E8278FD1705}"/>
              </a:ext>
            </a:extLst>
          </p:cNvPr>
          <p:cNvSpPr>
            <a:spLocks noChangeArrowheads="1"/>
          </p:cNvSpPr>
          <p:nvPr/>
        </p:nvSpPr>
        <p:spPr bwMode="auto">
          <a:xfrm>
            <a:off x="7772400" y="22098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27" name="Text Box 15">
            <a:extLst>
              <a:ext uri="{FF2B5EF4-FFF2-40B4-BE49-F238E27FC236}">
                <a16:creationId xmlns:a16="http://schemas.microsoft.com/office/drawing/2014/main" id="{1FE75D36-45E8-7E2B-8819-9CA7EFB30EBC}"/>
              </a:ext>
            </a:extLst>
          </p:cNvPr>
          <p:cNvSpPr txBox="1">
            <a:spLocks noChangeArrowheads="1"/>
          </p:cNvSpPr>
          <p:nvPr/>
        </p:nvSpPr>
        <p:spPr bwMode="auto">
          <a:xfrm>
            <a:off x="7772400" y="22098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4</a:t>
            </a:r>
          </a:p>
        </p:txBody>
      </p:sp>
      <p:sp>
        <p:nvSpPr>
          <p:cNvPr id="38928" name="Oval 16">
            <a:extLst>
              <a:ext uri="{FF2B5EF4-FFF2-40B4-BE49-F238E27FC236}">
                <a16:creationId xmlns:a16="http://schemas.microsoft.com/office/drawing/2014/main" id="{7BD77D8C-4B27-838E-FC91-78EDE247F64F}"/>
              </a:ext>
            </a:extLst>
          </p:cNvPr>
          <p:cNvSpPr>
            <a:spLocks noChangeArrowheads="1"/>
          </p:cNvSpPr>
          <p:nvPr/>
        </p:nvSpPr>
        <p:spPr bwMode="auto">
          <a:xfrm>
            <a:off x="8534400" y="27432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29" name="Text Box 17">
            <a:extLst>
              <a:ext uri="{FF2B5EF4-FFF2-40B4-BE49-F238E27FC236}">
                <a16:creationId xmlns:a16="http://schemas.microsoft.com/office/drawing/2014/main" id="{2879652C-3F6E-773A-77EA-3F47E3AD1FDC}"/>
              </a:ext>
            </a:extLst>
          </p:cNvPr>
          <p:cNvSpPr txBox="1">
            <a:spLocks noChangeArrowheads="1"/>
          </p:cNvSpPr>
          <p:nvPr/>
        </p:nvSpPr>
        <p:spPr bwMode="auto">
          <a:xfrm>
            <a:off x="8610600" y="27432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5</a:t>
            </a:r>
          </a:p>
        </p:txBody>
      </p:sp>
      <p:sp>
        <p:nvSpPr>
          <p:cNvPr id="38930" name="Oval 18">
            <a:extLst>
              <a:ext uri="{FF2B5EF4-FFF2-40B4-BE49-F238E27FC236}">
                <a16:creationId xmlns:a16="http://schemas.microsoft.com/office/drawing/2014/main" id="{7B95384B-7550-E4A1-7CF1-6E972A9F3CCE}"/>
              </a:ext>
            </a:extLst>
          </p:cNvPr>
          <p:cNvSpPr>
            <a:spLocks noChangeArrowheads="1"/>
          </p:cNvSpPr>
          <p:nvPr/>
        </p:nvSpPr>
        <p:spPr bwMode="auto">
          <a:xfrm>
            <a:off x="9906000" y="22098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31" name="Text Box 19">
            <a:extLst>
              <a:ext uri="{FF2B5EF4-FFF2-40B4-BE49-F238E27FC236}">
                <a16:creationId xmlns:a16="http://schemas.microsoft.com/office/drawing/2014/main" id="{F1645B56-FE6E-67E7-0894-8E7FA73D8182}"/>
              </a:ext>
            </a:extLst>
          </p:cNvPr>
          <p:cNvSpPr txBox="1">
            <a:spLocks noChangeArrowheads="1"/>
          </p:cNvSpPr>
          <p:nvPr/>
        </p:nvSpPr>
        <p:spPr bwMode="auto">
          <a:xfrm>
            <a:off x="9982200" y="22098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6</a:t>
            </a:r>
          </a:p>
        </p:txBody>
      </p:sp>
      <p:sp>
        <p:nvSpPr>
          <p:cNvPr id="38932" name="Oval 20">
            <a:extLst>
              <a:ext uri="{FF2B5EF4-FFF2-40B4-BE49-F238E27FC236}">
                <a16:creationId xmlns:a16="http://schemas.microsoft.com/office/drawing/2014/main" id="{B3BB1490-0513-C5BA-2F0F-885BDC475AD9}"/>
              </a:ext>
            </a:extLst>
          </p:cNvPr>
          <p:cNvSpPr>
            <a:spLocks noChangeArrowheads="1"/>
          </p:cNvSpPr>
          <p:nvPr/>
        </p:nvSpPr>
        <p:spPr bwMode="auto">
          <a:xfrm>
            <a:off x="9220200" y="34290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33" name="Text Box 21">
            <a:extLst>
              <a:ext uri="{FF2B5EF4-FFF2-40B4-BE49-F238E27FC236}">
                <a16:creationId xmlns:a16="http://schemas.microsoft.com/office/drawing/2014/main" id="{13188FAC-6C41-B9FB-703E-020957D7E7E4}"/>
              </a:ext>
            </a:extLst>
          </p:cNvPr>
          <p:cNvSpPr txBox="1">
            <a:spLocks noChangeArrowheads="1"/>
          </p:cNvSpPr>
          <p:nvPr/>
        </p:nvSpPr>
        <p:spPr bwMode="auto">
          <a:xfrm>
            <a:off x="9296400" y="34290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7</a:t>
            </a:r>
          </a:p>
        </p:txBody>
      </p:sp>
      <p:sp>
        <p:nvSpPr>
          <p:cNvPr id="38934" name="Oval 22">
            <a:extLst>
              <a:ext uri="{FF2B5EF4-FFF2-40B4-BE49-F238E27FC236}">
                <a16:creationId xmlns:a16="http://schemas.microsoft.com/office/drawing/2014/main" id="{D693A2BC-7AC1-2E4A-E342-86049B1BC01E}"/>
              </a:ext>
            </a:extLst>
          </p:cNvPr>
          <p:cNvSpPr>
            <a:spLocks noChangeArrowheads="1"/>
          </p:cNvSpPr>
          <p:nvPr/>
        </p:nvSpPr>
        <p:spPr bwMode="auto">
          <a:xfrm>
            <a:off x="8763000" y="12192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35" name="Text Box 23">
            <a:extLst>
              <a:ext uri="{FF2B5EF4-FFF2-40B4-BE49-F238E27FC236}">
                <a16:creationId xmlns:a16="http://schemas.microsoft.com/office/drawing/2014/main" id="{6AA76DCA-BF7B-B6E2-EF34-FC0E0BB701CB}"/>
              </a:ext>
            </a:extLst>
          </p:cNvPr>
          <p:cNvSpPr txBox="1">
            <a:spLocks noChangeArrowheads="1"/>
          </p:cNvSpPr>
          <p:nvPr/>
        </p:nvSpPr>
        <p:spPr bwMode="auto">
          <a:xfrm>
            <a:off x="8839200" y="12192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8</a:t>
            </a:r>
          </a:p>
        </p:txBody>
      </p:sp>
      <p:sp>
        <p:nvSpPr>
          <p:cNvPr id="38936" name="Oval 24">
            <a:extLst>
              <a:ext uri="{FF2B5EF4-FFF2-40B4-BE49-F238E27FC236}">
                <a16:creationId xmlns:a16="http://schemas.microsoft.com/office/drawing/2014/main" id="{CB3A46AE-8D10-36F3-7D68-D7B5CA2B20DE}"/>
              </a:ext>
            </a:extLst>
          </p:cNvPr>
          <p:cNvSpPr>
            <a:spLocks noChangeArrowheads="1"/>
          </p:cNvSpPr>
          <p:nvPr/>
        </p:nvSpPr>
        <p:spPr bwMode="auto">
          <a:xfrm>
            <a:off x="8229600" y="12192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37" name="Text Box 25">
            <a:extLst>
              <a:ext uri="{FF2B5EF4-FFF2-40B4-BE49-F238E27FC236}">
                <a16:creationId xmlns:a16="http://schemas.microsoft.com/office/drawing/2014/main" id="{CCD57FE2-C296-6ED0-7E19-BFA5D2B8D09F}"/>
              </a:ext>
            </a:extLst>
          </p:cNvPr>
          <p:cNvSpPr txBox="1">
            <a:spLocks noChangeArrowheads="1"/>
          </p:cNvSpPr>
          <p:nvPr/>
        </p:nvSpPr>
        <p:spPr bwMode="auto">
          <a:xfrm>
            <a:off x="8305800" y="12192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9</a:t>
            </a:r>
          </a:p>
        </p:txBody>
      </p:sp>
      <p:sp>
        <p:nvSpPr>
          <p:cNvPr id="38938" name="Oval 26">
            <a:extLst>
              <a:ext uri="{FF2B5EF4-FFF2-40B4-BE49-F238E27FC236}">
                <a16:creationId xmlns:a16="http://schemas.microsoft.com/office/drawing/2014/main" id="{F2078373-35CA-830F-730A-E246F58BE702}"/>
              </a:ext>
            </a:extLst>
          </p:cNvPr>
          <p:cNvSpPr>
            <a:spLocks noChangeArrowheads="1"/>
          </p:cNvSpPr>
          <p:nvPr/>
        </p:nvSpPr>
        <p:spPr bwMode="auto">
          <a:xfrm>
            <a:off x="8763000" y="1981200"/>
            <a:ext cx="381000" cy="3810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38939" name="Text Box 27">
            <a:extLst>
              <a:ext uri="{FF2B5EF4-FFF2-40B4-BE49-F238E27FC236}">
                <a16:creationId xmlns:a16="http://schemas.microsoft.com/office/drawing/2014/main" id="{9B7AE2D3-7661-0F06-14C0-54CFE3096ED5}"/>
              </a:ext>
            </a:extLst>
          </p:cNvPr>
          <p:cNvSpPr txBox="1">
            <a:spLocks noChangeArrowheads="1"/>
          </p:cNvSpPr>
          <p:nvPr/>
        </p:nvSpPr>
        <p:spPr bwMode="auto">
          <a:xfrm>
            <a:off x="8763000" y="1981201"/>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10</a:t>
            </a:r>
          </a:p>
        </p:txBody>
      </p:sp>
      <p:sp>
        <p:nvSpPr>
          <p:cNvPr id="38940" name="Text Box 28">
            <a:extLst>
              <a:ext uri="{FF2B5EF4-FFF2-40B4-BE49-F238E27FC236}">
                <a16:creationId xmlns:a16="http://schemas.microsoft.com/office/drawing/2014/main" id="{E8CC618B-9FA8-AA83-518A-53A61CE548C8}"/>
              </a:ext>
            </a:extLst>
          </p:cNvPr>
          <p:cNvSpPr txBox="1">
            <a:spLocks noChangeArrowheads="1"/>
          </p:cNvSpPr>
          <p:nvPr/>
        </p:nvSpPr>
        <p:spPr bwMode="auto">
          <a:xfrm>
            <a:off x="9677400" y="4357688"/>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a:solidFill>
                  <a:srgbClr val="000000"/>
                </a:solidFill>
                <a:latin typeface="Arial Narrow" panose="020B0606020202030204" pitchFamily="34" charset="0"/>
              </a:rPr>
              <a:t>12</a:t>
            </a:r>
          </a:p>
        </p:txBody>
      </p:sp>
    </p:spTree>
  </p:cSld>
  <p:clrMapOvr>
    <a:masterClrMapping/>
  </p:clrMapOvr>
  <p:transition spd="med">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6">
            <a:extLst>
              <a:ext uri="{FF2B5EF4-FFF2-40B4-BE49-F238E27FC236}">
                <a16:creationId xmlns:a16="http://schemas.microsoft.com/office/drawing/2014/main" id="{3405B62B-2794-F8EB-B03A-F10C217984B5}"/>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C3D81C69-C935-4972-8186-79BD1EC56453}" type="slidenum">
              <a:rPr lang="en-US" altLang="en-US">
                <a:solidFill>
                  <a:srgbClr val="000000"/>
                </a:solidFill>
                <a:latin typeface="Arial" panose="020B0604020202020204" pitchFamily="34" charset="0"/>
              </a:rPr>
              <a:pPr fontAlgn="base">
                <a:spcBef>
                  <a:spcPct val="0"/>
                </a:spcBef>
                <a:spcAft>
                  <a:spcPct val="0"/>
                </a:spcAft>
              </a:pPr>
              <a:t>45</a:t>
            </a:fld>
            <a:endParaRPr lang="en-US" altLang="en-US">
              <a:solidFill>
                <a:srgbClr val="000000"/>
              </a:solidFill>
              <a:latin typeface="Arial" panose="020B0604020202020204" pitchFamily="34" charset="0"/>
            </a:endParaRPr>
          </a:p>
        </p:txBody>
      </p:sp>
      <p:sp>
        <p:nvSpPr>
          <p:cNvPr id="39939" name="Rectangle 2">
            <a:extLst>
              <a:ext uri="{FF2B5EF4-FFF2-40B4-BE49-F238E27FC236}">
                <a16:creationId xmlns:a16="http://schemas.microsoft.com/office/drawing/2014/main" id="{181CED2B-E2DE-598E-3318-0D3F3850A85A}"/>
              </a:ext>
            </a:extLst>
          </p:cNvPr>
          <p:cNvSpPr>
            <a:spLocks noGrp="1" noChangeArrowheads="1"/>
          </p:cNvSpPr>
          <p:nvPr>
            <p:ph type="title"/>
          </p:nvPr>
        </p:nvSpPr>
        <p:spPr/>
        <p:txBody>
          <a:bodyPr/>
          <a:lstStyle/>
          <a:p>
            <a:pPr eaLnBrk="1" hangingPunct="1"/>
            <a:r>
              <a:rPr lang="en-US" altLang="en-US"/>
              <a:t>An Ominous Note!</a:t>
            </a:r>
          </a:p>
        </p:txBody>
      </p:sp>
      <p:sp>
        <p:nvSpPr>
          <p:cNvPr id="39940" name="Rectangle 3">
            <a:extLst>
              <a:ext uri="{FF2B5EF4-FFF2-40B4-BE49-F238E27FC236}">
                <a16:creationId xmlns:a16="http://schemas.microsoft.com/office/drawing/2014/main" id="{42CF2C75-00AE-CE6E-B517-05ECC84230E7}"/>
              </a:ext>
            </a:extLst>
          </p:cNvPr>
          <p:cNvSpPr>
            <a:spLocks noGrp="1" noChangeArrowheads="1"/>
          </p:cNvSpPr>
          <p:nvPr>
            <p:ph type="body" sz="half" idx="1"/>
          </p:nvPr>
        </p:nvSpPr>
        <p:spPr>
          <a:xfrm>
            <a:off x="609600" y="1946277"/>
            <a:ext cx="6565232" cy="3267074"/>
          </a:xfrm>
        </p:spPr>
        <p:txBody>
          <a:bodyPr/>
          <a:lstStyle/>
          <a:p>
            <a:pPr eaLnBrk="1" hangingPunct="1">
              <a:lnSpc>
                <a:spcPct val="85000"/>
              </a:lnSpc>
              <a:buFont typeface="Wingdings" panose="05000000000000000000" pitchFamily="2" charset="2"/>
              <a:buNone/>
            </a:pPr>
            <a:r>
              <a:rPr lang="en-US" altLang="en-US" sz="4800" dirty="0">
                <a:solidFill>
                  <a:srgbClr val="FF3300"/>
                </a:solidFill>
                <a:latin typeface="Mistral" panose="03090702030407020403" pitchFamily="66" charset="0"/>
              </a:rPr>
              <a:t>The king…</a:t>
            </a:r>
          </a:p>
          <a:p>
            <a:pPr eaLnBrk="1" hangingPunct="1">
              <a:lnSpc>
                <a:spcPct val="85000"/>
              </a:lnSpc>
              <a:buFont typeface="Wingdings" panose="05000000000000000000" pitchFamily="2" charset="2"/>
              <a:buNone/>
            </a:pPr>
            <a:r>
              <a:rPr lang="en-US" altLang="en-US" sz="4800" dirty="0">
                <a:solidFill>
                  <a:srgbClr val="FF3300"/>
                </a:solidFill>
                <a:latin typeface="Mistral" panose="03090702030407020403" pitchFamily="66" charset="0"/>
              </a:rPr>
              <a:t>…must not acquire great numbers of horses…</a:t>
            </a:r>
          </a:p>
          <a:p>
            <a:pPr eaLnBrk="1" hangingPunct="1">
              <a:buFont typeface="Wingdings" panose="05000000000000000000" pitchFamily="2" charset="2"/>
              <a:buNone/>
            </a:pPr>
            <a:r>
              <a:rPr lang="en-US" altLang="en-US" sz="2800" dirty="0">
                <a:latin typeface="Arial Narrow" panose="020B0606020202030204" pitchFamily="34" charset="0"/>
              </a:rPr>
              <a:t>			Dt. 17:16</a:t>
            </a:r>
          </a:p>
        </p:txBody>
      </p:sp>
      <p:sp>
        <p:nvSpPr>
          <p:cNvPr id="572420" name="Rectangle 4">
            <a:extLst>
              <a:ext uri="{FF2B5EF4-FFF2-40B4-BE49-F238E27FC236}">
                <a16:creationId xmlns:a16="http://schemas.microsoft.com/office/drawing/2014/main" id="{7B035348-0EE6-4B61-B8C1-0B5B7C1B88AD}"/>
              </a:ext>
            </a:extLst>
          </p:cNvPr>
          <p:cNvSpPr>
            <a:spLocks noGrp="1" noChangeArrowheads="1"/>
          </p:cNvSpPr>
          <p:nvPr>
            <p:ph type="body" sz="half" idx="2"/>
          </p:nvPr>
        </p:nvSpPr>
        <p:spPr>
          <a:xfrm>
            <a:off x="7467600" y="2022475"/>
            <a:ext cx="4114800" cy="3082925"/>
          </a:xfrm>
          <a:solidFill>
            <a:srgbClr val="DBD600"/>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800" b="1" dirty="0">
                <a:solidFill>
                  <a:srgbClr val="FF3300"/>
                </a:solidFill>
                <a:latin typeface="Mistral" panose="03090702030407020403" pitchFamily="66" charset="0"/>
              </a:rPr>
              <a:t>	</a:t>
            </a:r>
          </a:p>
          <a:p>
            <a:pPr eaLnBrk="1" hangingPunct="1">
              <a:lnSpc>
                <a:spcPct val="90000"/>
              </a:lnSpc>
              <a:buFont typeface="Wingdings" panose="05000000000000000000" pitchFamily="2" charset="2"/>
              <a:buNone/>
              <a:defRPr/>
            </a:pPr>
            <a:r>
              <a:rPr lang="en-US" altLang="en-US" sz="4800" b="1" dirty="0">
                <a:solidFill>
                  <a:srgbClr val="FF3300"/>
                </a:solidFill>
                <a:effectLst>
                  <a:outerShdw blurRad="38100" dist="38100" dir="2700000" algn="tl">
                    <a:srgbClr val="000000"/>
                  </a:outerShdw>
                </a:effectLst>
                <a:latin typeface="Mistral" panose="03090702030407020403" pitchFamily="66" charset="0"/>
              </a:rPr>
              <a:t>Solomon had…</a:t>
            </a:r>
          </a:p>
          <a:p>
            <a:pPr eaLnBrk="1" hangingPunct="1">
              <a:lnSpc>
                <a:spcPct val="90000"/>
              </a:lnSpc>
              <a:buFont typeface="Wingdings" panose="05000000000000000000" pitchFamily="2" charset="2"/>
              <a:buNone/>
              <a:defRPr/>
            </a:pPr>
            <a:r>
              <a:rPr lang="en-US" altLang="en-US" sz="4800" b="1" dirty="0">
                <a:solidFill>
                  <a:srgbClr val="FF3300"/>
                </a:solidFill>
                <a:effectLst>
                  <a:outerShdw blurRad="38100" dist="38100" dir="2700000" algn="tl">
                    <a:srgbClr val="000000"/>
                  </a:outerShdw>
                </a:effectLst>
                <a:latin typeface="Mistral" panose="03090702030407020403" pitchFamily="66" charset="0"/>
              </a:rPr>
              <a:t>	…12,000 horses!</a:t>
            </a:r>
          </a:p>
          <a:p>
            <a:pPr eaLnBrk="1" hangingPunct="1">
              <a:lnSpc>
                <a:spcPct val="90000"/>
              </a:lnSpc>
              <a:buFont typeface="Wingdings" panose="05000000000000000000" pitchFamily="2" charset="2"/>
              <a:buNone/>
              <a:defRPr/>
            </a:pPr>
            <a:r>
              <a:rPr lang="en-US" altLang="en-US" sz="2800" dirty="0">
                <a:latin typeface="Arial Narrow" panose="020B0606020202030204" pitchFamily="34" charset="0"/>
              </a:rPr>
              <a:t>			1 Kg. 4:26</a:t>
            </a:r>
          </a:p>
        </p:txBody>
      </p:sp>
      <p:sp>
        <p:nvSpPr>
          <p:cNvPr id="572421" name="Text Box 5">
            <a:extLst>
              <a:ext uri="{FF2B5EF4-FFF2-40B4-BE49-F238E27FC236}">
                <a16:creationId xmlns:a16="http://schemas.microsoft.com/office/drawing/2014/main" id="{8947F164-0D72-C21C-9668-A55D8716D1CC}"/>
              </a:ext>
            </a:extLst>
          </p:cNvPr>
          <p:cNvSpPr txBox="1">
            <a:spLocks noChangeArrowheads="1"/>
          </p:cNvSpPr>
          <p:nvPr/>
        </p:nvSpPr>
        <p:spPr bwMode="auto">
          <a:xfrm>
            <a:off x="228600" y="5486400"/>
            <a:ext cx="1164656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fontAlgn="base">
              <a:spcBef>
                <a:spcPct val="50000"/>
              </a:spcBef>
              <a:spcAft>
                <a:spcPct val="0"/>
              </a:spcAft>
            </a:pPr>
            <a:r>
              <a:rPr lang="en-US" altLang="en-US" sz="2800" dirty="0">
                <a:solidFill>
                  <a:srgbClr val="000000"/>
                </a:solidFill>
                <a:latin typeface="Agency FB" panose="020B0503020202020204" pitchFamily="34" charset="0"/>
              </a:rPr>
              <a:t>Horses at this early period were not used for cavalry, but rather, for chariotry. Chariot horses worked in teams of three.</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572420">
                                            <p:bg/>
                                          </p:spTgt>
                                        </p:tgtEl>
                                        <p:attrNameLst>
                                          <p:attrName>style.visibility</p:attrName>
                                        </p:attrNameLst>
                                      </p:cBhvr>
                                      <p:to>
                                        <p:strVal val="visible"/>
                                      </p:to>
                                    </p:set>
                                    <p:animEffect transition="in" filter="fade">
                                      <p:cBhvr>
                                        <p:cTn id="7" dur="770" decel="100000"/>
                                        <p:tgtEl>
                                          <p:spTgt spid="572420">
                                            <p:bg/>
                                          </p:spTgt>
                                        </p:tgtEl>
                                      </p:cBhvr>
                                    </p:animEffect>
                                    <p:animScale>
                                      <p:cBhvr>
                                        <p:cTn id="8" dur="770" decel="100000"/>
                                        <p:tgtEl>
                                          <p:spTgt spid="572420">
                                            <p:bg/>
                                          </p:spTgt>
                                        </p:tgtEl>
                                      </p:cBhvr>
                                      <p:from x="10000" y="10000"/>
                                      <p:to x="200000" y="450000"/>
                                    </p:animScale>
                                    <p:animScale>
                                      <p:cBhvr>
                                        <p:cTn id="9" dur="1230" accel="100000" fill="hold">
                                          <p:stCondLst>
                                            <p:cond delay="770"/>
                                          </p:stCondLst>
                                        </p:cTn>
                                        <p:tgtEl>
                                          <p:spTgt spid="572420">
                                            <p:bg/>
                                          </p:spTgt>
                                        </p:tgtEl>
                                      </p:cBhvr>
                                      <p:from x="200000" y="450000"/>
                                      <p:to x="100000" y="100000"/>
                                    </p:animScale>
                                    <p:set>
                                      <p:cBhvr>
                                        <p:cTn id="10" dur="770" fill="hold"/>
                                        <p:tgtEl>
                                          <p:spTgt spid="572420">
                                            <p:bg/>
                                          </p:spTgt>
                                        </p:tgtEl>
                                        <p:attrNameLst>
                                          <p:attrName>ppt_x</p:attrName>
                                        </p:attrNameLst>
                                      </p:cBhvr>
                                      <p:to>
                                        <p:strVal val="(0.5)"/>
                                      </p:to>
                                    </p:set>
                                    <p:anim from="(0.5)" to="(#ppt_x)" calcmode="lin" valueType="num">
                                      <p:cBhvr>
                                        <p:cTn id="11" dur="1230" accel="100000" fill="hold">
                                          <p:stCondLst>
                                            <p:cond delay="770"/>
                                          </p:stCondLst>
                                        </p:cTn>
                                        <p:tgtEl>
                                          <p:spTgt spid="572420">
                                            <p:bg/>
                                          </p:spTgt>
                                        </p:tgtEl>
                                        <p:attrNameLst>
                                          <p:attrName>ppt_x</p:attrName>
                                        </p:attrNameLst>
                                      </p:cBhvr>
                                    </p:anim>
                                    <p:set>
                                      <p:cBhvr>
                                        <p:cTn id="12" dur="770" fill="hold"/>
                                        <p:tgtEl>
                                          <p:spTgt spid="572420">
                                            <p:bg/>
                                          </p:spTgt>
                                        </p:tgtEl>
                                        <p:attrNameLst>
                                          <p:attrName>ppt_y</p:attrName>
                                        </p:attrNameLst>
                                      </p:cBhvr>
                                      <p:to>
                                        <p:strVal val="(#ppt_y+0.4)"/>
                                      </p:to>
                                    </p:set>
                                    <p:anim from="(#ppt_y+0.4)" to="(#ppt_y)" calcmode="lin" valueType="num">
                                      <p:cBhvr>
                                        <p:cTn id="13" dur="1230" accel="100000" fill="hold">
                                          <p:stCondLst>
                                            <p:cond delay="770"/>
                                          </p:stCondLst>
                                        </p:cTn>
                                        <p:tgtEl>
                                          <p:spTgt spid="572420">
                                            <p:bg/>
                                          </p:spTgt>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572420">
                                            <p:txEl>
                                              <p:pRg st="0" end="0"/>
                                            </p:txEl>
                                          </p:spTgt>
                                        </p:tgtEl>
                                        <p:attrNameLst>
                                          <p:attrName>style.visibility</p:attrName>
                                        </p:attrNameLst>
                                      </p:cBhvr>
                                      <p:to>
                                        <p:strVal val="visible"/>
                                      </p:to>
                                    </p:set>
                                    <p:animEffect transition="in" filter="fade">
                                      <p:cBhvr>
                                        <p:cTn id="16" dur="770" decel="100000"/>
                                        <p:tgtEl>
                                          <p:spTgt spid="572420">
                                            <p:txEl>
                                              <p:pRg st="0" end="0"/>
                                            </p:txEl>
                                          </p:spTgt>
                                        </p:tgtEl>
                                      </p:cBhvr>
                                    </p:animEffect>
                                    <p:animScale>
                                      <p:cBhvr>
                                        <p:cTn id="17" dur="770" decel="100000"/>
                                        <p:tgtEl>
                                          <p:spTgt spid="572420">
                                            <p:txEl>
                                              <p:pRg st="0" end="0"/>
                                            </p:txEl>
                                          </p:spTgt>
                                        </p:tgtEl>
                                      </p:cBhvr>
                                      <p:from x="10000" y="10000"/>
                                      <p:to x="200000" y="450000"/>
                                    </p:animScale>
                                    <p:animScale>
                                      <p:cBhvr>
                                        <p:cTn id="18" dur="1230" accel="100000" fill="hold">
                                          <p:stCondLst>
                                            <p:cond delay="770"/>
                                          </p:stCondLst>
                                        </p:cTn>
                                        <p:tgtEl>
                                          <p:spTgt spid="572420">
                                            <p:txEl>
                                              <p:pRg st="0" end="0"/>
                                            </p:txEl>
                                          </p:spTgt>
                                        </p:tgtEl>
                                      </p:cBhvr>
                                      <p:from x="200000" y="450000"/>
                                      <p:to x="100000" y="100000"/>
                                    </p:animScale>
                                    <p:set>
                                      <p:cBhvr>
                                        <p:cTn id="19" dur="770" fill="hold"/>
                                        <p:tgtEl>
                                          <p:spTgt spid="572420">
                                            <p:txEl>
                                              <p:pRg st="0" end="0"/>
                                            </p:txEl>
                                          </p:spTgt>
                                        </p:tgtEl>
                                        <p:attrNameLst>
                                          <p:attrName>ppt_x</p:attrName>
                                        </p:attrNameLst>
                                      </p:cBhvr>
                                      <p:to>
                                        <p:strVal val="(0.5)"/>
                                      </p:to>
                                    </p:set>
                                    <p:anim from="(0.5)" to="(#ppt_x)" calcmode="lin" valueType="num">
                                      <p:cBhvr>
                                        <p:cTn id="20" dur="1230" accel="100000" fill="hold">
                                          <p:stCondLst>
                                            <p:cond delay="770"/>
                                          </p:stCondLst>
                                        </p:cTn>
                                        <p:tgtEl>
                                          <p:spTgt spid="572420">
                                            <p:txEl>
                                              <p:pRg st="0" end="0"/>
                                            </p:txEl>
                                          </p:spTgt>
                                        </p:tgtEl>
                                        <p:attrNameLst>
                                          <p:attrName>ppt_x</p:attrName>
                                        </p:attrNameLst>
                                      </p:cBhvr>
                                    </p:anim>
                                    <p:set>
                                      <p:cBhvr>
                                        <p:cTn id="21" dur="770" fill="hold"/>
                                        <p:tgtEl>
                                          <p:spTgt spid="572420">
                                            <p:txEl>
                                              <p:pRg st="0" end="0"/>
                                            </p:txEl>
                                          </p:spTgt>
                                        </p:tgtEl>
                                        <p:attrNameLst>
                                          <p:attrName>ppt_y</p:attrName>
                                        </p:attrNameLst>
                                      </p:cBhvr>
                                      <p:to>
                                        <p:strVal val="(#ppt_y+0.4)"/>
                                      </p:to>
                                    </p:set>
                                    <p:anim from="(#ppt_y+0.4)" to="(#ppt_y)" calcmode="lin" valueType="num">
                                      <p:cBhvr>
                                        <p:cTn id="22" dur="1230" accel="100000" fill="hold">
                                          <p:stCondLst>
                                            <p:cond delay="770"/>
                                          </p:stCondLst>
                                        </p:cTn>
                                        <p:tgtEl>
                                          <p:spTgt spid="572420">
                                            <p:txEl>
                                              <p:pRg st="0" end="0"/>
                                            </p:txEl>
                                          </p:spTgt>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572420">
                                            <p:txEl>
                                              <p:pRg st="1" end="1"/>
                                            </p:txEl>
                                          </p:spTgt>
                                        </p:tgtEl>
                                        <p:attrNameLst>
                                          <p:attrName>style.visibility</p:attrName>
                                        </p:attrNameLst>
                                      </p:cBhvr>
                                      <p:to>
                                        <p:strVal val="visible"/>
                                      </p:to>
                                    </p:set>
                                    <p:animEffect transition="in" filter="fade">
                                      <p:cBhvr>
                                        <p:cTn id="25" dur="770" decel="100000"/>
                                        <p:tgtEl>
                                          <p:spTgt spid="572420">
                                            <p:txEl>
                                              <p:pRg st="1" end="1"/>
                                            </p:txEl>
                                          </p:spTgt>
                                        </p:tgtEl>
                                      </p:cBhvr>
                                    </p:animEffect>
                                    <p:animScale>
                                      <p:cBhvr>
                                        <p:cTn id="26" dur="770" decel="100000"/>
                                        <p:tgtEl>
                                          <p:spTgt spid="572420">
                                            <p:txEl>
                                              <p:pRg st="1" end="1"/>
                                            </p:txEl>
                                          </p:spTgt>
                                        </p:tgtEl>
                                      </p:cBhvr>
                                      <p:from x="10000" y="10000"/>
                                      <p:to x="200000" y="450000"/>
                                    </p:animScale>
                                    <p:animScale>
                                      <p:cBhvr>
                                        <p:cTn id="27" dur="1230" accel="100000" fill="hold">
                                          <p:stCondLst>
                                            <p:cond delay="770"/>
                                          </p:stCondLst>
                                        </p:cTn>
                                        <p:tgtEl>
                                          <p:spTgt spid="572420">
                                            <p:txEl>
                                              <p:pRg st="1" end="1"/>
                                            </p:txEl>
                                          </p:spTgt>
                                        </p:tgtEl>
                                      </p:cBhvr>
                                      <p:from x="200000" y="450000"/>
                                      <p:to x="100000" y="100000"/>
                                    </p:animScale>
                                    <p:set>
                                      <p:cBhvr>
                                        <p:cTn id="28" dur="770" fill="hold"/>
                                        <p:tgtEl>
                                          <p:spTgt spid="572420">
                                            <p:txEl>
                                              <p:pRg st="1" end="1"/>
                                            </p:txEl>
                                          </p:spTgt>
                                        </p:tgtEl>
                                        <p:attrNameLst>
                                          <p:attrName>ppt_x</p:attrName>
                                        </p:attrNameLst>
                                      </p:cBhvr>
                                      <p:to>
                                        <p:strVal val="(0.5)"/>
                                      </p:to>
                                    </p:set>
                                    <p:anim from="(0.5)" to="(#ppt_x)" calcmode="lin" valueType="num">
                                      <p:cBhvr>
                                        <p:cTn id="29" dur="1230" accel="100000" fill="hold">
                                          <p:stCondLst>
                                            <p:cond delay="770"/>
                                          </p:stCondLst>
                                        </p:cTn>
                                        <p:tgtEl>
                                          <p:spTgt spid="572420">
                                            <p:txEl>
                                              <p:pRg st="1" end="1"/>
                                            </p:txEl>
                                          </p:spTgt>
                                        </p:tgtEl>
                                        <p:attrNameLst>
                                          <p:attrName>ppt_x</p:attrName>
                                        </p:attrNameLst>
                                      </p:cBhvr>
                                    </p:anim>
                                    <p:set>
                                      <p:cBhvr>
                                        <p:cTn id="30" dur="770" fill="hold"/>
                                        <p:tgtEl>
                                          <p:spTgt spid="572420">
                                            <p:txEl>
                                              <p:pRg st="1" end="1"/>
                                            </p:txEl>
                                          </p:spTgt>
                                        </p:tgtEl>
                                        <p:attrNameLst>
                                          <p:attrName>ppt_y</p:attrName>
                                        </p:attrNameLst>
                                      </p:cBhvr>
                                      <p:to>
                                        <p:strVal val="(#ppt_y+0.4)"/>
                                      </p:to>
                                    </p:set>
                                    <p:anim from="(#ppt_y+0.4)" to="(#ppt_y)" calcmode="lin" valueType="num">
                                      <p:cBhvr>
                                        <p:cTn id="31" dur="1230" accel="100000" fill="hold">
                                          <p:stCondLst>
                                            <p:cond delay="770"/>
                                          </p:stCondLst>
                                        </p:cTn>
                                        <p:tgtEl>
                                          <p:spTgt spid="572420">
                                            <p:txEl>
                                              <p:pRg st="1" end="1"/>
                                            </p:txEl>
                                          </p:spTgt>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572420">
                                            <p:txEl>
                                              <p:pRg st="2" end="2"/>
                                            </p:txEl>
                                          </p:spTgt>
                                        </p:tgtEl>
                                        <p:attrNameLst>
                                          <p:attrName>style.visibility</p:attrName>
                                        </p:attrNameLst>
                                      </p:cBhvr>
                                      <p:to>
                                        <p:strVal val="visible"/>
                                      </p:to>
                                    </p:set>
                                    <p:animEffect transition="in" filter="fade">
                                      <p:cBhvr>
                                        <p:cTn id="34" dur="770" decel="100000"/>
                                        <p:tgtEl>
                                          <p:spTgt spid="572420">
                                            <p:txEl>
                                              <p:pRg st="2" end="2"/>
                                            </p:txEl>
                                          </p:spTgt>
                                        </p:tgtEl>
                                      </p:cBhvr>
                                    </p:animEffect>
                                    <p:animScale>
                                      <p:cBhvr>
                                        <p:cTn id="35" dur="770" decel="100000"/>
                                        <p:tgtEl>
                                          <p:spTgt spid="572420">
                                            <p:txEl>
                                              <p:pRg st="2" end="2"/>
                                            </p:txEl>
                                          </p:spTgt>
                                        </p:tgtEl>
                                      </p:cBhvr>
                                      <p:from x="10000" y="10000"/>
                                      <p:to x="200000" y="450000"/>
                                    </p:animScale>
                                    <p:animScale>
                                      <p:cBhvr>
                                        <p:cTn id="36" dur="1230" accel="100000" fill="hold">
                                          <p:stCondLst>
                                            <p:cond delay="770"/>
                                          </p:stCondLst>
                                        </p:cTn>
                                        <p:tgtEl>
                                          <p:spTgt spid="572420">
                                            <p:txEl>
                                              <p:pRg st="2" end="2"/>
                                            </p:txEl>
                                          </p:spTgt>
                                        </p:tgtEl>
                                      </p:cBhvr>
                                      <p:from x="200000" y="450000"/>
                                      <p:to x="100000" y="100000"/>
                                    </p:animScale>
                                    <p:set>
                                      <p:cBhvr>
                                        <p:cTn id="37" dur="770" fill="hold"/>
                                        <p:tgtEl>
                                          <p:spTgt spid="572420">
                                            <p:txEl>
                                              <p:pRg st="2" end="2"/>
                                            </p:txEl>
                                          </p:spTgt>
                                        </p:tgtEl>
                                        <p:attrNameLst>
                                          <p:attrName>ppt_x</p:attrName>
                                        </p:attrNameLst>
                                      </p:cBhvr>
                                      <p:to>
                                        <p:strVal val="(0.5)"/>
                                      </p:to>
                                    </p:set>
                                    <p:anim from="(0.5)" to="(#ppt_x)" calcmode="lin" valueType="num">
                                      <p:cBhvr>
                                        <p:cTn id="38" dur="1230" accel="100000" fill="hold">
                                          <p:stCondLst>
                                            <p:cond delay="770"/>
                                          </p:stCondLst>
                                        </p:cTn>
                                        <p:tgtEl>
                                          <p:spTgt spid="572420">
                                            <p:txEl>
                                              <p:pRg st="2" end="2"/>
                                            </p:txEl>
                                          </p:spTgt>
                                        </p:tgtEl>
                                        <p:attrNameLst>
                                          <p:attrName>ppt_x</p:attrName>
                                        </p:attrNameLst>
                                      </p:cBhvr>
                                    </p:anim>
                                    <p:set>
                                      <p:cBhvr>
                                        <p:cTn id="39" dur="770" fill="hold"/>
                                        <p:tgtEl>
                                          <p:spTgt spid="572420">
                                            <p:txEl>
                                              <p:pRg st="2" end="2"/>
                                            </p:txEl>
                                          </p:spTgt>
                                        </p:tgtEl>
                                        <p:attrNameLst>
                                          <p:attrName>ppt_y</p:attrName>
                                        </p:attrNameLst>
                                      </p:cBhvr>
                                      <p:to>
                                        <p:strVal val="(#ppt_y+0.4)"/>
                                      </p:to>
                                    </p:set>
                                    <p:anim from="(#ppt_y+0.4)" to="(#ppt_y)" calcmode="lin" valueType="num">
                                      <p:cBhvr>
                                        <p:cTn id="40" dur="1230" accel="100000" fill="hold">
                                          <p:stCondLst>
                                            <p:cond delay="770"/>
                                          </p:stCondLst>
                                        </p:cTn>
                                        <p:tgtEl>
                                          <p:spTgt spid="572420">
                                            <p:txEl>
                                              <p:pRg st="2" end="2"/>
                                            </p:txEl>
                                          </p:spTgt>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572420">
                                            <p:txEl>
                                              <p:pRg st="3" end="3"/>
                                            </p:txEl>
                                          </p:spTgt>
                                        </p:tgtEl>
                                        <p:attrNameLst>
                                          <p:attrName>style.visibility</p:attrName>
                                        </p:attrNameLst>
                                      </p:cBhvr>
                                      <p:to>
                                        <p:strVal val="visible"/>
                                      </p:to>
                                    </p:set>
                                    <p:animEffect transition="in" filter="fade">
                                      <p:cBhvr>
                                        <p:cTn id="43" dur="770" decel="100000"/>
                                        <p:tgtEl>
                                          <p:spTgt spid="572420">
                                            <p:txEl>
                                              <p:pRg st="3" end="3"/>
                                            </p:txEl>
                                          </p:spTgt>
                                        </p:tgtEl>
                                      </p:cBhvr>
                                    </p:animEffect>
                                    <p:animScale>
                                      <p:cBhvr>
                                        <p:cTn id="44" dur="770" decel="100000"/>
                                        <p:tgtEl>
                                          <p:spTgt spid="572420">
                                            <p:txEl>
                                              <p:pRg st="3" end="3"/>
                                            </p:txEl>
                                          </p:spTgt>
                                        </p:tgtEl>
                                      </p:cBhvr>
                                      <p:from x="10000" y="10000"/>
                                      <p:to x="200000" y="450000"/>
                                    </p:animScale>
                                    <p:animScale>
                                      <p:cBhvr>
                                        <p:cTn id="45" dur="1230" accel="100000" fill="hold">
                                          <p:stCondLst>
                                            <p:cond delay="770"/>
                                          </p:stCondLst>
                                        </p:cTn>
                                        <p:tgtEl>
                                          <p:spTgt spid="572420">
                                            <p:txEl>
                                              <p:pRg st="3" end="3"/>
                                            </p:txEl>
                                          </p:spTgt>
                                        </p:tgtEl>
                                      </p:cBhvr>
                                      <p:from x="200000" y="450000"/>
                                      <p:to x="100000" y="100000"/>
                                    </p:animScale>
                                    <p:set>
                                      <p:cBhvr>
                                        <p:cTn id="46" dur="770" fill="hold"/>
                                        <p:tgtEl>
                                          <p:spTgt spid="572420">
                                            <p:txEl>
                                              <p:pRg st="3" end="3"/>
                                            </p:txEl>
                                          </p:spTgt>
                                        </p:tgtEl>
                                        <p:attrNameLst>
                                          <p:attrName>ppt_x</p:attrName>
                                        </p:attrNameLst>
                                      </p:cBhvr>
                                      <p:to>
                                        <p:strVal val="(0.5)"/>
                                      </p:to>
                                    </p:set>
                                    <p:anim from="(0.5)" to="(#ppt_x)" calcmode="lin" valueType="num">
                                      <p:cBhvr>
                                        <p:cTn id="47" dur="1230" accel="100000" fill="hold">
                                          <p:stCondLst>
                                            <p:cond delay="770"/>
                                          </p:stCondLst>
                                        </p:cTn>
                                        <p:tgtEl>
                                          <p:spTgt spid="572420">
                                            <p:txEl>
                                              <p:pRg st="3" end="3"/>
                                            </p:txEl>
                                          </p:spTgt>
                                        </p:tgtEl>
                                        <p:attrNameLst>
                                          <p:attrName>ppt_x</p:attrName>
                                        </p:attrNameLst>
                                      </p:cBhvr>
                                    </p:anim>
                                    <p:set>
                                      <p:cBhvr>
                                        <p:cTn id="48" dur="770" fill="hold"/>
                                        <p:tgtEl>
                                          <p:spTgt spid="572420">
                                            <p:txEl>
                                              <p:pRg st="3" end="3"/>
                                            </p:txEl>
                                          </p:spTgt>
                                        </p:tgtEl>
                                        <p:attrNameLst>
                                          <p:attrName>ppt_y</p:attrName>
                                        </p:attrNameLst>
                                      </p:cBhvr>
                                      <p:to>
                                        <p:strVal val="(#ppt_y+0.4)"/>
                                      </p:to>
                                    </p:set>
                                    <p:anim from="(#ppt_y+0.4)" to="(#ppt_y)" calcmode="lin" valueType="num">
                                      <p:cBhvr>
                                        <p:cTn id="49" dur="1230" accel="100000" fill="hold">
                                          <p:stCondLst>
                                            <p:cond delay="770"/>
                                          </p:stCondLst>
                                        </p:cTn>
                                        <p:tgtEl>
                                          <p:spTgt spid="572420">
                                            <p:txEl>
                                              <p:pRg st="3" end="3"/>
                                            </p:txEl>
                                          </p:spTgt>
                                        </p:tgtEl>
                                        <p:attrNameLst>
                                          <p:attrName>ppt_y</p:attrName>
                                        </p:attrNameLst>
                                      </p:cBhvr>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16" fill="hold" nodeType="clickEffect">
                                  <p:stCondLst>
                                    <p:cond delay="0"/>
                                  </p:stCondLst>
                                  <p:childTnLst>
                                    <p:set>
                                      <p:cBhvr>
                                        <p:cTn id="53" dur="1" fill="hold">
                                          <p:stCondLst>
                                            <p:cond delay="0"/>
                                          </p:stCondLst>
                                        </p:cTn>
                                        <p:tgtEl>
                                          <p:spTgt spid="572421">
                                            <p:txEl>
                                              <p:pRg st="0" end="0"/>
                                            </p:txEl>
                                          </p:spTgt>
                                        </p:tgtEl>
                                        <p:attrNameLst>
                                          <p:attrName>style.visibility</p:attrName>
                                        </p:attrNameLst>
                                      </p:cBhvr>
                                      <p:to>
                                        <p:strVal val="visible"/>
                                      </p:to>
                                    </p:set>
                                    <p:anim calcmode="lin" valueType="num">
                                      <p:cBhvr>
                                        <p:cTn id="54" dur="500" fill="hold"/>
                                        <p:tgtEl>
                                          <p:spTgt spid="572421">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57242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0"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D0F57C4-8A60-1A58-5DDF-D42BDCA951A7}"/>
              </a:ext>
            </a:extLst>
          </p:cNvPr>
          <p:cNvSpPr>
            <a:spLocks noGrp="1" noChangeArrowheads="1"/>
          </p:cNvSpPr>
          <p:nvPr>
            <p:ph type="body" sz="half" idx="2"/>
          </p:nvPr>
        </p:nvSpPr>
        <p:spPr>
          <a:xfrm>
            <a:off x="92241" y="565484"/>
            <a:ext cx="2803358" cy="5967412"/>
          </a:xfrm>
        </p:spPr>
        <p:txBody>
          <a:bodyPr/>
          <a:lstStyle/>
          <a:p>
            <a:pPr eaLnBrk="1" hangingPunct="1">
              <a:buFont typeface="Wingdings" panose="05000000000000000000" pitchFamily="2" charset="2"/>
              <a:buNone/>
            </a:pPr>
            <a:r>
              <a:rPr lang="en-US" altLang="en-US" sz="2400" dirty="0">
                <a:latin typeface="Franklin Gothic Medium" panose="020B0603020102020204" pitchFamily="34" charset="0"/>
              </a:rPr>
              <a:t>The temple mount was essentially a square, probably with short retaining walls to create a flat surface.</a:t>
            </a:r>
          </a:p>
        </p:txBody>
      </p:sp>
      <p:pic>
        <p:nvPicPr>
          <p:cNvPr id="41987" name="Picture 3" descr="temple 003">
            <a:extLst>
              <a:ext uri="{FF2B5EF4-FFF2-40B4-BE49-F238E27FC236}">
                <a16:creationId xmlns:a16="http://schemas.microsoft.com/office/drawing/2014/main" id="{F5C11FFF-F25C-4369-DCEC-68DD1D92F82E}"/>
              </a:ext>
            </a:extLst>
          </p:cNvPr>
          <p:cNvPicPr>
            <a:picLocks noGrp="1" noChangeAspect="1" noChangeArrowheads="1"/>
          </p:cNvPicPr>
          <p:nvPr>
            <p:ph sz="half" idx="1"/>
          </p:nvPr>
        </p:nvPicPr>
        <p:blipFill>
          <a:blip r:embed="rId2">
            <a:lum bright="18000" contrast="36000"/>
            <a:extLst>
              <a:ext uri="{28A0092B-C50C-407E-A947-70E740481C1C}">
                <a14:useLocalDpi xmlns:a14="http://schemas.microsoft.com/office/drawing/2010/main" val="0"/>
              </a:ext>
            </a:extLst>
          </a:blip>
          <a:srcRect/>
          <a:stretch>
            <a:fillRect/>
          </a:stretch>
        </p:blipFill>
        <p:spPr>
          <a:xfrm>
            <a:off x="3048002" y="685800"/>
            <a:ext cx="9144000" cy="5510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Line 4">
            <a:extLst>
              <a:ext uri="{FF2B5EF4-FFF2-40B4-BE49-F238E27FC236}">
                <a16:creationId xmlns:a16="http://schemas.microsoft.com/office/drawing/2014/main" id="{D7916DBE-6828-3BBA-B941-89AF4B800B4C}"/>
              </a:ext>
            </a:extLst>
          </p:cNvPr>
          <p:cNvSpPr>
            <a:spLocks noChangeShapeType="1"/>
          </p:cNvSpPr>
          <p:nvPr/>
        </p:nvSpPr>
        <p:spPr bwMode="auto">
          <a:xfrm flipH="1" flipV="1">
            <a:off x="4331368" y="1555750"/>
            <a:ext cx="2286000" cy="914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574469" name="Text Box 5">
            <a:extLst>
              <a:ext uri="{FF2B5EF4-FFF2-40B4-BE49-F238E27FC236}">
                <a16:creationId xmlns:a16="http://schemas.microsoft.com/office/drawing/2014/main" id="{E8A453AF-2A08-4447-B019-E6C81E02C918}"/>
              </a:ext>
            </a:extLst>
          </p:cNvPr>
          <p:cNvSpPr txBox="1">
            <a:spLocks noChangeArrowheads="1"/>
          </p:cNvSpPr>
          <p:nvPr/>
        </p:nvSpPr>
        <p:spPr bwMode="auto">
          <a:xfrm>
            <a:off x="3729788" y="1130968"/>
            <a:ext cx="53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3600">
                <a:solidFill>
                  <a:srgbClr val="FF3300"/>
                </a:solidFill>
                <a:effectLst>
                  <a:outerShdw blurRad="38100" dist="38100" dir="2700000" algn="tl">
                    <a:srgbClr val="000000"/>
                  </a:outerShdw>
                </a:effectLst>
                <a:latin typeface="Berlin Sans FB Demi" pitchFamily="34" charset="0"/>
                <a:cs typeface="Arial" panose="020B0604020202020204" pitchFamily="34" charset="0"/>
              </a:rPr>
              <a:t>N</a:t>
            </a:r>
          </a:p>
        </p:txBody>
      </p:sp>
    </p:spTree>
  </p:cSld>
  <p:clrMapOvr>
    <a:masterClrMapping/>
  </p:clrMapOvr>
  <p:transition spd="med">
    <p:zoom dir="in"/>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92E546C-3D1A-AC84-CA61-337D1D765823}"/>
              </a:ext>
            </a:extLst>
          </p:cNvPr>
          <p:cNvSpPr>
            <a:spLocks noGrp="1" noChangeArrowheads="1"/>
          </p:cNvSpPr>
          <p:nvPr>
            <p:ph type="title"/>
          </p:nvPr>
        </p:nvSpPr>
        <p:spPr>
          <a:xfrm>
            <a:off x="6172200" y="533400"/>
            <a:ext cx="3962400" cy="1143000"/>
          </a:xfrm>
        </p:spPr>
        <p:txBody>
          <a:bodyPr/>
          <a:lstStyle/>
          <a:p>
            <a:pPr eaLnBrk="1" hangingPunct="1"/>
            <a:r>
              <a:rPr lang="en-US" altLang="en-US" sz="4000">
                <a:latin typeface="Franklin Gothic Medium" panose="020B0603020102020204" pitchFamily="34" charset="0"/>
              </a:rPr>
              <a:t>Mt. Zion and the City of David</a:t>
            </a:r>
          </a:p>
        </p:txBody>
      </p:sp>
      <p:sp>
        <p:nvSpPr>
          <p:cNvPr id="43011" name="Rectangle 3">
            <a:extLst>
              <a:ext uri="{FF2B5EF4-FFF2-40B4-BE49-F238E27FC236}">
                <a16:creationId xmlns:a16="http://schemas.microsoft.com/office/drawing/2014/main" id="{D42C70B7-E696-223A-5FC8-660B85B485E1}"/>
              </a:ext>
            </a:extLst>
          </p:cNvPr>
          <p:cNvSpPr>
            <a:spLocks noGrp="1" noChangeArrowheads="1"/>
          </p:cNvSpPr>
          <p:nvPr>
            <p:ph type="body" sz="half" idx="2"/>
          </p:nvPr>
        </p:nvSpPr>
        <p:spPr>
          <a:xfrm>
            <a:off x="6172199" y="1828800"/>
            <a:ext cx="5811253" cy="4876800"/>
          </a:xfrm>
        </p:spPr>
        <p:txBody>
          <a:bodyPr/>
          <a:lstStyle/>
          <a:p>
            <a:pPr eaLnBrk="1" hangingPunct="1">
              <a:buFont typeface="Wingdings" panose="05000000000000000000" pitchFamily="2" charset="2"/>
              <a:buNone/>
            </a:pPr>
            <a:r>
              <a:rPr lang="en-US" altLang="en-US" sz="2400" dirty="0">
                <a:latin typeface="Arial Narrow" panose="020B0606020202030204" pitchFamily="34" charset="0"/>
              </a:rPr>
              <a:t>The original square of the temple mount was much smaller than is present today. The current surface of the temple mount was greatly enlarged by Herod the Great, and that surface remains, even though crowned by the Dome of the Rock.</a:t>
            </a:r>
          </a:p>
        </p:txBody>
      </p:sp>
      <p:pic>
        <p:nvPicPr>
          <p:cNvPr id="43012" name="Picture 4" descr="JAS03">
            <a:extLst>
              <a:ext uri="{FF2B5EF4-FFF2-40B4-BE49-F238E27FC236}">
                <a16:creationId xmlns:a16="http://schemas.microsoft.com/office/drawing/2014/main" id="{9CE6676A-DCDC-582C-0AEB-AC53EC736A9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0"/>
            <a:ext cx="4306888" cy="6858000"/>
          </a:xfrm>
        </p:spPr>
      </p:pic>
      <p:sp>
        <p:nvSpPr>
          <p:cNvPr id="43013" name="Line 5">
            <a:extLst>
              <a:ext uri="{FF2B5EF4-FFF2-40B4-BE49-F238E27FC236}">
                <a16:creationId xmlns:a16="http://schemas.microsoft.com/office/drawing/2014/main" id="{89BDC5ED-0B7F-B19F-5DC1-5388E5BB9315}"/>
              </a:ext>
            </a:extLst>
          </p:cNvPr>
          <p:cNvSpPr>
            <a:spLocks noChangeShapeType="1"/>
          </p:cNvSpPr>
          <p:nvPr/>
        </p:nvSpPr>
        <p:spPr bwMode="auto">
          <a:xfrm>
            <a:off x="2362200" y="228600"/>
            <a:ext cx="228600" cy="9144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43014" name="Line 6">
            <a:extLst>
              <a:ext uri="{FF2B5EF4-FFF2-40B4-BE49-F238E27FC236}">
                <a16:creationId xmlns:a16="http://schemas.microsoft.com/office/drawing/2014/main" id="{467F1AA0-C292-4B26-9686-B14939C7D631}"/>
              </a:ext>
            </a:extLst>
          </p:cNvPr>
          <p:cNvSpPr>
            <a:spLocks noChangeShapeType="1"/>
          </p:cNvSpPr>
          <p:nvPr/>
        </p:nvSpPr>
        <p:spPr bwMode="auto">
          <a:xfrm>
            <a:off x="2362200" y="228600"/>
            <a:ext cx="1295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43015" name="Line 7">
            <a:extLst>
              <a:ext uri="{FF2B5EF4-FFF2-40B4-BE49-F238E27FC236}">
                <a16:creationId xmlns:a16="http://schemas.microsoft.com/office/drawing/2014/main" id="{F5D39973-7E83-A17A-885A-CD2D26F53C00}"/>
              </a:ext>
            </a:extLst>
          </p:cNvPr>
          <p:cNvSpPr>
            <a:spLocks noChangeShapeType="1"/>
          </p:cNvSpPr>
          <p:nvPr/>
        </p:nvSpPr>
        <p:spPr bwMode="auto">
          <a:xfrm>
            <a:off x="2590800" y="1143000"/>
            <a:ext cx="12954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43016" name="Line 8">
            <a:extLst>
              <a:ext uri="{FF2B5EF4-FFF2-40B4-BE49-F238E27FC236}">
                <a16:creationId xmlns:a16="http://schemas.microsoft.com/office/drawing/2014/main" id="{C1BA8E52-94DA-20A9-D167-76B2862DDC65}"/>
              </a:ext>
            </a:extLst>
          </p:cNvPr>
          <p:cNvSpPr>
            <a:spLocks noChangeShapeType="1"/>
          </p:cNvSpPr>
          <p:nvPr/>
        </p:nvSpPr>
        <p:spPr bwMode="auto">
          <a:xfrm>
            <a:off x="3657600" y="228600"/>
            <a:ext cx="228600" cy="9144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Tree>
  </p:cSld>
  <p:clrMapOvr>
    <a:masterClrMapping/>
  </p:clrMapOvr>
  <p:transition spd="med">
    <p:zoom dir="in"/>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E5EF553-F009-540D-6F36-CFD5D77F628B}"/>
              </a:ext>
            </a:extLst>
          </p:cNvPr>
          <p:cNvSpPr>
            <a:spLocks noGrp="1" noChangeArrowheads="1"/>
          </p:cNvSpPr>
          <p:nvPr>
            <p:ph type="title"/>
          </p:nvPr>
        </p:nvSpPr>
        <p:spPr>
          <a:xfrm>
            <a:off x="495803" y="481265"/>
            <a:ext cx="3344779" cy="3284620"/>
          </a:xfrm>
        </p:spPr>
        <p:txBody>
          <a:bodyPr/>
          <a:lstStyle/>
          <a:p>
            <a:pPr eaLnBrk="1" hangingPunct="1">
              <a:lnSpc>
                <a:spcPct val="85000"/>
              </a:lnSpc>
            </a:pPr>
            <a:r>
              <a:rPr lang="en-US" altLang="en-US" sz="4800" dirty="0"/>
              <a:t>First Temple </a:t>
            </a:r>
            <a:r>
              <a:rPr lang="en-US" altLang="en-US" sz="3600" dirty="0"/>
              <a:t>(basic configuration)</a:t>
            </a:r>
            <a:br>
              <a:rPr lang="en-US" altLang="en-US" sz="4800" dirty="0"/>
            </a:br>
            <a:r>
              <a:rPr lang="en-US" altLang="en-US" sz="2400" b="1" i="1" dirty="0">
                <a:latin typeface="Arial Narrow" panose="020B0606020202030204" pitchFamily="34" charset="0"/>
              </a:rPr>
              <a:t>Solomon built the first temple (1 Kg. 6). The temple, like the kingship, was anticipated in the Torah (Dt. 12).</a:t>
            </a:r>
          </a:p>
        </p:txBody>
      </p:sp>
      <p:pic>
        <p:nvPicPr>
          <p:cNvPr id="45059" name="Picture 3" descr="bar087d01">
            <a:extLst>
              <a:ext uri="{FF2B5EF4-FFF2-40B4-BE49-F238E27FC236}">
                <a16:creationId xmlns:a16="http://schemas.microsoft.com/office/drawing/2014/main" id="{EBA844C2-8CFD-2502-8DAE-5FA72CAB7752}"/>
              </a:ext>
            </a:extLst>
          </p:cNvPr>
          <p:cNvPicPr>
            <a:picLocks noGrp="1" noChangeAspect="1" noChangeArrowheads="1"/>
          </p:cNvPicPr>
          <p:nvPr>
            <p:ph sz="half" idx="2"/>
          </p:nvPr>
        </p:nvPicPr>
        <p:blipFill>
          <a:blip r:embed="rId2">
            <a:lum contrast="30000"/>
            <a:extLst>
              <a:ext uri="{28A0092B-C50C-407E-A947-70E740481C1C}">
                <a14:useLocalDpi xmlns:a14="http://schemas.microsoft.com/office/drawing/2010/main" val="0"/>
              </a:ext>
            </a:extLst>
          </a:blip>
          <a:srcRect/>
          <a:stretch>
            <a:fillRect/>
          </a:stretch>
        </p:blipFill>
        <p:spPr>
          <a:xfrm>
            <a:off x="6477000" y="930651"/>
            <a:ext cx="5715000" cy="5068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4" descr="bar087d02">
            <a:extLst>
              <a:ext uri="{FF2B5EF4-FFF2-40B4-BE49-F238E27FC236}">
                <a16:creationId xmlns:a16="http://schemas.microsoft.com/office/drawing/2014/main" id="{C061459B-5F81-E16A-86E8-0CE404F863C9}"/>
              </a:ext>
            </a:extLst>
          </p:cNvPr>
          <p:cNvPicPr>
            <a:picLocks noGrp="1" noChangeAspect="1" noChangeArrowheads="1"/>
          </p:cNvPicPr>
          <p:nvPr>
            <p:ph sz="half" idx="1"/>
          </p:nvPr>
        </p:nvPicPr>
        <p:blipFill>
          <a:blip r:embed="rId3">
            <a:lum contrast="30000"/>
            <a:extLst>
              <a:ext uri="{28A0092B-C50C-407E-A947-70E740481C1C}">
                <a14:useLocalDpi xmlns:a14="http://schemas.microsoft.com/office/drawing/2010/main" val="0"/>
              </a:ext>
            </a:extLst>
          </a:blip>
          <a:srcRect/>
          <a:stretch>
            <a:fillRect/>
          </a:stretch>
        </p:blipFill>
        <p:spPr>
          <a:xfrm>
            <a:off x="4299787" y="930651"/>
            <a:ext cx="1952625"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978B1A0-D7F8-C3BA-D400-683C03EF02A8}"/>
              </a:ext>
            </a:extLst>
          </p:cNvPr>
          <p:cNvSpPr>
            <a:spLocks noGrp="1" noChangeArrowheads="1"/>
          </p:cNvSpPr>
          <p:nvPr>
            <p:ph type="title"/>
          </p:nvPr>
        </p:nvSpPr>
        <p:spPr>
          <a:xfrm>
            <a:off x="2390274" y="613610"/>
            <a:ext cx="1905000" cy="762000"/>
          </a:xfrm>
        </p:spPr>
        <p:txBody>
          <a:bodyPr/>
          <a:lstStyle/>
          <a:p>
            <a:pPr eaLnBrk="1" hangingPunct="1"/>
            <a:r>
              <a:rPr lang="en-US" altLang="en-US" sz="3200" dirty="0">
                <a:latin typeface="Lucida Bright" panose="02040602050505020304" pitchFamily="18" charset="0"/>
              </a:rPr>
              <a:t>Mt. Zion</a:t>
            </a:r>
          </a:p>
        </p:txBody>
      </p:sp>
      <p:pic>
        <p:nvPicPr>
          <p:cNvPr id="46083" name="Picture 3" descr="bar085f01">
            <a:extLst>
              <a:ext uri="{FF2B5EF4-FFF2-40B4-BE49-F238E27FC236}">
                <a16:creationId xmlns:a16="http://schemas.microsoft.com/office/drawing/2014/main" id="{E56F98A7-CDD7-A6B4-1C48-45CE870C73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68253" y="312821"/>
            <a:ext cx="7162800" cy="640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a:extLst>
              <a:ext uri="{FF2B5EF4-FFF2-40B4-BE49-F238E27FC236}">
                <a16:creationId xmlns:a16="http://schemas.microsoft.com/office/drawing/2014/main" id="{AB478F65-1102-7D82-9F0C-FF85536902EC}"/>
              </a:ext>
            </a:extLst>
          </p:cNvPr>
          <p:cNvSpPr txBox="1">
            <a:spLocks noChangeArrowheads="1"/>
          </p:cNvSpPr>
          <p:nvPr/>
        </p:nvSpPr>
        <p:spPr bwMode="auto">
          <a:xfrm>
            <a:off x="360947" y="1600200"/>
            <a:ext cx="393432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spcBef>
                <a:spcPct val="50000"/>
              </a:spcBef>
              <a:spcAft>
                <a:spcPct val="0"/>
              </a:spcAft>
            </a:pPr>
            <a:r>
              <a:rPr lang="en-US" altLang="en-US" sz="2400" dirty="0">
                <a:solidFill>
                  <a:srgbClr val="000000"/>
                </a:solidFill>
                <a:latin typeface="Arial Narrow" panose="020B0606020202030204" pitchFamily="34" charset="0"/>
              </a:rPr>
              <a:t>Artist’s conception of the royal palace and temple mount based on archaeological data.</a:t>
            </a:r>
          </a:p>
        </p:txBody>
      </p:sp>
    </p:spTree>
  </p:cSld>
  <p:clrMapOvr>
    <a:masterClrMapping/>
  </p:clrMapOvr>
  <p:transition spd="med">
    <p:zoom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3EC2-5B04-4411-F174-8E2E1F8C6D3E}"/>
              </a:ext>
            </a:extLst>
          </p:cNvPr>
          <p:cNvSpPr>
            <a:spLocks noGrp="1"/>
          </p:cNvSpPr>
          <p:nvPr>
            <p:ph type="title"/>
          </p:nvPr>
        </p:nvSpPr>
        <p:spPr>
          <a:xfrm>
            <a:off x="609600" y="152400"/>
            <a:ext cx="10972800" cy="808653"/>
          </a:xfrm>
        </p:spPr>
        <p:txBody>
          <a:bodyPr/>
          <a:lstStyle/>
          <a:p>
            <a:r>
              <a:rPr lang="en-US" sz="3600" dirty="0">
                <a:latin typeface="Cooper Black" panose="0208090404030B020404" pitchFamily="18" charset="0"/>
              </a:rPr>
              <a:t>The Form of Hebrew Writing</a:t>
            </a:r>
          </a:p>
        </p:txBody>
      </p:sp>
      <p:sp>
        <p:nvSpPr>
          <p:cNvPr id="3" name="Content Placeholder 2">
            <a:extLst>
              <a:ext uri="{FF2B5EF4-FFF2-40B4-BE49-F238E27FC236}">
                <a16:creationId xmlns:a16="http://schemas.microsoft.com/office/drawing/2014/main" id="{8FA13FC3-F176-0F15-B92C-6E847172FBBE}"/>
              </a:ext>
            </a:extLst>
          </p:cNvPr>
          <p:cNvSpPr>
            <a:spLocks noGrp="1"/>
          </p:cNvSpPr>
          <p:nvPr>
            <p:ph idx="1"/>
          </p:nvPr>
        </p:nvSpPr>
        <p:spPr>
          <a:xfrm>
            <a:off x="609600" y="961053"/>
            <a:ext cx="10972800" cy="5760422"/>
          </a:xfrm>
        </p:spPr>
        <p:txBody>
          <a:bodyPr/>
          <a:lstStyle/>
          <a:p>
            <a:pPr marL="0" indent="0">
              <a:buNone/>
            </a:pPr>
            <a:r>
              <a:rPr lang="en-US" altLang="en-US" sz="2800" b="1" dirty="0">
                <a:solidFill>
                  <a:srgbClr val="A50021"/>
                </a:solidFill>
                <a:effectLst>
                  <a:outerShdw blurRad="38100" dist="38100" dir="2700000" algn="tl">
                    <a:srgbClr val="000000"/>
                  </a:outerShdw>
                </a:effectLst>
              </a:rPr>
              <a:t>The typical form of Hebrew writing became the scroll, long sheets of parchment (leather) stitched together and attached to a spindle for rolling up.</a:t>
            </a:r>
          </a:p>
          <a:p>
            <a:r>
              <a:rPr lang="en-US" sz="2400" i="1" dirty="0">
                <a:effectLst/>
              </a:rPr>
              <a:t>Usually, writing would be on only one side of the parchment surface.</a:t>
            </a:r>
          </a:p>
          <a:p>
            <a:r>
              <a:rPr lang="en-US" sz="2400" i="1" dirty="0">
                <a:effectLst/>
              </a:rPr>
              <a:t>The codex form (book form bound on one edge) would not be developed until the Christian era.</a:t>
            </a:r>
          </a:p>
          <a:p>
            <a:r>
              <a:rPr lang="en-US" sz="2400" i="1" dirty="0">
                <a:effectLst/>
              </a:rPr>
              <a:t>The reader was obliged to provide things like the division of words, vowels, punctuation, and paragraphing. There were no chapter or verse divisions.</a:t>
            </a:r>
          </a:p>
        </p:txBody>
      </p:sp>
      <p:sp>
        <p:nvSpPr>
          <p:cNvPr id="4" name="Slide Number Placeholder 3">
            <a:extLst>
              <a:ext uri="{FF2B5EF4-FFF2-40B4-BE49-F238E27FC236}">
                <a16:creationId xmlns:a16="http://schemas.microsoft.com/office/drawing/2014/main" id="{34AE1F3A-6C5D-EF98-3AC9-CC1A2BE9DE5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0A93FE-E06E-48E0-B38F-7105DC4AA467}"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94539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FC9DD19-3216-F6E7-DDA4-4D01C15DEFFC}"/>
              </a:ext>
            </a:extLst>
          </p:cNvPr>
          <p:cNvSpPr>
            <a:spLocks noGrp="1" noChangeArrowheads="1"/>
          </p:cNvSpPr>
          <p:nvPr>
            <p:ph type="title"/>
          </p:nvPr>
        </p:nvSpPr>
        <p:spPr>
          <a:xfrm>
            <a:off x="1752600" y="0"/>
            <a:ext cx="5029200" cy="1219200"/>
          </a:xfrm>
        </p:spPr>
        <p:txBody>
          <a:bodyPr/>
          <a:lstStyle/>
          <a:p>
            <a:pPr eaLnBrk="1" hangingPunct="1"/>
            <a:r>
              <a:rPr lang="en-US" altLang="en-US" sz="4000" i="1">
                <a:latin typeface="Eras Demi ITC" panose="020B0805030504020804" pitchFamily="34" charset="0"/>
              </a:rPr>
              <a:t>Cherubim </a:t>
            </a:r>
            <a:br>
              <a:rPr lang="en-US" altLang="en-US" sz="4000" i="1">
                <a:latin typeface="Eras Demi ITC" panose="020B0805030504020804" pitchFamily="34" charset="0"/>
              </a:rPr>
            </a:br>
            <a:r>
              <a:rPr lang="en-US" altLang="en-US" sz="2000">
                <a:latin typeface="Franklin Gothic Medium" panose="020B0603020102020204" pitchFamily="34" charset="0"/>
              </a:rPr>
              <a:t>Guardian sphinxes also known as griffins</a:t>
            </a:r>
            <a:br>
              <a:rPr lang="en-US" altLang="en-US" sz="2000">
                <a:latin typeface="Franklin Gothic Medium" panose="020B0603020102020204" pitchFamily="34" charset="0"/>
              </a:rPr>
            </a:br>
            <a:endParaRPr lang="en-US" altLang="en-US" sz="2000">
              <a:latin typeface="Franklin Gothic Medium" panose="020B0603020102020204" pitchFamily="34" charset="0"/>
            </a:endParaRPr>
          </a:p>
        </p:txBody>
      </p:sp>
      <p:pic>
        <p:nvPicPr>
          <p:cNvPr id="47107" name="Picture 3" descr="Sphinx">
            <a:extLst>
              <a:ext uri="{FF2B5EF4-FFF2-40B4-BE49-F238E27FC236}">
                <a16:creationId xmlns:a16="http://schemas.microsoft.com/office/drawing/2014/main" id="{63C55D0C-939A-213D-B267-D4AF1B4DF786}"/>
              </a:ext>
            </a:extLst>
          </p:cNvPr>
          <p:cNvPicPr>
            <a:picLocks noGrp="1" noChangeAspect="1" noChangeArrowheads="1"/>
          </p:cNvPicPr>
          <p:nvPr>
            <p:ph sz="quarter"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705600" y="-7938"/>
            <a:ext cx="3962400" cy="37020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8" name="Picture 4" descr="bar085e03">
            <a:extLst>
              <a:ext uri="{FF2B5EF4-FFF2-40B4-BE49-F238E27FC236}">
                <a16:creationId xmlns:a16="http://schemas.microsoft.com/office/drawing/2014/main" id="{4A0DF580-21C3-E162-F3F2-F180E744702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324600" y="3886200"/>
            <a:ext cx="2554288"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9" name="Text Box 6">
            <a:extLst>
              <a:ext uri="{FF2B5EF4-FFF2-40B4-BE49-F238E27FC236}">
                <a16:creationId xmlns:a16="http://schemas.microsoft.com/office/drawing/2014/main" id="{B9122478-71EA-D80A-4B40-DBC7FBBD807D}"/>
              </a:ext>
            </a:extLst>
          </p:cNvPr>
          <p:cNvSpPr txBox="1">
            <a:spLocks noChangeArrowheads="1"/>
          </p:cNvSpPr>
          <p:nvPr/>
        </p:nvSpPr>
        <p:spPr bwMode="auto">
          <a:xfrm>
            <a:off x="8991600" y="3505201"/>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a:solidFill>
                  <a:srgbClr val="000000"/>
                </a:solidFill>
                <a:latin typeface="Arial Narrow" panose="020B0606020202030204" pitchFamily="34" charset="0"/>
              </a:rPr>
              <a:t>Assyrian</a:t>
            </a:r>
          </a:p>
        </p:txBody>
      </p:sp>
      <p:sp>
        <p:nvSpPr>
          <p:cNvPr id="47110" name="Text Box 8">
            <a:extLst>
              <a:ext uri="{FF2B5EF4-FFF2-40B4-BE49-F238E27FC236}">
                <a16:creationId xmlns:a16="http://schemas.microsoft.com/office/drawing/2014/main" id="{6B812816-B576-44E3-B5CD-0003B78335BE}"/>
              </a:ext>
            </a:extLst>
          </p:cNvPr>
          <p:cNvSpPr txBox="1">
            <a:spLocks noChangeArrowheads="1"/>
          </p:cNvSpPr>
          <p:nvPr/>
        </p:nvSpPr>
        <p:spPr bwMode="auto">
          <a:xfrm>
            <a:off x="8915400" y="5638801"/>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a:solidFill>
                  <a:srgbClr val="000000"/>
                </a:solidFill>
                <a:latin typeface="Arial Narrow" panose="020B0606020202030204" pitchFamily="34" charset="0"/>
              </a:rPr>
              <a:t>Israelite from Samaria</a:t>
            </a:r>
          </a:p>
        </p:txBody>
      </p:sp>
      <p:pic>
        <p:nvPicPr>
          <p:cNvPr id="47111" name="Picture 10" descr="HBS72">
            <a:extLst>
              <a:ext uri="{FF2B5EF4-FFF2-40B4-BE49-F238E27FC236}">
                <a16:creationId xmlns:a16="http://schemas.microsoft.com/office/drawing/2014/main" id="{8B2F17DD-BA18-E522-2391-453E12B08696}"/>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524001" y="914400"/>
            <a:ext cx="4322763" cy="5943600"/>
          </a:xfrm>
          <a:noFill/>
          <a:extLst>
            <a:ext uri="{909E8E84-426E-40DD-AFC4-6F175D3DCCD1}">
              <a14:hiddenFill xmlns:a14="http://schemas.microsoft.com/office/drawing/2010/main">
                <a:solidFill>
                  <a:srgbClr val="FFFFFF"/>
                </a:solidFill>
              </a14:hiddenFill>
            </a:ext>
          </a:extLst>
        </p:spPr>
      </p:pic>
      <p:sp>
        <p:nvSpPr>
          <p:cNvPr id="47112" name="Text Box 11">
            <a:extLst>
              <a:ext uri="{FF2B5EF4-FFF2-40B4-BE49-F238E27FC236}">
                <a16:creationId xmlns:a16="http://schemas.microsoft.com/office/drawing/2014/main" id="{03D0BDB3-4744-5450-C085-CB701AE9C132}"/>
              </a:ext>
            </a:extLst>
          </p:cNvPr>
          <p:cNvSpPr txBox="1">
            <a:spLocks noChangeArrowheads="1"/>
          </p:cNvSpPr>
          <p:nvPr/>
        </p:nvSpPr>
        <p:spPr bwMode="auto">
          <a:xfrm>
            <a:off x="4419600" y="914401"/>
            <a:ext cx="1371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a:solidFill>
                  <a:srgbClr val="FFFFFF"/>
                </a:solidFill>
                <a:latin typeface="Arial Narrow" panose="020B0606020202030204" pitchFamily="34" charset="0"/>
              </a:rPr>
              <a:t>From Arslan Tash, Syria</a:t>
            </a:r>
          </a:p>
        </p:txBody>
      </p:sp>
    </p:spTree>
  </p:cSld>
  <p:clrMapOvr>
    <a:masterClrMapping/>
  </p:clrMapOvr>
  <p:transition spd="med">
    <p:zoom dir="in"/>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4" descr="HBS73">
            <a:extLst>
              <a:ext uri="{FF2B5EF4-FFF2-40B4-BE49-F238E27FC236}">
                <a16:creationId xmlns:a16="http://schemas.microsoft.com/office/drawing/2014/main" id="{62A6165E-6B3F-33C5-0C38-A34F66908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138" y="0"/>
            <a:ext cx="5376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5">
            <a:extLst>
              <a:ext uri="{FF2B5EF4-FFF2-40B4-BE49-F238E27FC236}">
                <a16:creationId xmlns:a16="http://schemas.microsoft.com/office/drawing/2014/main" id="{1FE26F0A-9E40-5011-4F8C-A4E125D79589}"/>
              </a:ext>
            </a:extLst>
          </p:cNvPr>
          <p:cNvSpPr txBox="1">
            <a:spLocks noChangeArrowheads="1"/>
          </p:cNvSpPr>
          <p:nvPr/>
        </p:nvSpPr>
        <p:spPr bwMode="auto">
          <a:xfrm>
            <a:off x="1752600" y="381000"/>
            <a:ext cx="33528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spcBef>
                <a:spcPct val="50000"/>
              </a:spcBef>
              <a:spcAft>
                <a:spcPct val="0"/>
              </a:spcAft>
            </a:pPr>
            <a:r>
              <a:rPr lang="en-US" altLang="en-US" sz="2400">
                <a:solidFill>
                  <a:srgbClr val="000000"/>
                </a:solidFill>
                <a:latin typeface="Arial Narrow" panose="020B0606020202030204" pitchFamily="34" charset="0"/>
              </a:rPr>
              <a:t>Phoenician bronze-wheeled laver stand</a:t>
            </a:r>
          </a:p>
          <a:p>
            <a:pPr algn="r" fontAlgn="base">
              <a:spcBef>
                <a:spcPct val="50000"/>
              </a:spcBef>
              <a:spcAft>
                <a:spcPct val="0"/>
              </a:spcAft>
            </a:pPr>
            <a:endParaRPr lang="en-US" altLang="en-US" sz="2400">
              <a:solidFill>
                <a:srgbClr val="000000"/>
              </a:solidFill>
              <a:latin typeface="Arial Narrow" panose="020B0606020202030204" pitchFamily="34" charset="0"/>
            </a:endParaRPr>
          </a:p>
          <a:p>
            <a:pPr algn="r" fontAlgn="base">
              <a:spcBef>
                <a:spcPct val="50000"/>
              </a:spcBef>
              <a:spcAft>
                <a:spcPct val="0"/>
              </a:spcAft>
            </a:pPr>
            <a:r>
              <a:rPr lang="en-US" altLang="en-US" sz="2400">
                <a:solidFill>
                  <a:srgbClr val="000000"/>
                </a:solidFill>
                <a:latin typeface="Arial Narrow" panose="020B0606020202030204" pitchFamily="34" charset="0"/>
              </a:rPr>
              <a:t>In Solomon’s temple, ten bronze-wheeled laver stands were positioned, five on the north and five on the south of the temple court (cf. 1 Kg. 7:27-39).</a:t>
            </a:r>
          </a:p>
        </p:txBody>
      </p:sp>
    </p:spTree>
  </p:cSld>
  <p:clrMapOvr>
    <a:masterClrMapping/>
  </p:clrMapOvr>
  <p:transition spd="med">
    <p:zoom dir="in"/>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7DDE7C7-81DC-4C62-7BFE-9E30B25761E0}"/>
              </a:ext>
            </a:extLst>
          </p:cNvPr>
          <p:cNvSpPr>
            <a:spLocks noGrp="1" noChangeArrowheads="1"/>
          </p:cNvSpPr>
          <p:nvPr>
            <p:ph type="title"/>
          </p:nvPr>
        </p:nvSpPr>
        <p:spPr>
          <a:xfrm>
            <a:off x="120317" y="228600"/>
            <a:ext cx="6148136" cy="753979"/>
          </a:xfrm>
        </p:spPr>
        <p:txBody>
          <a:bodyPr/>
          <a:lstStyle/>
          <a:p>
            <a:pPr algn="r" eaLnBrk="1" hangingPunct="1"/>
            <a:r>
              <a:rPr lang="en-US" altLang="en-US" dirty="0">
                <a:solidFill>
                  <a:schemeClr val="bg2"/>
                </a:solidFill>
                <a:latin typeface="Agency FB" panose="020B0503020202020204" pitchFamily="34" charset="0"/>
              </a:rPr>
              <a:t>The Ark as a Throne</a:t>
            </a:r>
          </a:p>
        </p:txBody>
      </p:sp>
      <p:sp>
        <p:nvSpPr>
          <p:cNvPr id="49155" name="Rectangle 3">
            <a:extLst>
              <a:ext uri="{FF2B5EF4-FFF2-40B4-BE49-F238E27FC236}">
                <a16:creationId xmlns:a16="http://schemas.microsoft.com/office/drawing/2014/main" id="{FA68B848-B089-4FCB-A4C9-5118176EDB4C}"/>
              </a:ext>
            </a:extLst>
          </p:cNvPr>
          <p:cNvSpPr>
            <a:spLocks noGrp="1" noChangeArrowheads="1"/>
          </p:cNvSpPr>
          <p:nvPr>
            <p:ph type="body" sz="half" idx="1"/>
          </p:nvPr>
        </p:nvSpPr>
        <p:spPr>
          <a:xfrm>
            <a:off x="320841" y="982579"/>
            <a:ext cx="5947611" cy="5646821"/>
          </a:xfrm>
        </p:spPr>
        <p:txBody>
          <a:bodyPr/>
          <a:lstStyle/>
          <a:p>
            <a:pPr algn="r" eaLnBrk="1" hangingPunct="1">
              <a:lnSpc>
                <a:spcPct val="90000"/>
              </a:lnSpc>
              <a:buFont typeface="Wingdings" panose="05000000000000000000" pitchFamily="2" charset="2"/>
              <a:buNone/>
            </a:pPr>
            <a:r>
              <a:rPr lang="en-US" altLang="en-US" sz="2400" dirty="0"/>
              <a:t>The ark of the covenant, symbolizing Israel’s binding agreement with God and containing the Ten Commandments, was the very center of the Israelite nation.</a:t>
            </a:r>
          </a:p>
          <a:p>
            <a:pPr algn="r" eaLnBrk="1" hangingPunct="1">
              <a:lnSpc>
                <a:spcPct val="90000"/>
              </a:lnSpc>
              <a:buFont typeface="Wingdings" panose="05000000000000000000" pitchFamily="2" charset="2"/>
              <a:buNone/>
            </a:pPr>
            <a:endParaRPr lang="en-US" altLang="en-US" sz="1200" dirty="0"/>
          </a:p>
          <a:p>
            <a:pPr algn="r" eaLnBrk="1" hangingPunct="1">
              <a:lnSpc>
                <a:spcPct val="90000"/>
              </a:lnSpc>
              <a:buFont typeface="Wingdings" panose="05000000000000000000" pitchFamily="2" charset="2"/>
              <a:buNone/>
            </a:pPr>
            <a:r>
              <a:rPr lang="en-US" altLang="en-US" sz="2400" dirty="0"/>
              <a:t>Here the glory of God rested between two huge cherubim constructed to virtually fill the whole room.</a:t>
            </a:r>
            <a:endParaRPr lang="en-US" altLang="en-US" sz="2000" i="1" dirty="0">
              <a:latin typeface="Arial Narrow" panose="020B0606020202030204" pitchFamily="34" charset="0"/>
            </a:endParaRPr>
          </a:p>
        </p:txBody>
      </p:sp>
      <p:pic>
        <p:nvPicPr>
          <p:cNvPr id="49156" name="Picture 4" descr="Jericho">
            <a:extLst>
              <a:ext uri="{FF2B5EF4-FFF2-40B4-BE49-F238E27FC236}">
                <a16:creationId xmlns:a16="http://schemas.microsoft.com/office/drawing/2014/main" id="{B9E45A01-1B95-059E-9498-2BB3BB3B936E}"/>
              </a:ext>
            </a:extLst>
          </p:cNvPr>
          <p:cNvPicPr>
            <a:picLocks noGrp="1" noChangeAspect="1" noChangeArrowheads="1"/>
          </p:cNvPicPr>
          <p:nvPr>
            <p:ph sz="half" idx="2"/>
          </p:nvPr>
        </p:nvPicPr>
        <p:blipFill>
          <a:blip r:embed="rId2">
            <a:lum contrast="24000"/>
            <a:extLst>
              <a:ext uri="{28A0092B-C50C-407E-A947-70E740481C1C}">
                <a14:useLocalDpi xmlns:a14="http://schemas.microsoft.com/office/drawing/2010/main" val="0"/>
              </a:ext>
            </a:extLst>
          </a:blip>
          <a:srcRect/>
          <a:stretch>
            <a:fillRect/>
          </a:stretch>
        </p:blipFill>
        <p:spPr>
          <a:xfrm>
            <a:off x="6572084" y="0"/>
            <a:ext cx="52990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Box 5">
            <a:extLst>
              <a:ext uri="{FF2B5EF4-FFF2-40B4-BE49-F238E27FC236}">
                <a16:creationId xmlns:a16="http://schemas.microsoft.com/office/drawing/2014/main" id="{EE782E77-977D-8756-0C05-B94CABCDAEB5}"/>
              </a:ext>
            </a:extLst>
          </p:cNvPr>
          <p:cNvSpPr txBox="1">
            <a:spLocks noChangeArrowheads="1"/>
          </p:cNvSpPr>
          <p:nvPr/>
        </p:nvSpPr>
        <p:spPr bwMode="auto">
          <a:xfrm>
            <a:off x="7328399" y="433137"/>
            <a:ext cx="4751306" cy="346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b="1" dirty="0">
                <a:solidFill>
                  <a:srgbClr val="000000"/>
                </a:solidFill>
                <a:latin typeface="Arial" panose="020B0604020202020204" pitchFamily="34" charset="0"/>
              </a:rPr>
              <a:t>This ivory pomegranate scepter head is perhaps the only surviving relic from Solomon’s temple. The artifact surfaced on the antiquities market and was subsequently purchased by the Israel Museum. Though its authenticity has been questioned, the consensus at present is that it is authentic.</a:t>
            </a:r>
          </a:p>
          <a:p>
            <a:pPr fontAlgn="base">
              <a:spcBef>
                <a:spcPct val="50000"/>
              </a:spcBef>
              <a:spcAft>
                <a:spcPct val="0"/>
              </a:spcAft>
            </a:pPr>
            <a:endParaRPr lang="en-US" altLang="en-US" sz="800" b="1" dirty="0">
              <a:solidFill>
                <a:srgbClr val="000000"/>
              </a:solidFill>
              <a:latin typeface="Arial" panose="020B0604020202020204" pitchFamily="34" charset="0"/>
            </a:endParaRPr>
          </a:p>
          <a:p>
            <a:pPr fontAlgn="base">
              <a:spcBef>
                <a:spcPct val="50000"/>
              </a:spcBef>
              <a:spcAft>
                <a:spcPct val="0"/>
              </a:spcAft>
            </a:pPr>
            <a:r>
              <a:rPr lang="en-US" altLang="en-US" b="1" dirty="0">
                <a:solidFill>
                  <a:srgbClr val="000000"/>
                </a:solidFill>
                <a:latin typeface="Arial" panose="020B0604020202020204" pitchFamily="34" charset="0"/>
              </a:rPr>
              <a:t>It has an inscription reading, “Belonging to the temple of Yahweh, holy to the priests.”</a:t>
            </a:r>
          </a:p>
        </p:txBody>
      </p:sp>
      <p:pic>
        <p:nvPicPr>
          <p:cNvPr id="50179" name="Picture 8" descr="ARS118">
            <a:extLst>
              <a:ext uri="{FF2B5EF4-FFF2-40B4-BE49-F238E27FC236}">
                <a16:creationId xmlns:a16="http://schemas.microsoft.com/office/drawing/2014/main" id="{333D07D2-6D57-4190-EC84-72FF90ED9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22" y="0"/>
            <a:ext cx="378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10" descr="ARS119">
            <a:extLst>
              <a:ext uri="{FF2B5EF4-FFF2-40B4-BE49-F238E27FC236}">
                <a16:creationId xmlns:a16="http://schemas.microsoft.com/office/drawing/2014/main" id="{10582546-D107-B4C7-D516-5E67E0AFDA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09" r="21669"/>
          <a:stretch/>
        </p:blipFill>
        <p:spPr bwMode="auto">
          <a:xfrm>
            <a:off x="4247146" y="0"/>
            <a:ext cx="2860091"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1" descr="ARS120">
            <a:extLst>
              <a:ext uri="{FF2B5EF4-FFF2-40B4-BE49-F238E27FC236}">
                <a16:creationId xmlns:a16="http://schemas.microsoft.com/office/drawing/2014/main" id="{ABF31780-CB40-9B00-7AC4-C3B54E89A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146" y="4022558"/>
            <a:ext cx="1828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dir="in"/>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88024A5F-CC58-2A78-069C-18F9298E9E80}"/>
              </a:ext>
            </a:extLst>
          </p:cNvPr>
          <p:cNvSpPr>
            <a:spLocks noGrp="1" noChangeArrowheads="1"/>
          </p:cNvSpPr>
          <p:nvPr>
            <p:ph type="title"/>
          </p:nvPr>
        </p:nvSpPr>
        <p:spPr>
          <a:xfrm>
            <a:off x="284747" y="96254"/>
            <a:ext cx="11622505" cy="1203158"/>
          </a:xfrm>
        </p:spPr>
        <p:txBody>
          <a:bodyPr/>
          <a:lstStyle/>
          <a:p>
            <a:pPr eaLnBrk="1" hangingPunct="1"/>
            <a:r>
              <a:rPr lang="en-US" altLang="en-US" sz="2400" b="1" dirty="0">
                <a:latin typeface="Arial Narrow" panose="020B0606020202030204" pitchFamily="34" charset="0"/>
              </a:rPr>
              <a:t>Proto-</a:t>
            </a:r>
            <a:r>
              <a:rPr lang="en-US" altLang="en-US" sz="2400" b="1" dirty="0" err="1">
                <a:latin typeface="Arial Narrow" panose="020B0606020202030204" pitchFamily="34" charset="0"/>
              </a:rPr>
              <a:t>aeolic</a:t>
            </a:r>
            <a:r>
              <a:rPr lang="en-US" altLang="en-US" sz="2400" b="1" dirty="0">
                <a:latin typeface="Arial Narrow" panose="020B0606020202030204" pitchFamily="34" charset="0"/>
              </a:rPr>
              <a:t> capital from the 10</a:t>
            </a:r>
            <a:r>
              <a:rPr lang="en-US" altLang="en-US" sz="2400" b="1" baseline="30000" dirty="0">
                <a:latin typeface="Arial Narrow" panose="020B0606020202030204" pitchFamily="34" charset="0"/>
              </a:rPr>
              <a:t>th</a:t>
            </a:r>
            <a:r>
              <a:rPr lang="en-US" altLang="en-US" sz="2400" b="1" dirty="0">
                <a:latin typeface="Arial Narrow" panose="020B0606020202030204" pitchFamily="34" charset="0"/>
              </a:rPr>
              <a:t> century BC royal construction in Jerusalem. In a style borrowed from Phoenicia, this capital may once have stood atop a pillar in one of Solomon’s state buildings. Several capitals of this style have now been recovered from Jerusalem.</a:t>
            </a:r>
          </a:p>
        </p:txBody>
      </p:sp>
      <p:pic>
        <p:nvPicPr>
          <p:cNvPr id="52227" name="Picture 6" descr="JAS13">
            <a:extLst>
              <a:ext uri="{FF2B5EF4-FFF2-40B4-BE49-F238E27FC236}">
                <a16:creationId xmlns:a16="http://schemas.microsoft.com/office/drawing/2014/main" id="{2BBAF266-0F9A-18A5-6F28-9D84BA880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73275"/>
            <a:ext cx="91440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a:extLst>
              <a:ext uri="{FF2B5EF4-FFF2-40B4-BE49-F238E27FC236}">
                <a16:creationId xmlns:a16="http://schemas.microsoft.com/office/drawing/2014/main" id="{C3408D27-8FA8-35A3-820E-8C86356563FD}"/>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38CC43F5-0F68-4F59-80C3-DD6770589D89}" type="slidenum">
              <a:rPr lang="en-US" altLang="en-US">
                <a:solidFill>
                  <a:srgbClr val="000000"/>
                </a:solidFill>
                <a:latin typeface="Arial" panose="020B0604020202020204" pitchFamily="34" charset="0"/>
              </a:rPr>
              <a:pPr fontAlgn="base">
                <a:spcBef>
                  <a:spcPct val="0"/>
                </a:spcBef>
                <a:spcAft>
                  <a:spcPct val="0"/>
                </a:spcAft>
              </a:pPr>
              <a:t>55</a:t>
            </a:fld>
            <a:endParaRPr lang="en-US" altLang="en-US">
              <a:solidFill>
                <a:srgbClr val="000000"/>
              </a:solidFill>
              <a:latin typeface="Arial" panose="020B0604020202020204" pitchFamily="34" charset="0"/>
            </a:endParaRPr>
          </a:p>
        </p:txBody>
      </p:sp>
      <p:sp>
        <p:nvSpPr>
          <p:cNvPr id="54275" name="Rectangle 2">
            <a:extLst>
              <a:ext uri="{FF2B5EF4-FFF2-40B4-BE49-F238E27FC236}">
                <a16:creationId xmlns:a16="http://schemas.microsoft.com/office/drawing/2014/main" id="{033072F4-082E-C864-84A9-C29431E1D424}"/>
              </a:ext>
            </a:extLst>
          </p:cNvPr>
          <p:cNvSpPr>
            <a:spLocks noGrp="1" noChangeArrowheads="1"/>
          </p:cNvSpPr>
          <p:nvPr>
            <p:ph type="title"/>
          </p:nvPr>
        </p:nvSpPr>
        <p:spPr/>
        <p:txBody>
          <a:bodyPr/>
          <a:lstStyle/>
          <a:p>
            <a:pPr eaLnBrk="1" hangingPunct="1"/>
            <a:r>
              <a:rPr lang="en-US" altLang="en-US"/>
              <a:t>The Glory </a:t>
            </a:r>
            <a:r>
              <a:rPr lang="en-US" altLang="en-US" sz="3200"/>
              <a:t>(8:10-11)</a:t>
            </a:r>
          </a:p>
        </p:txBody>
      </p:sp>
      <p:sp>
        <p:nvSpPr>
          <p:cNvPr id="586755" name="Rectangle 3">
            <a:extLst>
              <a:ext uri="{FF2B5EF4-FFF2-40B4-BE49-F238E27FC236}">
                <a16:creationId xmlns:a16="http://schemas.microsoft.com/office/drawing/2014/main" id="{BDC0024D-FCE2-46F0-311E-E121B87AA039}"/>
              </a:ext>
            </a:extLst>
          </p:cNvPr>
          <p:cNvSpPr>
            <a:spLocks noGrp="1" noChangeArrowheads="1"/>
          </p:cNvSpPr>
          <p:nvPr>
            <p:ph type="body" idx="1"/>
          </p:nvPr>
        </p:nvSpPr>
        <p:spPr>
          <a:xfrm>
            <a:off x="465221" y="1828800"/>
            <a:ext cx="11117179" cy="4800600"/>
          </a:xfrm>
        </p:spPr>
        <p:txBody>
          <a:bodyPr/>
          <a:lstStyle/>
          <a:p>
            <a:pPr eaLnBrk="1" hangingPunct="1">
              <a:lnSpc>
                <a:spcPct val="90000"/>
              </a:lnSpc>
              <a:buFont typeface="Wingdings" panose="05000000000000000000" pitchFamily="2" charset="2"/>
              <a:buNone/>
            </a:pPr>
            <a:r>
              <a:rPr lang="en-US" altLang="en-US" sz="2800" b="1" dirty="0"/>
              <a:t>The term</a:t>
            </a:r>
            <a:r>
              <a:rPr lang="en-US" altLang="en-US" sz="2800" dirty="0"/>
              <a:t> </a:t>
            </a:r>
            <a:r>
              <a:rPr lang="he-IL" altLang="en-US" sz="2800" dirty="0"/>
              <a:t>כבוד</a:t>
            </a:r>
            <a:r>
              <a:rPr lang="en-US" altLang="en-US" sz="2800" dirty="0"/>
              <a:t> </a:t>
            </a:r>
            <a:r>
              <a:rPr lang="en-US" altLang="en-US" sz="2800" b="1" dirty="0"/>
              <a:t>(= glory, weight) derives from the notion of heaviness.</a:t>
            </a:r>
          </a:p>
          <a:p>
            <a:pPr eaLnBrk="1" hangingPunct="1">
              <a:lnSpc>
                <a:spcPct val="90000"/>
              </a:lnSpc>
            </a:pPr>
            <a:r>
              <a:rPr lang="en-US" altLang="en-US" sz="2400" i="1" dirty="0"/>
              <a:t>Yahweh’s glory appeared in the cloud in the wilderness (Ex. 16:7, 10), at Mt. Sinai (Ex. 24:16-17), and eventually took up residence in the Tent of Meeting (Ex. 29:42-43; 40:34-35).</a:t>
            </a:r>
          </a:p>
          <a:p>
            <a:pPr eaLnBrk="1" hangingPunct="1">
              <a:lnSpc>
                <a:spcPct val="90000"/>
              </a:lnSpc>
            </a:pPr>
            <a:r>
              <a:rPr lang="en-US" altLang="en-US" sz="2400" i="1" dirty="0"/>
              <a:t>The association of Yahweh’s glory with the cloud suggests that the glory was visible and that God, in the mystery of his Being, was within the cloud.</a:t>
            </a:r>
          </a:p>
          <a:p>
            <a:pPr eaLnBrk="1" hangingPunct="1">
              <a:lnSpc>
                <a:spcPct val="90000"/>
              </a:lnSpc>
            </a:pPr>
            <a:r>
              <a:rPr lang="en-US" altLang="en-US" sz="2400" i="1" dirty="0"/>
              <a:t>The essence of God’s glory is his goodness, mercy and compassion (Ex. 33:18-23).</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86755">
                                            <p:txEl>
                                              <p:pRg st="0" end="0"/>
                                            </p:txEl>
                                          </p:spTgt>
                                        </p:tgtEl>
                                        <p:attrNameLst>
                                          <p:attrName>style.visibility</p:attrName>
                                        </p:attrNameLst>
                                      </p:cBhvr>
                                      <p:to>
                                        <p:strVal val="visible"/>
                                      </p:to>
                                    </p:set>
                                    <p:anim calcmode="lin" valueType="num">
                                      <p:cBhvr>
                                        <p:cTn id="7" dur="500" fill="hold"/>
                                        <p:tgtEl>
                                          <p:spTgt spid="5867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67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86755">
                                            <p:txEl>
                                              <p:pRg st="1" end="1"/>
                                            </p:txEl>
                                          </p:spTgt>
                                        </p:tgtEl>
                                        <p:attrNameLst>
                                          <p:attrName>style.visibility</p:attrName>
                                        </p:attrNameLst>
                                      </p:cBhvr>
                                      <p:to>
                                        <p:strVal val="visible"/>
                                      </p:to>
                                    </p:set>
                                    <p:anim calcmode="lin" valueType="num">
                                      <p:cBhvr additive="base">
                                        <p:cTn id="13" dur="500" fill="hold"/>
                                        <p:tgtEl>
                                          <p:spTgt spid="5867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6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86755">
                                            <p:txEl>
                                              <p:pRg st="2" end="2"/>
                                            </p:txEl>
                                          </p:spTgt>
                                        </p:tgtEl>
                                        <p:attrNameLst>
                                          <p:attrName>style.visibility</p:attrName>
                                        </p:attrNameLst>
                                      </p:cBhvr>
                                      <p:to>
                                        <p:strVal val="visible"/>
                                      </p:to>
                                    </p:set>
                                    <p:anim calcmode="lin" valueType="num">
                                      <p:cBhvr additive="base">
                                        <p:cTn id="19" dur="500" fill="hold"/>
                                        <p:tgtEl>
                                          <p:spTgt spid="5867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6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86755">
                                            <p:txEl>
                                              <p:pRg st="3" end="3"/>
                                            </p:txEl>
                                          </p:spTgt>
                                        </p:tgtEl>
                                        <p:attrNameLst>
                                          <p:attrName>style.visibility</p:attrName>
                                        </p:attrNameLst>
                                      </p:cBhvr>
                                      <p:to>
                                        <p:strVal val="visible"/>
                                      </p:to>
                                    </p:set>
                                    <p:anim calcmode="lin" valueType="num">
                                      <p:cBhvr additive="base">
                                        <p:cTn id="25" dur="500" fill="hold"/>
                                        <p:tgtEl>
                                          <p:spTgt spid="5867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67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a:extLst>
              <a:ext uri="{FF2B5EF4-FFF2-40B4-BE49-F238E27FC236}">
                <a16:creationId xmlns:a16="http://schemas.microsoft.com/office/drawing/2014/main" id="{6EA713C1-7D1F-E401-5005-F0EC634467DE}"/>
              </a:ext>
            </a:extLst>
          </p:cNvPr>
          <p:cNvSpPr>
            <a:spLocks noGrp="1" noChangeArrowheads="1"/>
          </p:cNvSpPr>
          <p:nvPr>
            <p:ph type="title"/>
          </p:nvPr>
        </p:nvSpPr>
        <p:spPr/>
        <p:txBody>
          <a:bodyPr/>
          <a:lstStyle/>
          <a:p>
            <a:pPr eaLnBrk="1" hangingPunct="1"/>
            <a:r>
              <a:rPr lang="en-US" altLang="en-US"/>
              <a:t>Moses and Solomon</a:t>
            </a:r>
          </a:p>
        </p:txBody>
      </p:sp>
      <p:sp>
        <p:nvSpPr>
          <p:cNvPr id="587779" name="Rectangle 3">
            <a:extLst>
              <a:ext uri="{FF2B5EF4-FFF2-40B4-BE49-F238E27FC236}">
                <a16:creationId xmlns:a16="http://schemas.microsoft.com/office/drawing/2014/main" id="{C058164D-9065-E7B2-6F7B-450FF64EFD74}"/>
              </a:ext>
            </a:extLst>
          </p:cNvPr>
          <p:cNvSpPr>
            <a:spLocks noGrp="1" noChangeArrowheads="1"/>
          </p:cNvSpPr>
          <p:nvPr>
            <p:ph type="body" sz="half" idx="1"/>
          </p:nvPr>
        </p:nvSpPr>
        <p:spPr>
          <a:xfrm>
            <a:off x="609600" y="1828800"/>
            <a:ext cx="5410200" cy="3962400"/>
          </a:xfrm>
          <a:gradFill rotWithShape="1">
            <a:gsLst>
              <a:gs pos="0">
                <a:srgbClr val="FF9966"/>
              </a:gs>
              <a:gs pos="100000">
                <a:srgbClr val="A96544"/>
              </a:gs>
            </a:gsLst>
            <a:lin ang="5400000" scaled="1"/>
          </a:gradFill>
          <a:ln w="12700">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sz="2800" b="1"/>
              <a:t>At the dedication of the Tent of Meeting:</a:t>
            </a:r>
          </a:p>
          <a:p>
            <a:pPr eaLnBrk="1" hangingPunct="1">
              <a:lnSpc>
                <a:spcPct val="90000"/>
              </a:lnSpc>
            </a:pPr>
            <a:r>
              <a:rPr lang="en-US" altLang="en-US" sz="2400" i="1"/>
              <a:t>When the ancient Tent had been erected, Yahweh’s glory filled it (Ex. 40:34).</a:t>
            </a:r>
          </a:p>
          <a:p>
            <a:pPr eaLnBrk="1" hangingPunct="1">
              <a:lnSpc>
                <a:spcPct val="90000"/>
              </a:lnSpc>
            </a:pPr>
            <a:r>
              <a:rPr lang="en-US" altLang="en-US" sz="2400" i="1"/>
              <a:t>God’s presence was so intense that Moses could not enter the tent (Ex. 40:35).</a:t>
            </a:r>
          </a:p>
        </p:txBody>
      </p:sp>
      <p:sp>
        <p:nvSpPr>
          <p:cNvPr id="587780" name="Rectangle 4">
            <a:extLst>
              <a:ext uri="{FF2B5EF4-FFF2-40B4-BE49-F238E27FC236}">
                <a16:creationId xmlns:a16="http://schemas.microsoft.com/office/drawing/2014/main" id="{53968B4A-BE2B-EA43-2425-80EE64F37BCA}"/>
              </a:ext>
            </a:extLst>
          </p:cNvPr>
          <p:cNvSpPr>
            <a:spLocks noGrp="1" noChangeArrowheads="1"/>
          </p:cNvSpPr>
          <p:nvPr>
            <p:ph type="body" sz="half" idx="2"/>
          </p:nvPr>
        </p:nvSpPr>
        <p:spPr>
          <a:xfrm>
            <a:off x="6172199" y="1828800"/>
            <a:ext cx="5410199" cy="3962400"/>
          </a:xfrm>
          <a:gradFill rotWithShape="1">
            <a:gsLst>
              <a:gs pos="0">
                <a:srgbClr val="A96522"/>
              </a:gs>
              <a:gs pos="100000">
                <a:srgbClr val="FF9933"/>
              </a:gs>
            </a:gsLst>
            <a:lin ang="5400000" scaled="1"/>
          </a:gradFill>
          <a:ln w="12700">
            <a:solidFill>
              <a:schemeClr val="tx1"/>
            </a:solidFill>
            <a:miter lim="800000"/>
            <a:headEnd/>
            <a:tailEnd/>
          </a:ln>
        </p:spPr>
        <p:txBody>
          <a:bodyPr/>
          <a:lstStyle/>
          <a:p>
            <a:pPr eaLnBrk="1" hangingPunct="1">
              <a:lnSpc>
                <a:spcPct val="90000"/>
              </a:lnSpc>
              <a:buFont typeface="Wingdings" panose="05000000000000000000" pitchFamily="2" charset="2"/>
              <a:buNone/>
            </a:pPr>
            <a:r>
              <a:rPr lang="en-US" altLang="en-US" sz="2800" b="1"/>
              <a:t>At the dedication of the 1</a:t>
            </a:r>
            <a:r>
              <a:rPr lang="en-US" altLang="en-US" sz="2800" b="1" baseline="30000"/>
              <a:t>st</a:t>
            </a:r>
            <a:r>
              <a:rPr lang="en-US" altLang="en-US" sz="2800" b="1"/>
              <a:t> Temple:</a:t>
            </a:r>
          </a:p>
          <a:p>
            <a:pPr eaLnBrk="1" hangingPunct="1">
              <a:lnSpc>
                <a:spcPct val="90000"/>
              </a:lnSpc>
            </a:pPr>
            <a:r>
              <a:rPr lang="en-US" altLang="en-US" sz="2400" i="1"/>
              <a:t>When Solomon’s temple was completed and the ark of the covenant was installed, the cloud of glory filled it, also (1 Kg. 8:10).</a:t>
            </a:r>
          </a:p>
          <a:p>
            <a:pPr eaLnBrk="1" hangingPunct="1">
              <a:lnSpc>
                <a:spcPct val="90000"/>
              </a:lnSpc>
            </a:pPr>
            <a:r>
              <a:rPr lang="en-US" altLang="en-US" sz="2400" i="1"/>
              <a:t>As with the Tent of Meeting, the priests could not minister because of the intensity of Yahweh’s presence (1 Kg. 8:11).</a:t>
            </a:r>
          </a:p>
        </p:txBody>
      </p:sp>
      <p:sp>
        <p:nvSpPr>
          <p:cNvPr id="2" name="TextBox 1">
            <a:extLst>
              <a:ext uri="{FF2B5EF4-FFF2-40B4-BE49-F238E27FC236}">
                <a16:creationId xmlns:a16="http://schemas.microsoft.com/office/drawing/2014/main" id="{B70941D6-98A0-11B4-C32D-9CC6FCD3C86E}"/>
              </a:ext>
            </a:extLst>
          </p:cNvPr>
          <p:cNvSpPr txBox="1"/>
          <p:nvPr/>
        </p:nvSpPr>
        <p:spPr>
          <a:xfrm>
            <a:off x="609600" y="5943600"/>
            <a:ext cx="10972800" cy="769441"/>
          </a:xfrm>
          <a:prstGeom prst="rect">
            <a:avLst/>
          </a:prstGeom>
          <a:noFill/>
        </p:spPr>
        <p:txBody>
          <a:bodyPr wrap="square" rtlCol="0">
            <a:spAutoFit/>
          </a:bodyPr>
          <a:lstStyle/>
          <a:p>
            <a:pPr algn="ctr"/>
            <a:r>
              <a:rPr lang="en-US" sz="4400" dirty="0">
                <a:latin typeface="Agency FB" panose="020B0503020202020204" pitchFamily="34" charset="0"/>
              </a:rPr>
              <a:t>The Lord has come from Sinai into his sanctuary (Psa. 68:17).</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587779">
                                            <p:bg/>
                                          </p:spTgt>
                                        </p:tgtEl>
                                        <p:attrNameLst>
                                          <p:attrName>style.visibility</p:attrName>
                                        </p:attrNameLst>
                                      </p:cBhvr>
                                      <p:to>
                                        <p:strVal val="visible"/>
                                      </p:to>
                                    </p:set>
                                    <p:animEffect transition="in" filter="randombar(horizontal)">
                                      <p:cBhvr>
                                        <p:cTn id="7" dur="500"/>
                                        <p:tgtEl>
                                          <p:spTgt spid="587779">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87779">
                                            <p:txEl>
                                              <p:pRg st="0" end="0"/>
                                            </p:txEl>
                                          </p:spTgt>
                                        </p:tgtEl>
                                        <p:attrNameLst>
                                          <p:attrName>style.visibility</p:attrName>
                                        </p:attrNameLst>
                                      </p:cBhvr>
                                      <p:to>
                                        <p:strVal val="visible"/>
                                      </p:to>
                                    </p:set>
                                    <p:animEffect transition="in" filter="randombar(horizontal)">
                                      <p:cBhvr>
                                        <p:cTn id="10" dur="500"/>
                                        <p:tgtEl>
                                          <p:spTgt spid="587779">
                                            <p:txEl>
                                              <p:pRg st="0" end="0"/>
                                            </p:txEl>
                                          </p:spTgt>
                                        </p:tgtEl>
                                      </p:cBhvr>
                                    </p:animEffect>
                                  </p:childTnLst>
                                </p:cTn>
                              </p:par>
                            </p:childTnLst>
                          </p:cTn>
                        </p:par>
                        <p:par>
                          <p:cTn id="11" fill="hold" nodeType="afterGroup">
                            <p:stCondLst>
                              <p:cond delay="500"/>
                            </p:stCondLst>
                            <p:childTnLst>
                              <p:par>
                                <p:cTn id="12" presetID="14" presetClass="entr" presetSubtype="10" fill="hold" nodeType="afterEffect">
                                  <p:stCondLst>
                                    <p:cond delay="0"/>
                                  </p:stCondLst>
                                  <p:childTnLst>
                                    <p:set>
                                      <p:cBhvr>
                                        <p:cTn id="13" dur="1" fill="hold">
                                          <p:stCondLst>
                                            <p:cond delay="0"/>
                                          </p:stCondLst>
                                        </p:cTn>
                                        <p:tgtEl>
                                          <p:spTgt spid="587780">
                                            <p:bg/>
                                          </p:spTgt>
                                        </p:tgtEl>
                                        <p:attrNameLst>
                                          <p:attrName>style.visibility</p:attrName>
                                        </p:attrNameLst>
                                      </p:cBhvr>
                                      <p:to>
                                        <p:strVal val="visible"/>
                                      </p:to>
                                    </p:set>
                                    <p:animEffect transition="in" filter="randombar(horizontal)">
                                      <p:cBhvr>
                                        <p:cTn id="14" dur="500"/>
                                        <p:tgtEl>
                                          <p:spTgt spid="587780">
                                            <p:bg/>
                                          </p:spTgt>
                                        </p:tgtEl>
                                      </p:cBhvr>
                                    </p:animEffect>
                                  </p:childTnLst>
                                </p:cTn>
                              </p:par>
                            </p:childTnLst>
                          </p:cTn>
                        </p:par>
                        <p:par>
                          <p:cTn id="15" fill="hold" nodeType="afterGroup">
                            <p:stCondLst>
                              <p:cond delay="1000"/>
                            </p:stCondLst>
                            <p:childTnLst>
                              <p:par>
                                <p:cTn id="16" presetID="14" presetClass="entr" presetSubtype="10" fill="hold" nodeType="afterEffect">
                                  <p:stCondLst>
                                    <p:cond delay="0"/>
                                  </p:stCondLst>
                                  <p:childTnLst>
                                    <p:set>
                                      <p:cBhvr>
                                        <p:cTn id="17" dur="1" fill="hold">
                                          <p:stCondLst>
                                            <p:cond delay="0"/>
                                          </p:stCondLst>
                                        </p:cTn>
                                        <p:tgtEl>
                                          <p:spTgt spid="587780">
                                            <p:txEl>
                                              <p:pRg st="0" end="0"/>
                                            </p:txEl>
                                          </p:spTgt>
                                        </p:tgtEl>
                                        <p:attrNameLst>
                                          <p:attrName>style.visibility</p:attrName>
                                        </p:attrNameLst>
                                      </p:cBhvr>
                                      <p:to>
                                        <p:strVal val="visible"/>
                                      </p:to>
                                    </p:set>
                                    <p:animEffect transition="in" filter="randombar(horizontal)">
                                      <p:cBhvr>
                                        <p:cTn id="18" dur="500"/>
                                        <p:tgtEl>
                                          <p:spTgt spid="58778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87779">
                                            <p:txEl>
                                              <p:pRg st="1" end="1"/>
                                            </p:txEl>
                                          </p:spTgt>
                                        </p:tgtEl>
                                        <p:attrNameLst>
                                          <p:attrName>style.visibility</p:attrName>
                                        </p:attrNameLst>
                                      </p:cBhvr>
                                      <p:to>
                                        <p:strVal val="visible"/>
                                      </p:to>
                                    </p:set>
                                    <p:anim calcmode="lin" valueType="num">
                                      <p:cBhvr>
                                        <p:cTn id="23" dur="500" fill="hold"/>
                                        <p:tgtEl>
                                          <p:spTgt spid="5877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877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877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87779">
                                            <p:txEl>
                                              <p:pRg st="1" end="1"/>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39" presetClass="entr" presetSubtype="0" accel="100000" fill="hold" nodeType="afterEffect">
                                  <p:stCondLst>
                                    <p:cond delay="0"/>
                                  </p:stCondLst>
                                  <p:childTnLst>
                                    <p:set>
                                      <p:cBhvr>
                                        <p:cTn id="29" dur="1" fill="hold">
                                          <p:stCondLst>
                                            <p:cond delay="0"/>
                                          </p:stCondLst>
                                        </p:cTn>
                                        <p:tgtEl>
                                          <p:spTgt spid="587780">
                                            <p:txEl>
                                              <p:pRg st="1" end="1"/>
                                            </p:txEl>
                                          </p:spTgt>
                                        </p:tgtEl>
                                        <p:attrNameLst>
                                          <p:attrName>style.visibility</p:attrName>
                                        </p:attrNameLst>
                                      </p:cBhvr>
                                      <p:to>
                                        <p:strVal val="visible"/>
                                      </p:to>
                                    </p:set>
                                    <p:anim calcmode="lin" valueType="num">
                                      <p:cBhvr>
                                        <p:cTn id="30" dur="500" fill="hold"/>
                                        <p:tgtEl>
                                          <p:spTgt spid="58778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58778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58778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5877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9" presetClass="entr" presetSubtype="0" accel="100000" fill="hold" nodeType="clickEffect">
                                  <p:stCondLst>
                                    <p:cond delay="0"/>
                                  </p:stCondLst>
                                  <p:childTnLst>
                                    <p:set>
                                      <p:cBhvr>
                                        <p:cTn id="37" dur="1" fill="hold">
                                          <p:stCondLst>
                                            <p:cond delay="0"/>
                                          </p:stCondLst>
                                        </p:cTn>
                                        <p:tgtEl>
                                          <p:spTgt spid="587779">
                                            <p:txEl>
                                              <p:pRg st="2" end="2"/>
                                            </p:txEl>
                                          </p:spTgt>
                                        </p:tgtEl>
                                        <p:attrNameLst>
                                          <p:attrName>style.visibility</p:attrName>
                                        </p:attrNameLst>
                                      </p:cBhvr>
                                      <p:to>
                                        <p:strVal val="visible"/>
                                      </p:to>
                                    </p:set>
                                    <p:anim calcmode="lin" valueType="num">
                                      <p:cBhvr>
                                        <p:cTn id="38" dur="500" fill="hold"/>
                                        <p:tgtEl>
                                          <p:spTgt spid="5877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5877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5877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587779">
                                            <p:txEl>
                                              <p:pRg st="2" end="2"/>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500"/>
                            </p:stCondLst>
                            <p:childTnLst>
                              <p:par>
                                <p:cTn id="43" presetID="39" presetClass="entr" presetSubtype="0" accel="100000" fill="hold" nodeType="afterEffect">
                                  <p:stCondLst>
                                    <p:cond delay="0"/>
                                  </p:stCondLst>
                                  <p:childTnLst>
                                    <p:set>
                                      <p:cBhvr>
                                        <p:cTn id="44" dur="1" fill="hold">
                                          <p:stCondLst>
                                            <p:cond delay="0"/>
                                          </p:stCondLst>
                                        </p:cTn>
                                        <p:tgtEl>
                                          <p:spTgt spid="587780">
                                            <p:txEl>
                                              <p:pRg st="2" end="2"/>
                                            </p:txEl>
                                          </p:spTgt>
                                        </p:tgtEl>
                                        <p:attrNameLst>
                                          <p:attrName>style.visibility</p:attrName>
                                        </p:attrNameLst>
                                      </p:cBhvr>
                                      <p:to>
                                        <p:strVal val="visible"/>
                                      </p:to>
                                    </p:set>
                                    <p:anim calcmode="lin" valueType="num">
                                      <p:cBhvr>
                                        <p:cTn id="45" dur="500" fill="hold"/>
                                        <p:tgtEl>
                                          <p:spTgt spid="58778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58778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58778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58778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79" grpId="0" uiExpand="1" build="p" animBg="1"/>
      <p:bldP spid="587780" grpId="0" uiExpand="1" build="p"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3D4F9F1-94F5-F503-7821-53104FECC657}"/>
              </a:ext>
            </a:extLst>
          </p:cNvPr>
          <p:cNvSpPr>
            <a:spLocks noGrp="1" noChangeArrowheads="1"/>
          </p:cNvSpPr>
          <p:nvPr>
            <p:ph type="title"/>
          </p:nvPr>
        </p:nvSpPr>
        <p:spPr/>
        <p:txBody>
          <a:bodyPr/>
          <a:lstStyle/>
          <a:p>
            <a:pPr eaLnBrk="1" hangingPunct="1"/>
            <a:r>
              <a:rPr lang="en-US" altLang="en-US"/>
              <a:t>The Possibility of Exile</a:t>
            </a:r>
          </a:p>
        </p:txBody>
      </p:sp>
      <p:sp>
        <p:nvSpPr>
          <p:cNvPr id="57347" name="Rectangle 3">
            <a:extLst>
              <a:ext uri="{FF2B5EF4-FFF2-40B4-BE49-F238E27FC236}">
                <a16:creationId xmlns:a16="http://schemas.microsoft.com/office/drawing/2014/main" id="{9BD9B904-5B84-2CAA-E362-157574BDB40E}"/>
              </a:ext>
            </a:extLst>
          </p:cNvPr>
          <p:cNvSpPr>
            <a:spLocks noGrp="1" noChangeArrowheads="1"/>
          </p:cNvSpPr>
          <p:nvPr>
            <p:ph type="body" sz="half" idx="1"/>
          </p:nvPr>
        </p:nvSpPr>
        <p:spPr>
          <a:xfrm>
            <a:off x="818147" y="2022476"/>
            <a:ext cx="5201653" cy="4302125"/>
          </a:xfrm>
          <a:solidFill>
            <a:schemeClr val="accent2"/>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sz="2800" b="1" i="1"/>
              <a:t>But if you or your sons turn away…</a:t>
            </a:r>
          </a:p>
          <a:p>
            <a:pPr eaLnBrk="1" hangingPunct="1">
              <a:buFont typeface="Wingdings" panose="05000000000000000000" pitchFamily="2" charset="2"/>
              <a:buNone/>
            </a:pPr>
            <a:r>
              <a:rPr lang="en-US" altLang="en-US" sz="2800" b="1" i="1"/>
              <a:t>…then I will cut off Israel from the land I have given them and will reject this temple!</a:t>
            </a:r>
          </a:p>
          <a:p>
            <a:pPr algn="r" eaLnBrk="1" hangingPunct="1">
              <a:buFont typeface="Wingdings" panose="05000000000000000000" pitchFamily="2" charset="2"/>
              <a:buNone/>
            </a:pPr>
            <a:r>
              <a:rPr lang="en-US" altLang="en-US" sz="2800"/>
              <a:t>1 Kg. 9:6-7</a:t>
            </a:r>
          </a:p>
        </p:txBody>
      </p:sp>
      <p:sp>
        <p:nvSpPr>
          <p:cNvPr id="57348" name="Rectangle 4">
            <a:extLst>
              <a:ext uri="{FF2B5EF4-FFF2-40B4-BE49-F238E27FC236}">
                <a16:creationId xmlns:a16="http://schemas.microsoft.com/office/drawing/2014/main" id="{4E7A8153-9F53-6AD8-D55B-4667BF3130D8}"/>
              </a:ext>
            </a:extLst>
          </p:cNvPr>
          <p:cNvSpPr>
            <a:spLocks noGrp="1" noChangeArrowheads="1"/>
          </p:cNvSpPr>
          <p:nvPr>
            <p:ph type="body" sz="half" idx="2"/>
          </p:nvPr>
        </p:nvSpPr>
        <p:spPr>
          <a:xfrm>
            <a:off x="6172200" y="2022476"/>
            <a:ext cx="5410200" cy="4302125"/>
          </a:xfrm>
          <a:solidFill>
            <a:schemeClr val="hlink"/>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sz="2800" b="1" i="1" dirty="0"/>
              <a:t>If you do not carefully follow all the words of this law…</a:t>
            </a:r>
          </a:p>
          <a:p>
            <a:pPr eaLnBrk="1" hangingPunct="1">
              <a:buFont typeface="Wingdings" panose="05000000000000000000" pitchFamily="2" charset="2"/>
              <a:buNone/>
            </a:pPr>
            <a:r>
              <a:rPr lang="en-US" altLang="en-US" sz="2800" b="1" i="1" dirty="0"/>
              <a:t>…Then Yahweh will scatter you among all nations, from one end of the earth to the other.</a:t>
            </a:r>
          </a:p>
          <a:p>
            <a:pPr algn="r" eaLnBrk="1" hangingPunct="1">
              <a:buFont typeface="Wingdings" panose="05000000000000000000" pitchFamily="2" charset="2"/>
              <a:buNone/>
            </a:pPr>
            <a:r>
              <a:rPr lang="en-US" altLang="en-US" sz="2800" dirty="0"/>
              <a:t>Dt. 28:58, 64</a:t>
            </a:r>
          </a:p>
        </p:txBody>
      </p:sp>
    </p:spTree>
  </p:cSld>
  <p:clrMapOvr>
    <a:masterClrMapping/>
  </p:clrMapOvr>
  <p:transition spd="med">
    <p:zoom dir="in"/>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2E0D13FD-B1CB-615D-B077-5674D1C5D544}"/>
              </a:ext>
            </a:extLst>
          </p:cNvPr>
          <p:cNvSpPr>
            <a:spLocks noGrp="1" noChangeArrowheads="1"/>
          </p:cNvSpPr>
          <p:nvPr>
            <p:ph type="title"/>
          </p:nvPr>
        </p:nvSpPr>
        <p:spPr>
          <a:xfrm>
            <a:off x="1676400" y="533400"/>
            <a:ext cx="8839200" cy="1143000"/>
          </a:xfrm>
        </p:spPr>
        <p:txBody>
          <a:bodyPr/>
          <a:lstStyle/>
          <a:p>
            <a:pPr eaLnBrk="1" hangingPunct="1"/>
            <a:r>
              <a:rPr lang="en-US" altLang="en-US"/>
              <a:t>Solomon’s Glory </a:t>
            </a:r>
            <a:r>
              <a:rPr lang="en-US" altLang="en-US" sz="2800"/>
              <a:t>(1 Kg. 9:10—10:29)</a:t>
            </a:r>
          </a:p>
        </p:txBody>
      </p:sp>
      <p:sp>
        <p:nvSpPr>
          <p:cNvPr id="148483" name="Rectangle 3">
            <a:extLst>
              <a:ext uri="{FF2B5EF4-FFF2-40B4-BE49-F238E27FC236}">
                <a16:creationId xmlns:a16="http://schemas.microsoft.com/office/drawing/2014/main" id="{3E7927ED-F17F-2169-10E1-21DA16797047}"/>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US" altLang="en-US" sz="2800" b="1" dirty="0"/>
              <a:t>Solomon’s grand plans for the state outstripped his available resources.</a:t>
            </a:r>
          </a:p>
          <a:p>
            <a:pPr eaLnBrk="1" hangingPunct="1">
              <a:lnSpc>
                <a:spcPct val="90000"/>
              </a:lnSpc>
            </a:pPr>
            <a:r>
              <a:rPr lang="en-US" altLang="en-US" sz="2400" i="1" dirty="0"/>
              <a:t>The enormous cost of constructing the temple and palaces force him to cede 20 cities in Galilee to Hiram of Phoenicia to pay his debts (cf. 9:10-14).</a:t>
            </a:r>
          </a:p>
          <a:p>
            <a:pPr eaLnBrk="1" hangingPunct="1">
              <a:lnSpc>
                <a:spcPct val="90000"/>
              </a:lnSpc>
            </a:pPr>
            <a:r>
              <a:rPr lang="en-US" altLang="en-US" sz="2400" i="1" dirty="0"/>
              <a:t>To provide the necessary manpower for his state projects, Solomon extended forced labor to Israelite citizens (9:15; cf. 5:13-18).</a:t>
            </a:r>
          </a:p>
          <a:p>
            <a:pPr eaLnBrk="1" hangingPunct="1">
              <a:lnSpc>
                <a:spcPct val="90000"/>
              </a:lnSpc>
            </a:pPr>
            <a:r>
              <a:rPr lang="en-US" altLang="en-US" sz="2400" i="1" dirty="0"/>
              <a:t>He also heavily increased taxation.</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48483">
                                            <p:txEl>
                                              <p:pRg st="1" end="1"/>
                                            </p:txEl>
                                          </p:spTgt>
                                        </p:tgtEl>
                                        <p:attrNameLst>
                                          <p:attrName>style.visibility</p:attrName>
                                        </p:attrNameLst>
                                      </p:cBhvr>
                                      <p:to>
                                        <p:strVal val="visible"/>
                                      </p:to>
                                    </p:set>
                                    <p:anim calcmode="lin" valueType="num">
                                      <p:cBhvr>
                                        <p:cTn id="7" dur="500" fill="hold"/>
                                        <p:tgtEl>
                                          <p:spTgt spid="1484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484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484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48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48483">
                                            <p:txEl>
                                              <p:pRg st="2" end="2"/>
                                            </p:txEl>
                                          </p:spTgt>
                                        </p:tgtEl>
                                        <p:attrNameLst>
                                          <p:attrName>style.visibility</p:attrName>
                                        </p:attrNameLst>
                                      </p:cBhvr>
                                      <p:to>
                                        <p:strVal val="visible"/>
                                      </p:to>
                                    </p:set>
                                    <p:anim calcmode="lin" valueType="num">
                                      <p:cBhvr>
                                        <p:cTn id="15" dur="500" fill="hold"/>
                                        <p:tgtEl>
                                          <p:spTgt spid="1484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484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484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48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48483">
                                            <p:txEl>
                                              <p:pRg st="3" end="3"/>
                                            </p:txEl>
                                          </p:spTgt>
                                        </p:tgtEl>
                                        <p:attrNameLst>
                                          <p:attrName>style.visibility</p:attrName>
                                        </p:attrNameLst>
                                      </p:cBhvr>
                                      <p:to>
                                        <p:strVal val="visible"/>
                                      </p:to>
                                    </p:set>
                                    <p:anim calcmode="lin" valueType="num">
                                      <p:cBhvr>
                                        <p:cTn id="23" dur="500" fill="hold"/>
                                        <p:tgtEl>
                                          <p:spTgt spid="14848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4848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4848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484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109570" name="Rectangle 4">
            <a:extLst>
              <a:ext uri="{FF2B5EF4-FFF2-40B4-BE49-F238E27FC236}">
                <a16:creationId xmlns:a16="http://schemas.microsoft.com/office/drawing/2014/main" id="{888E1042-AC82-9E03-35FA-788178FE9800}"/>
              </a:ext>
            </a:extLst>
          </p:cNvPr>
          <p:cNvSpPr>
            <a:spLocks noGrp="1" noChangeArrowheads="1"/>
          </p:cNvSpPr>
          <p:nvPr>
            <p:ph type="title"/>
          </p:nvPr>
        </p:nvSpPr>
        <p:spPr>
          <a:xfrm>
            <a:off x="434340" y="304800"/>
            <a:ext cx="11315700" cy="1905000"/>
          </a:xfrm>
        </p:spPr>
        <p:txBody>
          <a:bodyPr/>
          <a:lstStyle/>
          <a:p>
            <a:pPr eaLnBrk="1" hangingPunct="1"/>
            <a:r>
              <a:rPr lang="en-US" altLang="en-US" sz="2800" dirty="0">
                <a:latin typeface="Arial" panose="020B0604020202020204" pitchFamily="34" charset="0"/>
              </a:rPr>
              <a:t>Solomon used innovative gate technology to fortify cities. By creating gates with narrow entrances and alcoves, the chances of an enemy penetrating the gate with foot soldiers was greatly reduced.</a:t>
            </a:r>
          </a:p>
        </p:txBody>
      </p:sp>
      <p:pic>
        <p:nvPicPr>
          <p:cNvPr id="109571" name="Picture 6" descr="HBS74">
            <a:extLst>
              <a:ext uri="{FF2B5EF4-FFF2-40B4-BE49-F238E27FC236}">
                <a16:creationId xmlns:a16="http://schemas.microsoft.com/office/drawing/2014/main" id="{D06F94B5-65F0-A6A2-96E9-81F2BA2924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486025"/>
            <a:ext cx="9144000" cy="3830638"/>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366CC-79E5-C481-14E7-8314660A6334}"/>
              </a:ext>
            </a:extLst>
          </p:cNvPr>
          <p:cNvSpPr>
            <a:spLocks noGrp="1"/>
          </p:cNvSpPr>
          <p:nvPr>
            <p:ph type="title"/>
          </p:nvPr>
        </p:nvSpPr>
        <p:spPr>
          <a:xfrm>
            <a:off x="609600" y="277815"/>
            <a:ext cx="10972800" cy="795206"/>
          </a:xfrm>
        </p:spPr>
        <p:txBody>
          <a:bodyPr/>
          <a:lstStyle/>
          <a:p>
            <a:pPr>
              <a:defRPr/>
            </a:pPr>
            <a:r>
              <a:rPr lang="en-US" sz="3600" dirty="0">
                <a:solidFill>
                  <a:srgbClr val="FFC000"/>
                </a:solidFill>
                <a:latin typeface="Eras Bold ITC" panose="020B0604020202020204" pitchFamily="34" charset="0"/>
              </a:rPr>
              <a:t>Supplements to the Masoretic Text</a:t>
            </a:r>
          </a:p>
        </p:txBody>
      </p:sp>
      <p:sp>
        <p:nvSpPr>
          <p:cNvPr id="3" name="Content Placeholder 2">
            <a:extLst>
              <a:ext uri="{FF2B5EF4-FFF2-40B4-BE49-F238E27FC236}">
                <a16:creationId xmlns:a16="http://schemas.microsoft.com/office/drawing/2014/main" id="{7E3B1329-C1B6-1F21-BF75-8F875892CE22}"/>
              </a:ext>
            </a:extLst>
          </p:cNvPr>
          <p:cNvSpPr>
            <a:spLocks noGrp="1"/>
          </p:cNvSpPr>
          <p:nvPr>
            <p:ph idx="1"/>
          </p:nvPr>
        </p:nvSpPr>
        <p:spPr>
          <a:xfrm>
            <a:off x="830424" y="1184210"/>
            <a:ext cx="10972800" cy="5521390"/>
          </a:xfrm>
        </p:spPr>
        <p:txBody>
          <a:bodyPr/>
          <a:lstStyle/>
          <a:p>
            <a:pPr marL="0" indent="0">
              <a:buNone/>
              <a:defRPr/>
            </a:pPr>
            <a:r>
              <a:rPr lang="en-US" sz="2800" dirty="0">
                <a:solidFill>
                  <a:srgbClr val="FFFF99"/>
                </a:solidFill>
                <a:latin typeface="Eras Demi ITC" panose="020B0604020202020204" pitchFamily="34" charset="0"/>
              </a:rPr>
              <a:t>Several important supplements to the Masoretic Text assist in the task of Bible translation. These include:</a:t>
            </a:r>
          </a:p>
          <a:p>
            <a:pPr>
              <a:defRPr/>
            </a:pPr>
            <a:r>
              <a:rPr lang="en-US" sz="2400" b="1" i="1" dirty="0">
                <a:solidFill>
                  <a:srgbClr val="FFFF00"/>
                </a:solidFill>
                <a:latin typeface="Arial Narrow" panose="020B0606020202030204" pitchFamily="34" charset="0"/>
              </a:rPr>
              <a:t>Dead Sea Scrolls </a:t>
            </a:r>
            <a:r>
              <a:rPr lang="en-US" sz="2400" i="1" dirty="0">
                <a:latin typeface="Arial Narrow" panose="020B0606020202030204" pitchFamily="34" charset="0"/>
              </a:rPr>
              <a:t>(fragmented texts from Qumran dating to before the time of Jesus, ca. 200 BC)</a:t>
            </a:r>
          </a:p>
          <a:p>
            <a:pPr>
              <a:defRPr/>
            </a:pPr>
            <a:r>
              <a:rPr lang="en-US" sz="2400" b="1" i="1" dirty="0">
                <a:solidFill>
                  <a:srgbClr val="FFFF00"/>
                </a:solidFill>
                <a:latin typeface="Arial Narrow" panose="020B0606020202030204" pitchFamily="34" charset="0"/>
              </a:rPr>
              <a:t>Septuagint </a:t>
            </a:r>
            <a:r>
              <a:rPr lang="en-US" sz="2400" i="1" dirty="0">
                <a:latin typeface="Arial Narrow" panose="020B0606020202030204" pitchFamily="34" charset="0"/>
              </a:rPr>
              <a:t>(translation of the Hebrew Bible into Greek from about 250 BC)</a:t>
            </a:r>
          </a:p>
          <a:p>
            <a:pPr>
              <a:defRPr/>
            </a:pPr>
            <a:r>
              <a:rPr lang="en-US" sz="2400" b="1" i="1" dirty="0">
                <a:solidFill>
                  <a:srgbClr val="FFFF00"/>
                </a:solidFill>
                <a:latin typeface="Arial Narrow" panose="020B0606020202030204" pitchFamily="34" charset="0"/>
              </a:rPr>
              <a:t>Targums</a:t>
            </a:r>
            <a:r>
              <a:rPr lang="en-US" sz="2400" i="1" dirty="0">
                <a:latin typeface="Arial Narrow" panose="020B0606020202030204" pitchFamily="34" charset="0"/>
              </a:rPr>
              <a:t> (Aramaic paraphrases and translations of the Hebrew Bible for the synagogue from about the time of Jesus)</a:t>
            </a:r>
          </a:p>
        </p:txBody>
      </p:sp>
      <p:sp>
        <p:nvSpPr>
          <p:cNvPr id="4" name="Slide Number Placeholder 3">
            <a:extLst>
              <a:ext uri="{FF2B5EF4-FFF2-40B4-BE49-F238E27FC236}">
                <a16:creationId xmlns:a16="http://schemas.microsoft.com/office/drawing/2014/main" id="{383E8069-3DFC-87F6-EDF0-736E082EB57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4">
            <a:extLst>
              <a:ext uri="{FF2B5EF4-FFF2-40B4-BE49-F238E27FC236}">
                <a16:creationId xmlns:a16="http://schemas.microsoft.com/office/drawing/2014/main" id="{538ABDF8-D620-4515-C6F5-9037D12B2E2B}"/>
              </a:ext>
            </a:extLst>
          </p:cNvPr>
          <p:cNvSpPr>
            <a:spLocks noGrp="1" noChangeArrowheads="1"/>
          </p:cNvSpPr>
          <p:nvPr>
            <p:ph type="title"/>
          </p:nvPr>
        </p:nvSpPr>
        <p:spPr>
          <a:xfrm>
            <a:off x="1828800" y="381000"/>
            <a:ext cx="8534400" cy="762000"/>
          </a:xfrm>
        </p:spPr>
        <p:txBody>
          <a:bodyPr/>
          <a:lstStyle/>
          <a:p>
            <a:pPr eaLnBrk="1" hangingPunct="1"/>
            <a:r>
              <a:rPr lang="en-US" altLang="en-US" sz="4000">
                <a:latin typeface="Franklin Gothic Medium" panose="020B0603020102020204" pitchFamily="34" charset="0"/>
              </a:rPr>
              <a:t>Solomonic gates at Hazor and Gezer</a:t>
            </a:r>
          </a:p>
        </p:txBody>
      </p:sp>
      <p:pic>
        <p:nvPicPr>
          <p:cNvPr id="110595" name="Picture 7" descr="HBS75">
            <a:extLst>
              <a:ext uri="{FF2B5EF4-FFF2-40B4-BE49-F238E27FC236}">
                <a16:creationId xmlns:a16="http://schemas.microsoft.com/office/drawing/2014/main" id="{12AAA684-D85A-E192-0D0A-E2078EE46D3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00200" y="1304926"/>
            <a:ext cx="5638800" cy="3800475"/>
          </a:xfrm>
          <a:noFill/>
          <a:extLst>
            <a:ext uri="{909E8E84-426E-40DD-AFC4-6F175D3DCCD1}">
              <a14:hiddenFill xmlns:a14="http://schemas.microsoft.com/office/drawing/2010/main">
                <a:solidFill>
                  <a:srgbClr val="FFFFFF"/>
                </a:solidFill>
              </a14:hiddenFill>
            </a:ext>
          </a:extLst>
        </p:spPr>
      </p:pic>
      <p:pic>
        <p:nvPicPr>
          <p:cNvPr id="110596" name="Picture 8" descr="HBS76">
            <a:extLst>
              <a:ext uri="{FF2B5EF4-FFF2-40B4-BE49-F238E27FC236}">
                <a16:creationId xmlns:a16="http://schemas.microsoft.com/office/drawing/2014/main" id="{8DE0CCC8-BF40-E218-BFC4-C928068BDD65}"/>
              </a:ext>
            </a:extLst>
          </p:cNvPr>
          <p:cNvPicPr>
            <a:picLocks noGrp="1" noChangeAspect="1" noChangeArrowheads="1"/>
          </p:cNvPicPr>
          <p:nvPr>
            <p:ph sz="half" idx="2"/>
          </p:nvPr>
        </p:nvPicPr>
        <p:blipFill>
          <a:blip r:embed="rId3">
            <a:lum bright="-18000" contrast="30000"/>
            <a:extLst>
              <a:ext uri="{28A0092B-C50C-407E-A947-70E740481C1C}">
                <a14:useLocalDpi xmlns:a14="http://schemas.microsoft.com/office/drawing/2010/main" val="0"/>
              </a:ext>
            </a:extLst>
          </a:blip>
          <a:srcRect/>
          <a:stretch>
            <a:fillRect/>
          </a:stretch>
        </p:blipFill>
        <p:spPr>
          <a:xfrm>
            <a:off x="5943600" y="3743326"/>
            <a:ext cx="4648200" cy="3038475"/>
          </a:xfrm>
          <a:noFill/>
          <a:extLst>
            <a:ext uri="{909E8E84-426E-40DD-AFC4-6F175D3DCCD1}">
              <a14:hiddenFill xmlns:a14="http://schemas.microsoft.com/office/drawing/2010/main">
                <a:solidFill>
                  <a:srgbClr val="FFFFFF"/>
                </a:solidFill>
              </a14:hiddenFill>
            </a:ext>
          </a:extLst>
        </p:spPr>
      </p:pic>
      <p:sp>
        <p:nvSpPr>
          <p:cNvPr id="110597" name="Text Box 9">
            <a:extLst>
              <a:ext uri="{FF2B5EF4-FFF2-40B4-BE49-F238E27FC236}">
                <a16:creationId xmlns:a16="http://schemas.microsoft.com/office/drawing/2014/main" id="{4590F53A-5D5C-92F7-4F16-5AB7DEF4419F}"/>
              </a:ext>
            </a:extLst>
          </p:cNvPr>
          <p:cNvSpPr txBox="1">
            <a:spLocks noChangeArrowheads="1"/>
          </p:cNvSpPr>
          <p:nvPr/>
        </p:nvSpPr>
        <p:spPr bwMode="auto">
          <a:xfrm>
            <a:off x="7315200" y="1219201"/>
            <a:ext cx="3276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2000" b="1">
                <a:solidFill>
                  <a:srgbClr val="000000"/>
                </a:solidFill>
              </a:rPr>
              <a:t>By filling the alcoves with soldiers, any attempt to pass through the narrow opening would be met with withering defensive fire (1 Kg. 9:15; cf. Eze. 40:10).</a:t>
            </a:r>
          </a:p>
        </p:txBody>
      </p:sp>
      <p:sp>
        <p:nvSpPr>
          <p:cNvPr id="110598" name="Text Box 10">
            <a:extLst>
              <a:ext uri="{FF2B5EF4-FFF2-40B4-BE49-F238E27FC236}">
                <a16:creationId xmlns:a16="http://schemas.microsoft.com/office/drawing/2014/main" id="{41143FD9-340F-5CA7-6BA6-C1502AA82173}"/>
              </a:ext>
            </a:extLst>
          </p:cNvPr>
          <p:cNvSpPr txBox="1">
            <a:spLocks noChangeArrowheads="1"/>
          </p:cNvSpPr>
          <p:nvPr/>
        </p:nvSpPr>
        <p:spPr bwMode="auto">
          <a:xfrm>
            <a:off x="1905000" y="5181601"/>
            <a:ext cx="3886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r" fontAlgn="base">
              <a:spcBef>
                <a:spcPct val="50000"/>
              </a:spcBef>
              <a:spcAft>
                <a:spcPct val="0"/>
              </a:spcAft>
            </a:pPr>
            <a:r>
              <a:rPr lang="en-US" altLang="en-US" sz="2000" b="1">
                <a:solidFill>
                  <a:srgbClr val="000000"/>
                </a:solidFill>
              </a:rPr>
              <a:t>These gate structures are dated to the mid-10</a:t>
            </a:r>
            <a:r>
              <a:rPr lang="en-US" altLang="en-US" sz="2000" b="1" baseline="30000">
                <a:solidFill>
                  <a:srgbClr val="000000"/>
                </a:solidFill>
              </a:rPr>
              <a:t>th</a:t>
            </a:r>
            <a:r>
              <a:rPr lang="en-US" altLang="en-US" sz="2000" b="1">
                <a:solidFill>
                  <a:srgbClr val="000000"/>
                </a:solidFill>
              </a:rPr>
              <a:t> century BC, the time of Solomon’s rule.</a:t>
            </a:r>
          </a:p>
        </p:txBody>
      </p:sp>
    </p:spTree>
  </p:cSld>
  <p:clrMapOvr>
    <a:masterClrMapping/>
  </p:clrMapOvr>
  <p:transition spd="med">
    <p:zoom dir="in"/>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4">
            <a:extLst>
              <a:ext uri="{FF2B5EF4-FFF2-40B4-BE49-F238E27FC236}">
                <a16:creationId xmlns:a16="http://schemas.microsoft.com/office/drawing/2014/main" id="{1D160A4B-B456-4743-EA71-CC45B4AF9C08}"/>
              </a:ext>
            </a:extLst>
          </p:cNvPr>
          <p:cNvSpPr>
            <a:spLocks noGrp="1" noChangeArrowheads="1"/>
          </p:cNvSpPr>
          <p:nvPr>
            <p:ph type="title"/>
          </p:nvPr>
        </p:nvSpPr>
        <p:spPr>
          <a:xfrm>
            <a:off x="1752600" y="304800"/>
            <a:ext cx="6705600" cy="685800"/>
          </a:xfrm>
        </p:spPr>
        <p:txBody>
          <a:bodyPr/>
          <a:lstStyle/>
          <a:p>
            <a:pPr eaLnBrk="1" hangingPunct="1"/>
            <a:r>
              <a:rPr lang="en-US" altLang="en-US" sz="4000">
                <a:latin typeface="Franklin Gothic Medium" panose="020B0603020102020204" pitchFamily="34" charset="0"/>
              </a:rPr>
              <a:t>The Stepped Stone Structure</a:t>
            </a:r>
          </a:p>
        </p:txBody>
      </p:sp>
      <p:pic>
        <p:nvPicPr>
          <p:cNvPr id="111619" name="Picture 6" descr="JAS12">
            <a:extLst>
              <a:ext uri="{FF2B5EF4-FFF2-40B4-BE49-F238E27FC236}">
                <a16:creationId xmlns:a16="http://schemas.microsoft.com/office/drawing/2014/main" id="{EB04B39A-4CC9-8E2B-DFA6-8D5A16469E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267" t="-545" r="12675" b="1671"/>
          <a:stretch>
            <a:fillRect/>
          </a:stretch>
        </p:blipFill>
        <p:spPr>
          <a:xfrm>
            <a:off x="4724400" y="1025526"/>
            <a:ext cx="5943600" cy="5832475"/>
          </a:xfrm>
          <a:noFill/>
          <a:extLst>
            <a:ext uri="{909E8E84-426E-40DD-AFC4-6F175D3DCCD1}">
              <a14:hiddenFill xmlns:a14="http://schemas.microsoft.com/office/drawing/2010/main">
                <a:solidFill>
                  <a:srgbClr val="FFFFFF"/>
                </a:solidFill>
              </a14:hiddenFill>
            </a:ext>
          </a:extLst>
        </p:spPr>
      </p:pic>
      <p:sp>
        <p:nvSpPr>
          <p:cNvPr id="111620" name="Text Box 7">
            <a:extLst>
              <a:ext uri="{FF2B5EF4-FFF2-40B4-BE49-F238E27FC236}">
                <a16:creationId xmlns:a16="http://schemas.microsoft.com/office/drawing/2014/main" id="{CAC6F025-DB58-F62D-0BA6-FF89C527CE79}"/>
              </a:ext>
            </a:extLst>
          </p:cNvPr>
          <p:cNvSpPr txBox="1">
            <a:spLocks noChangeArrowheads="1"/>
          </p:cNvSpPr>
          <p:nvPr/>
        </p:nvSpPr>
        <p:spPr bwMode="auto">
          <a:xfrm>
            <a:off x="226142" y="1066801"/>
            <a:ext cx="4345858"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r" fontAlgn="base">
              <a:spcBef>
                <a:spcPct val="50000"/>
              </a:spcBef>
              <a:spcAft>
                <a:spcPct val="0"/>
              </a:spcAft>
            </a:pPr>
            <a:r>
              <a:rPr lang="en-US" altLang="en-US" sz="2000" b="1" dirty="0">
                <a:solidFill>
                  <a:srgbClr val="000000"/>
                </a:solidFill>
              </a:rPr>
              <a:t>On the east side of the Hill of </a:t>
            </a:r>
            <a:r>
              <a:rPr lang="en-US" altLang="en-US" sz="2000" b="1" dirty="0" err="1">
                <a:solidFill>
                  <a:srgbClr val="000000"/>
                </a:solidFill>
              </a:rPr>
              <a:t>Ophel</a:t>
            </a:r>
            <a:r>
              <a:rPr lang="en-US" altLang="en-US" sz="2000" b="1" dirty="0">
                <a:solidFill>
                  <a:srgbClr val="000000"/>
                </a:solidFill>
              </a:rPr>
              <a:t> (City of David), archaeologists have excavated a stepped stone structure. It appears to date from pre-Davidic Jerusalem, but was reused by both David and Solomon as a high standing buttress upholding a platform for a state building.</a:t>
            </a:r>
          </a:p>
          <a:p>
            <a:pPr algn="r" fontAlgn="base">
              <a:spcBef>
                <a:spcPct val="50000"/>
              </a:spcBef>
              <a:spcAft>
                <a:spcPct val="0"/>
              </a:spcAft>
            </a:pPr>
            <a:r>
              <a:rPr lang="en-US" altLang="en-US" sz="2000" b="1" dirty="0">
                <a:solidFill>
                  <a:srgbClr val="000000"/>
                </a:solidFill>
              </a:rPr>
              <a:t>Possibly, this structure is the famous “</a:t>
            </a:r>
            <a:r>
              <a:rPr lang="en-US" altLang="en-US" sz="2000" b="1" dirty="0" err="1">
                <a:solidFill>
                  <a:srgbClr val="000000"/>
                </a:solidFill>
              </a:rPr>
              <a:t>Millo</a:t>
            </a:r>
            <a:r>
              <a:rPr lang="en-US" altLang="en-US" sz="2000" b="1" dirty="0">
                <a:solidFill>
                  <a:srgbClr val="000000"/>
                </a:solidFill>
              </a:rPr>
              <a:t>” (= filling) described in 1 Kg. 9:15, 24.</a:t>
            </a:r>
          </a:p>
        </p:txBody>
      </p:sp>
    </p:spTree>
  </p:cSld>
  <p:clrMapOvr>
    <a:masterClrMapping/>
  </p:clrMapOvr>
  <p:transition spd="med">
    <p:zoom dir="in"/>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5">
            <a:extLst>
              <a:ext uri="{FF2B5EF4-FFF2-40B4-BE49-F238E27FC236}">
                <a16:creationId xmlns:a16="http://schemas.microsoft.com/office/drawing/2014/main" id="{EF5ACCDA-270A-D0C9-91E2-169A1E08982D}"/>
              </a:ext>
            </a:extLst>
          </p:cNvPr>
          <p:cNvSpPr>
            <a:spLocks noGrp="1" noChangeArrowheads="1"/>
          </p:cNvSpPr>
          <p:nvPr>
            <p:ph type="body" sz="half" idx="1"/>
          </p:nvPr>
        </p:nvSpPr>
        <p:spPr>
          <a:xfrm>
            <a:off x="278130" y="5905500"/>
            <a:ext cx="11635740" cy="838199"/>
          </a:xfrm>
        </p:spPr>
        <p:txBody>
          <a:bodyPr/>
          <a:lstStyle/>
          <a:p>
            <a:pPr algn="ctr" eaLnBrk="1" hangingPunct="1">
              <a:lnSpc>
                <a:spcPct val="90000"/>
              </a:lnSpc>
              <a:buFont typeface="Wingdings" panose="05000000000000000000" pitchFamily="2" charset="2"/>
              <a:buNone/>
            </a:pPr>
            <a:r>
              <a:rPr lang="en-US" altLang="en-US" sz="2400" dirty="0">
                <a:latin typeface="Arial Narrow" panose="020B0606020202030204" pitchFamily="34" charset="0"/>
              </a:rPr>
              <a:t>Solomon constructed a merchant navy at </a:t>
            </a:r>
            <a:r>
              <a:rPr lang="en-US" altLang="en-US" sz="2400" dirty="0" err="1">
                <a:latin typeface="Arial Narrow" panose="020B0606020202030204" pitchFamily="34" charset="0"/>
              </a:rPr>
              <a:t>Ezion</a:t>
            </a:r>
            <a:r>
              <a:rPr lang="en-US" altLang="en-US" sz="2400" dirty="0">
                <a:latin typeface="Arial Narrow" panose="020B0606020202030204" pitchFamily="34" charset="0"/>
              </a:rPr>
              <a:t>-Geber for trading southward via the Red Sea (1 Kg. 9:26), bringing in revenues of gold, silver, ivory and exotic animals (1 Kg. 10:22).</a:t>
            </a:r>
          </a:p>
        </p:txBody>
      </p:sp>
      <p:pic>
        <p:nvPicPr>
          <p:cNvPr id="113667" name="Picture 7" descr="ESN01">
            <a:extLst>
              <a:ext uri="{FF2B5EF4-FFF2-40B4-BE49-F238E27FC236}">
                <a16:creationId xmlns:a16="http://schemas.microsoft.com/office/drawing/2014/main" id="{418CD113-EAEB-1555-9FF9-DBD8763FAF71}"/>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445" b="13496"/>
          <a:stretch>
            <a:fillRect/>
          </a:stretch>
        </p:blipFill>
        <p:spPr>
          <a:xfrm>
            <a:off x="1256118" y="0"/>
            <a:ext cx="10136964" cy="5899150"/>
          </a:xfrm>
          <a:noFill/>
          <a:extLst>
            <a:ext uri="{909E8E84-426E-40DD-AFC4-6F175D3DCCD1}">
              <a14:hiddenFill xmlns:a14="http://schemas.microsoft.com/office/drawing/2010/main">
                <a:solidFill>
                  <a:srgbClr val="FFFFFF"/>
                </a:solidFill>
              </a14:hiddenFill>
            </a:ext>
          </a:extLst>
        </p:spPr>
      </p:pic>
      <p:sp>
        <p:nvSpPr>
          <p:cNvPr id="113668" name="Oval 8">
            <a:extLst>
              <a:ext uri="{FF2B5EF4-FFF2-40B4-BE49-F238E27FC236}">
                <a16:creationId xmlns:a16="http://schemas.microsoft.com/office/drawing/2014/main" id="{D2CE3ADA-11C6-4CD1-0C39-721AD9067DAE}"/>
              </a:ext>
            </a:extLst>
          </p:cNvPr>
          <p:cNvSpPr>
            <a:spLocks noChangeArrowheads="1"/>
          </p:cNvSpPr>
          <p:nvPr/>
        </p:nvSpPr>
        <p:spPr bwMode="auto">
          <a:xfrm flipV="1">
            <a:off x="8991600" y="6858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fontAlgn="base">
              <a:spcBef>
                <a:spcPct val="0"/>
              </a:spcBef>
              <a:spcAft>
                <a:spcPct val="0"/>
              </a:spcAft>
            </a:pPr>
            <a:endParaRPr lang="en-US" altLang="en-US">
              <a:solidFill>
                <a:srgbClr val="000000"/>
              </a:solidFill>
            </a:endParaRPr>
          </a:p>
        </p:txBody>
      </p:sp>
      <p:sp>
        <p:nvSpPr>
          <p:cNvPr id="113669" name="Oval 9">
            <a:extLst>
              <a:ext uri="{FF2B5EF4-FFF2-40B4-BE49-F238E27FC236}">
                <a16:creationId xmlns:a16="http://schemas.microsoft.com/office/drawing/2014/main" id="{F698465B-0308-D399-57ED-C67149F7D907}"/>
              </a:ext>
            </a:extLst>
          </p:cNvPr>
          <p:cNvSpPr>
            <a:spLocks noChangeArrowheads="1"/>
          </p:cNvSpPr>
          <p:nvPr/>
        </p:nvSpPr>
        <p:spPr bwMode="auto">
          <a:xfrm flipV="1">
            <a:off x="7924800" y="2362200"/>
            <a:ext cx="152400" cy="152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fontAlgn="base">
              <a:spcBef>
                <a:spcPct val="0"/>
              </a:spcBef>
              <a:spcAft>
                <a:spcPct val="0"/>
              </a:spcAft>
            </a:pPr>
            <a:endParaRPr lang="en-US" altLang="en-US">
              <a:solidFill>
                <a:srgbClr val="000000"/>
              </a:solidFill>
            </a:endParaRPr>
          </a:p>
        </p:txBody>
      </p:sp>
      <p:sp>
        <p:nvSpPr>
          <p:cNvPr id="635914" name="Text Box 10">
            <a:extLst>
              <a:ext uri="{FF2B5EF4-FFF2-40B4-BE49-F238E27FC236}">
                <a16:creationId xmlns:a16="http://schemas.microsoft.com/office/drawing/2014/main" id="{08CA49F5-8D1A-15F9-C7D8-596CA3689E1A}"/>
              </a:ext>
            </a:extLst>
          </p:cNvPr>
          <p:cNvSpPr txBox="1">
            <a:spLocks noChangeArrowheads="1"/>
          </p:cNvSpPr>
          <p:nvPr/>
        </p:nvSpPr>
        <p:spPr bwMode="auto">
          <a:xfrm>
            <a:off x="7620000" y="533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2400" b="1">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Jerusalem</a:t>
            </a:r>
          </a:p>
        </p:txBody>
      </p:sp>
      <p:sp>
        <p:nvSpPr>
          <p:cNvPr id="635915" name="Text Box 11">
            <a:extLst>
              <a:ext uri="{FF2B5EF4-FFF2-40B4-BE49-F238E27FC236}">
                <a16:creationId xmlns:a16="http://schemas.microsoft.com/office/drawing/2014/main" id="{D35E6ED9-DF76-E5B2-1AED-405688AFA959}"/>
              </a:ext>
            </a:extLst>
          </p:cNvPr>
          <p:cNvSpPr txBox="1">
            <a:spLocks noChangeArrowheads="1"/>
          </p:cNvSpPr>
          <p:nvPr/>
        </p:nvSpPr>
        <p:spPr bwMode="auto">
          <a:xfrm>
            <a:off x="6324600" y="2133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2400" b="1">
                <a:solidFill>
                  <a:srgbClr val="FF3300"/>
                </a:solidFill>
                <a:effectLst>
                  <a:outerShdw blurRad="38100" dist="38100" dir="2700000" algn="tl">
                    <a:srgbClr val="000000"/>
                  </a:outerShdw>
                </a:effectLst>
                <a:latin typeface="Arial Narrow" panose="020B0606020202030204" pitchFamily="34" charset="0"/>
                <a:cs typeface="Arial" panose="020B0604020202020204" pitchFamily="34" charset="0"/>
              </a:rPr>
              <a:t>Ezion-Geber</a:t>
            </a:r>
          </a:p>
        </p:txBody>
      </p:sp>
    </p:spTree>
  </p:cSld>
  <p:clrMapOvr>
    <a:masterClrMapping/>
  </p:clrMapOvr>
  <p:transition spd="med">
    <p:zoom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EB31395F-8E3E-CA0A-5CE7-5911B5CA62FE}"/>
              </a:ext>
            </a:extLst>
          </p:cNvPr>
          <p:cNvSpPr>
            <a:spLocks noGrp="1" noChangeArrowheads="1"/>
          </p:cNvSpPr>
          <p:nvPr>
            <p:ph type="title"/>
          </p:nvPr>
        </p:nvSpPr>
        <p:spPr/>
        <p:txBody>
          <a:bodyPr/>
          <a:lstStyle/>
          <a:p>
            <a:pPr eaLnBrk="1" hangingPunct="1"/>
            <a:r>
              <a:rPr lang="en-US" altLang="en-US"/>
              <a:t>Solomon’s Wealth</a:t>
            </a:r>
          </a:p>
        </p:txBody>
      </p:sp>
      <p:sp>
        <p:nvSpPr>
          <p:cNvPr id="645123" name="Rectangle 3">
            <a:extLst>
              <a:ext uri="{FF2B5EF4-FFF2-40B4-BE49-F238E27FC236}">
                <a16:creationId xmlns:a16="http://schemas.microsoft.com/office/drawing/2014/main" id="{7FFA577F-496D-2F9F-2A5B-D0608FB33330}"/>
              </a:ext>
            </a:extLst>
          </p:cNvPr>
          <p:cNvSpPr>
            <a:spLocks noGrp="1" noChangeArrowheads="1"/>
          </p:cNvSpPr>
          <p:nvPr>
            <p:ph type="body" idx="1"/>
          </p:nvPr>
        </p:nvSpPr>
        <p:spPr>
          <a:xfrm>
            <a:off x="609600" y="1828800"/>
            <a:ext cx="10972800" cy="4800600"/>
          </a:xfrm>
        </p:spPr>
        <p:txBody>
          <a:bodyPr/>
          <a:lstStyle/>
          <a:p>
            <a:pPr eaLnBrk="1" hangingPunct="1">
              <a:lnSpc>
                <a:spcPct val="90000"/>
              </a:lnSpc>
              <a:buFont typeface="Wingdings" panose="05000000000000000000" pitchFamily="2" charset="2"/>
              <a:buNone/>
            </a:pPr>
            <a:r>
              <a:rPr lang="en-US" altLang="en-US" sz="2800" b="1" dirty="0"/>
              <a:t>State revenues into Solomon’s treasury were huge.</a:t>
            </a:r>
          </a:p>
          <a:p>
            <a:pPr eaLnBrk="1" hangingPunct="1">
              <a:lnSpc>
                <a:spcPct val="90000"/>
              </a:lnSpc>
            </a:pPr>
            <a:r>
              <a:rPr lang="en-US" altLang="en-US" sz="2400" i="1" dirty="0"/>
              <a:t>Annual revenues in gold alone were about 25 tons (10:14).</a:t>
            </a:r>
          </a:p>
          <a:p>
            <a:pPr eaLnBrk="1" hangingPunct="1">
              <a:lnSpc>
                <a:spcPct val="90000"/>
              </a:lnSpc>
            </a:pPr>
            <a:r>
              <a:rPr lang="en-US" altLang="en-US" sz="2400" i="1" dirty="0"/>
              <a:t>His state buildings in Jerusalem, not to mention his place, were ornate and richly decorated (10:16-21).</a:t>
            </a:r>
          </a:p>
          <a:p>
            <a:pPr eaLnBrk="1" hangingPunct="1">
              <a:lnSpc>
                <a:spcPct val="90000"/>
              </a:lnSpc>
            </a:pPr>
            <a:r>
              <a:rPr lang="en-US" altLang="en-US" sz="2400" i="1" dirty="0"/>
              <a:t>Exotic animals, probably from Africa, testified to his extravagance (10:22).</a:t>
            </a:r>
          </a:p>
          <a:p>
            <a:pPr eaLnBrk="1" hangingPunct="1">
              <a:lnSpc>
                <a:spcPct val="90000"/>
              </a:lnSpc>
            </a:pPr>
            <a:r>
              <a:rPr lang="en-US" altLang="en-US" sz="2400" i="1" dirty="0"/>
              <a:t>He built a large chariot corps with imported horses and chariots as well as engaged in international chariot trade (10:26-29).</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45123">
                                            <p:txEl>
                                              <p:pRg st="0" end="0"/>
                                            </p:txEl>
                                          </p:spTgt>
                                        </p:tgtEl>
                                        <p:attrNameLst>
                                          <p:attrName>style.visibility</p:attrName>
                                        </p:attrNameLst>
                                      </p:cBhvr>
                                      <p:to>
                                        <p:strVal val="visible"/>
                                      </p:to>
                                    </p:set>
                                    <p:anim calcmode="lin" valueType="num">
                                      <p:cBhvr>
                                        <p:cTn id="7" dur="500" fill="hold"/>
                                        <p:tgtEl>
                                          <p:spTgt spid="645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451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45123">
                                            <p:txEl>
                                              <p:pRg st="1" end="1"/>
                                            </p:txEl>
                                          </p:spTgt>
                                        </p:tgtEl>
                                        <p:attrNameLst>
                                          <p:attrName>style.visibility</p:attrName>
                                        </p:attrNameLst>
                                      </p:cBhvr>
                                      <p:to>
                                        <p:strVal val="visible"/>
                                      </p:to>
                                    </p:set>
                                    <p:anim calcmode="lin" valueType="num">
                                      <p:cBhvr additive="base">
                                        <p:cTn id="13" dur="500" fill="hold"/>
                                        <p:tgtEl>
                                          <p:spTgt spid="64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45123">
                                            <p:txEl>
                                              <p:pRg st="2" end="2"/>
                                            </p:txEl>
                                          </p:spTgt>
                                        </p:tgtEl>
                                        <p:attrNameLst>
                                          <p:attrName>style.visibility</p:attrName>
                                        </p:attrNameLst>
                                      </p:cBhvr>
                                      <p:to>
                                        <p:strVal val="visible"/>
                                      </p:to>
                                    </p:set>
                                    <p:anim calcmode="lin" valueType="num">
                                      <p:cBhvr additive="base">
                                        <p:cTn id="19" dur="500" fill="hold"/>
                                        <p:tgtEl>
                                          <p:spTgt spid="64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45123">
                                            <p:txEl>
                                              <p:pRg st="3" end="3"/>
                                            </p:txEl>
                                          </p:spTgt>
                                        </p:tgtEl>
                                        <p:attrNameLst>
                                          <p:attrName>style.visibility</p:attrName>
                                        </p:attrNameLst>
                                      </p:cBhvr>
                                      <p:to>
                                        <p:strVal val="visible"/>
                                      </p:to>
                                    </p:set>
                                    <p:anim calcmode="lin" valueType="num">
                                      <p:cBhvr additive="base">
                                        <p:cTn id="25" dur="500" fill="hold"/>
                                        <p:tgtEl>
                                          <p:spTgt spid="64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45123">
                                            <p:txEl>
                                              <p:pRg st="4" end="4"/>
                                            </p:txEl>
                                          </p:spTgt>
                                        </p:tgtEl>
                                        <p:attrNameLst>
                                          <p:attrName>style.visibility</p:attrName>
                                        </p:attrNameLst>
                                      </p:cBhvr>
                                      <p:to>
                                        <p:strVal val="visible"/>
                                      </p:to>
                                    </p:set>
                                    <p:anim calcmode="lin" valueType="num">
                                      <p:cBhvr additive="base">
                                        <p:cTn id="31" dur="500" fill="hold"/>
                                        <p:tgtEl>
                                          <p:spTgt spid="64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5">
            <a:extLst>
              <a:ext uri="{FF2B5EF4-FFF2-40B4-BE49-F238E27FC236}">
                <a16:creationId xmlns:a16="http://schemas.microsoft.com/office/drawing/2014/main" id="{73405F9E-9C0D-4CDB-7752-7923971AEDCD}"/>
              </a:ext>
            </a:extLst>
          </p:cNvPr>
          <p:cNvSpPr>
            <a:spLocks noGrp="1" noChangeArrowheads="1"/>
          </p:cNvSpPr>
          <p:nvPr>
            <p:ph type="body" sz="half" idx="1"/>
          </p:nvPr>
        </p:nvSpPr>
        <p:spPr>
          <a:xfrm>
            <a:off x="78658" y="381000"/>
            <a:ext cx="5788742" cy="6096000"/>
          </a:xfrm>
        </p:spPr>
        <p:txBody>
          <a:bodyPr/>
          <a:lstStyle/>
          <a:p>
            <a:pPr algn="r" eaLnBrk="1" hangingPunct="1">
              <a:lnSpc>
                <a:spcPct val="90000"/>
              </a:lnSpc>
              <a:buFont typeface="Wingdings" panose="05000000000000000000" pitchFamily="2" charset="2"/>
              <a:buNone/>
            </a:pPr>
            <a:r>
              <a:rPr lang="en-US" altLang="en-US" sz="2800" dirty="0">
                <a:latin typeface="Arial" panose="020B0604020202020204" pitchFamily="34" charset="0"/>
              </a:rPr>
              <a:t>The importation of exotic animals was a sign of sophistication and an expression of power for ancient monarchs.</a:t>
            </a:r>
          </a:p>
          <a:p>
            <a:pPr algn="r" eaLnBrk="1" hangingPunct="1">
              <a:lnSpc>
                <a:spcPct val="90000"/>
              </a:lnSpc>
              <a:buFont typeface="Wingdings" panose="05000000000000000000" pitchFamily="2" charset="2"/>
              <a:buNone/>
            </a:pPr>
            <a:endParaRPr lang="en-US" altLang="en-US" sz="2800" dirty="0">
              <a:latin typeface="Arial" panose="020B0604020202020204" pitchFamily="34" charset="0"/>
            </a:endParaRPr>
          </a:p>
          <a:p>
            <a:pPr algn="r" eaLnBrk="1" hangingPunct="1">
              <a:lnSpc>
                <a:spcPct val="90000"/>
              </a:lnSpc>
              <a:buFont typeface="Wingdings" panose="05000000000000000000" pitchFamily="2" charset="2"/>
              <a:buNone/>
            </a:pPr>
            <a:r>
              <a:rPr lang="en-US" altLang="en-US" sz="2800" dirty="0">
                <a:latin typeface="Arial" panose="020B0604020202020204" pitchFamily="34" charset="0"/>
              </a:rPr>
              <a:t>Here, exotic animals are being brought to the Assyrian king for his amusement. In fact, the Assyrians even began to create zoos for such animals.</a:t>
            </a:r>
          </a:p>
        </p:txBody>
      </p:sp>
      <p:pic>
        <p:nvPicPr>
          <p:cNvPr id="117763" name="Picture 7" descr="Assyrian Slide # AI-25a">
            <a:extLst>
              <a:ext uri="{FF2B5EF4-FFF2-40B4-BE49-F238E27FC236}">
                <a16:creationId xmlns:a16="http://schemas.microsoft.com/office/drawing/2014/main" id="{1F5F7A59-1E32-713F-3592-E8CEEF6C7412}"/>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096" t="7246" r="4701"/>
          <a:stretch>
            <a:fillRect/>
          </a:stretch>
        </p:blipFill>
        <p:spPr>
          <a:xfrm>
            <a:off x="6067426" y="0"/>
            <a:ext cx="46085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a:extLst>
              <a:ext uri="{FF2B5EF4-FFF2-40B4-BE49-F238E27FC236}">
                <a16:creationId xmlns:a16="http://schemas.microsoft.com/office/drawing/2014/main" id="{4693530C-D922-ABB2-748E-B4A3ECEE05A2}"/>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E3E4E61C-CF40-482C-A285-0A11724B2876}" type="slidenum">
              <a:rPr lang="en-US" altLang="en-US">
                <a:solidFill>
                  <a:srgbClr val="000000"/>
                </a:solidFill>
                <a:latin typeface="Arial" panose="020B0604020202020204" pitchFamily="34" charset="0"/>
              </a:rPr>
              <a:pPr fontAlgn="base">
                <a:spcBef>
                  <a:spcPct val="0"/>
                </a:spcBef>
                <a:spcAft>
                  <a:spcPct val="0"/>
                </a:spcAft>
              </a:pPr>
              <a:t>65</a:t>
            </a:fld>
            <a:endParaRPr lang="en-US" altLang="en-US">
              <a:solidFill>
                <a:srgbClr val="000000"/>
              </a:solidFill>
              <a:latin typeface="Arial" panose="020B0604020202020204" pitchFamily="34" charset="0"/>
            </a:endParaRPr>
          </a:p>
        </p:txBody>
      </p:sp>
      <p:sp>
        <p:nvSpPr>
          <p:cNvPr id="60419" name="Rectangle 2">
            <a:extLst>
              <a:ext uri="{FF2B5EF4-FFF2-40B4-BE49-F238E27FC236}">
                <a16:creationId xmlns:a16="http://schemas.microsoft.com/office/drawing/2014/main" id="{FE8F87EF-C1DA-AE4D-CD4F-FFEAD3D636E6}"/>
              </a:ext>
            </a:extLst>
          </p:cNvPr>
          <p:cNvSpPr>
            <a:spLocks noGrp="1" noChangeArrowheads="1"/>
          </p:cNvSpPr>
          <p:nvPr>
            <p:ph type="title"/>
          </p:nvPr>
        </p:nvSpPr>
        <p:spPr/>
        <p:txBody>
          <a:bodyPr/>
          <a:lstStyle/>
          <a:p>
            <a:pPr eaLnBrk="1" hangingPunct="1"/>
            <a:r>
              <a:rPr lang="en-US" altLang="en-US"/>
              <a:t>Solomon’s Dissolution</a:t>
            </a:r>
          </a:p>
        </p:txBody>
      </p:sp>
      <p:sp>
        <p:nvSpPr>
          <p:cNvPr id="159747" name="Rectangle 3">
            <a:extLst>
              <a:ext uri="{FF2B5EF4-FFF2-40B4-BE49-F238E27FC236}">
                <a16:creationId xmlns:a16="http://schemas.microsoft.com/office/drawing/2014/main" id="{7AC0092A-B19B-0A00-8A07-EF27FECB25CA}"/>
              </a:ext>
            </a:extLst>
          </p:cNvPr>
          <p:cNvSpPr>
            <a:spLocks noGrp="1" noChangeArrowheads="1"/>
          </p:cNvSpPr>
          <p:nvPr>
            <p:ph type="body" idx="1"/>
          </p:nvPr>
        </p:nvSpPr>
        <p:spPr>
          <a:xfrm>
            <a:off x="609600" y="1828800"/>
            <a:ext cx="10972800" cy="5029200"/>
          </a:xfrm>
        </p:spPr>
        <p:txBody>
          <a:bodyPr/>
          <a:lstStyle/>
          <a:p>
            <a:pPr eaLnBrk="1" hangingPunct="1">
              <a:lnSpc>
                <a:spcPct val="90000"/>
              </a:lnSpc>
              <a:buFont typeface="Wingdings" panose="05000000000000000000" pitchFamily="2" charset="2"/>
              <a:buNone/>
            </a:pPr>
            <a:r>
              <a:rPr lang="en-US" altLang="en-US" sz="2800" b="1" dirty="0"/>
              <a:t>In spite of his wisdom and wealth, Solomon’s later years were characterized by Torah disobedience (cf. Dt. 17:16-17; 7:3-4).</a:t>
            </a:r>
          </a:p>
          <a:p>
            <a:pPr eaLnBrk="1" hangingPunct="1">
              <a:lnSpc>
                <a:spcPct val="90000"/>
              </a:lnSpc>
            </a:pPr>
            <a:r>
              <a:rPr lang="en-US" altLang="en-US" sz="2400" i="1" dirty="0"/>
              <a:t>He accumulated horses and chariots (1 Kg. 9:22; 10:25-26, 28-29).</a:t>
            </a:r>
          </a:p>
          <a:p>
            <a:pPr eaLnBrk="1" hangingPunct="1">
              <a:lnSpc>
                <a:spcPct val="90000"/>
              </a:lnSpc>
            </a:pPr>
            <a:r>
              <a:rPr lang="en-US" altLang="en-US" sz="2400" i="1" dirty="0"/>
              <a:t>His royal coffers swelled with gold and silver (1 Kg. 9:11, 28; 10:14-15, 21-22, 25, 27).</a:t>
            </a:r>
          </a:p>
          <a:p>
            <a:pPr eaLnBrk="1" hangingPunct="1">
              <a:lnSpc>
                <a:spcPct val="90000"/>
              </a:lnSpc>
            </a:pPr>
            <a:r>
              <a:rPr lang="en-US" altLang="en-US" sz="2400" i="1" dirty="0"/>
              <a:t>He married a large harem of foreign and domestic wives (1 Kg. 11:1-4).</a:t>
            </a:r>
          </a:p>
          <a:p>
            <a:pPr eaLnBrk="1" hangingPunct="1">
              <a:lnSpc>
                <a:spcPct val="90000"/>
              </a:lnSpc>
            </a:pPr>
            <a:r>
              <a:rPr lang="en-US" altLang="en-US" sz="2400" i="1" dirty="0"/>
              <a:t>He practiced pagan worship, building shrines to various foreign deities (11:4-8).</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p:cTn id="7" dur="500" fill="hold"/>
                                        <p:tgtEl>
                                          <p:spTgt spid="159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97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59747">
                                            <p:txEl>
                                              <p:pRg st="1" end="1"/>
                                            </p:txEl>
                                          </p:spTgt>
                                        </p:tgtEl>
                                        <p:attrNameLst>
                                          <p:attrName>style.visibility</p:attrName>
                                        </p:attrNameLst>
                                      </p:cBhvr>
                                      <p:to>
                                        <p:strVal val="visible"/>
                                      </p:to>
                                    </p:set>
                                    <p:anim calcmode="lin" valueType="num">
                                      <p:cBhvr>
                                        <p:cTn id="13" dur="500" fill="hold"/>
                                        <p:tgtEl>
                                          <p:spTgt spid="15974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5974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5974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59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59747">
                                            <p:txEl>
                                              <p:pRg st="2" end="2"/>
                                            </p:txEl>
                                          </p:spTgt>
                                        </p:tgtEl>
                                        <p:attrNameLst>
                                          <p:attrName>style.visibility</p:attrName>
                                        </p:attrNameLst>
                                      </p:cBhvr>
                                      <p:to>
                                        <p:strVal val="visible"/>
                                      </p:to>
                                    </p:set>
                                    <p:anim calcmode="lin" valueType="num">
                                      <p:cBhvr>
                                        <p:cTn id="21" dur="500" fill="hold"/>
                                        <p:tgtEl>
                                          <p:spTgt spid="15974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5974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5974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59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159747">
                                            <p:txEl>
                                              <p:pRg st="3" end="3"/>
                                            </p:txEl>
                                          </p:spTgt>
                                        </p:tgtEl>
                                        <p:attrNameLst>
                                          <p:attrName>style.visibility</p:attrName>
                                        </p:attrNameLst>
                                      </p:cBhvr>
                                      <p:to>
                                        <p:strVal val="visible"/>
                                      </p:to>
                                    </p:set>
                                    <p:anim calcmode="lin" valueType="num">
                                      <p:cBhvr>
                                        <p:cTn id="29" dur="500" fill="hold"/>
                                        <p:tgtEl>
                                          <p:spTgt spid="15974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15974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15974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159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159747">
                                            <p:txEl>
                                              <p:pRg st="4" end="4"/>
                                            </p:txEl>
                                          </p:spTgt>
                                        </p:tgtEl>
                                        <p:attrNameLst>
                                          <p:attrName>style.visibility</p:attrName>
                                        </p:attrNameLst>
                                      </p:cBhvr>
                                      <p:to>
                                        <p:strVal val="visible"/>
                                      </p:to>
                                    </p:set>
                                    <p:anim calcmode="lin" valueType="num">
                                      <p:cBhvr>
                                        <p:cTn id="37" dur="500" fill="hold"/>
                                        <p:tgtEl>
                                          <p:spTgt spid="15974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5974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5974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5974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a:extLst>
              <a:ext uri="{FF2B5EF4-FFF2-40B4-BE49-F238E27FC236}">
                <a16:creationId xmlns:a16="http://schemas.microsoft.com/office/drawing/2014/main" id="{01FC4A2B-EBBE-543B-0C40-C1CFE815C347}"/>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0006ACD0-2EEA-4625-99E9-9E91E89A5C7A}" type="slidenum">
              <a:rPr lang="en-US" altLang="en-US">
                <a:solidFill>
                  <a:srgbClr val="000000"/>
                </a:solidFill>
                <a:latin typeface="Arial" panose="020B0604020202020204" pitchFamily="34" charset="0"/>
              </a:rPr>
              <a:pPr fontAlgn="base">
                <a:spcBef>
                  <a:spcPct val="0"/>
                </a:spcBef>
                <a:spcAft>
                  <a:spcPct val="0"/>
                </a:spcAft>
              </a:pPr>
              <a:t>66</a:t>
            </a:fld>
            <a:endParaRPr lang="en-US" altLang="en-US">
              <a:solidFill>
                <a:srgbClr val="000000"/>
              </a:solidFill>
              <a:latin typeface="Arial" panose="020B0604020202020204" pitchFamily="34" charset="0"/>
            </a:endParaRPr>
          </a:p>
        </p:txBody>
      </p:sp>
      <p:sp>
        <p:nvSpPr>
          <p:cNvPr id="62467" name="Rectangle 2">
            <a:extLst>
              <a:ext uri="{FF2B5EF4-FFF2-40B4-BE49-F238E27FC236}">
                <a16:creationId xmlns:a16="http://schemas.microsoft.com/office/drawing/2014/main" id="{C082F748-C703-A07C-12F7-9804922D7313}"/>
              </a:ext>
            </a:extLst>
          </p:cNvPr>
          <p:cNvSpPr>
            <a:spLocks noGrp="1" noChangeArrowheads="1"/>
          </p:cNvSpPr>
          <p:nvPr>
            <p:ph type="title"/>
          </p:nvPr>
        </p:nvSpPr>
        <p:spPr>
          <a:xfrm>
            <a:off x="360947" y="421105"/>
            <a:ext cx="8458200" cy="1143000"/>
          </a:xfrm>
        </p:spPr>
        <p:txBody>
          <a:bodyPr/>
          <a:lstStyle/>
          <a:p>
            <a:pPr eaLnBrk="1" hangingPunct="1"/>
            <a:r>
              <a:rPr lang="en-US" altLang="en-US" dirty="0"/>
              <a:t>Rehoboam’s Ascension </a:t>
            </a:r>
            <a:r>
              <a:rPr lang="en-US" altLang="en-US" sz="3200" dirty="0"/>
              <a:t>(1 Kg. 12:1-19)</a:t>
            </a:r>
          </a:p>
        </p:txBody>
      </p:sp>
      <p:sp>
        <p:nvSpPr>
          <p:cNvPr id="165891" name="Rectangle 3">
            <a:extLst>
              <a:ext uri="{FF2B5EF4-FFF2-40B4-BE49-F238E27FC236}">
                <a16:creationId xmlns:a16="http://schemas.microsoft.com/office/drawing/2014/main" id="{83F7A066-47BF-639D-83AF-268EF8E7C536}"/>
              </a:ext>
            </a:extLst>
          </p:cNvPr>
          <p:cNvSpPr>
            <a:spLocks noGrp="1" noChangeArrowheads="1"/>
          </p:cNvSpPr>
          <p:nvPr>
            <p:ph type="body" idx="1"/>
          </p:nvPr>
        </p:nvSpPr>
        <p:spPr>
          <a:xfrm>
            <a:off x="529389" y="1828800"/>
            <a:ext cx="11261558" cy="4343400"/>
          </a:xfrm>
        </p:spPr>
        <p:txBody>
          <a:bodyPr/>
          <a:lstStyle/>
          <a:p>
            <a:pPr eaLnBrk="1" hangingPunct="1">
              <a:lnSpc>
                <a:spcPct val="90000"/>
              </a:lnSpc>
              <a:buFont typeface="Wingdings" panose="05000000000000000000" pitchFamily="2" charset="2"/>
              <a:buNone/>
            </a:pPr>
            <a:r>
              <a:rPr lang="en-US" altLang="en-US" sz="2800" b="1" dirty="0"/>
              <a:t>Upon Solomon’s death, Rehoboam traveled to Shechem for acclamation as the new king.</a:t>
            </a:r>
          </a:p>
          <a:p>
            <a:pPr eaLnBrk="1" hangingPunct="1">
              <a:lnSpc>
                <a:spcPct val="90000"/>
              </a:lnSpc>
            </a:pPr>
            <a:r>
              <a:rPr lang="en-US" altLang="en-US" sz="2400" i="1" dirty="0"/>
              <a:t>The fact that he traveled to this ancient northern shrine suggests that already there was a north-south mentality among the tribes, possibly a residual from the civil war between the houses of Saul and David.</a:t>
            </a:r>
          </a:p>
          <a:p>
            <a:pPr eaLnBrk="1" hangingPunct="1">
              <a:lnSpc>
                <a:spcPct val="90000"/>
              </a:lnSpc>
            </a:pPr>
            <a:r>
              <a:rPr lang="en-US" altLang="en-US" sz="2400" i="1" dirty="0"/>
              <a:t>Jeroboam, the corvee leader in Egyptian exile, returned to represent the northern clans.</a:t>
            </a:r>
          </a:p>
          <a:p>
            <a:pPr eaLnBrk="1" hangingPunct="1">
              <a:lnSpc>
                <a:spcPct val="90000"/>
              </a:lnSpc>
            </a:pPr>
            <a:r>
              <a:rPr lang="en-US" altLang="en-US" sz="2400" i="1" dirty="0"/>
              <a:t>The primary plea of the citizens was for tax relief and exemption from forced labor in the state projects.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p:cTn id="7" dur="500" fill="hold"/>
                                        <p:tgtEl>
                                          <p:spTgt spid="165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58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65891">
                                            <p:txEl>
                                              <p:pRg st="1" end="1"/>
                                            </p:txEl>
                                          </p:spTgt>
                                        </p:tgtEl>
                                        <p:attrNameLst>
                                          <p:attrName>style.visibility</p:attrName>
                                        </p:attrNameLst>
                                      </p:cBhvr>
                                      <p:to>
                                        <p:strVal val="visible"/>
                                      </p:to>
                                    </p:set>
                                    <p:anim calcmode="lin" valueType="num">
                                      <p:cBhvr>
                                        <p:cTn id="13" dur="500" fill="hold"/>
                                        <p:tgtEl>
                                          <p:spTgt spid="16589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6589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6589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65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65891">
                                            <p:txEl>
                                              <p:pRg st="2" end="2"/>
                                            </p:txEl>
                                          </p:spTgt>
                                        </p:tgtEl>
                                        <p:attrNameLst>
                                          <p:attrName>style.visibility</p:attrName>
                                        </p:attrNameLst>
                                      </p:cBhvr>
                                      <p:to>
                                        <p:strVal val="visible"/>
                                      </p:to>
                                    </p:set>
                                    <p:anim calcmode="lin" valueType="num">
                                      <p:cBhvr>
                                        <p:cTn id="21" dur="500" fill="hold"/>
                                        <p:tgtEl>
                                          <p:spTgt spid="1658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658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658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65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165891">
                                            <p:txEl>
                                              <p:pRg st="3" end="3"/>
                                            </p:txEl>
                                          </p:spTgt>
                                        </p:tgtEl>
                                        <p:attrNameLst>
                                          <p:attrName>style.visibility</p:attrName>
                                        </p:attrNameLst>
                                      </p:cBhvr>
                                      <p:to>
                                        <p:strVal val="visible"/>
                                      </p:to>
                                    </p:set>
                                    <p:anim calcmode="lin" valueType="num">
                                      <p:cBhvr>
                                        <p:cTn id="29" dur="500" fill="hold"/>
                                        <p:tgtEl>
                                          <p:spTgt spid="16589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16589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16589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1658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5" descr="HBS03">
            <a:extLst>
              <a:ext uri="{FF2B5EF4-FFF2-40B4-BE49-F238E27FC236}">
                <a16:creationId xmlns:a16="http://schemas.microsoft.com/office/drawing/2014/main" id="{9D3A2215-D0B5-AA0B-A556-9908636EFDD2}"/>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010400" y="0"/>
            <a:ext cx="4710112" cy="6858000"/>
          </a:xfrm>
          <a:noFill/>
          <a:extLst>
            <a:ext uri="{909E8E84-426E-40DD-AFC4-6F175D3DCCD1}">
              <a14:hiddenFill xmlns:a14="http://schemas.microsoft.com/office/drawing/2010/main">
                <a:solidFill>
                  <a:srgbClr val="FFFFFF"/>
                </a:solidFill>
              </a14:hiddenFill>
            </a:ext>
          </a:extLst>
        </p:spPr>
      </p:pic>
      <p:sp>
        <p:nvSpPr>
          <p:cNvPr id="63491" name="Text Box 6">
            <a:extLst>
              <a:ext uri="{FF2B5EF4-FFF2-40B4-BE49-F238E27FC236}">
                <a16:creationId xmlns:a16="http://schemas.microsoft.com/office/drawing/2014/main" id="{9F5BCBB6-EC80-6BF3-A5A1-CA48649B1BC4}"/>
              </a:ext>
            </a:extLst>
          </p:cNvPr>
          <p:cNvSpPr txBox="1">
            <a:spLocks noChangeArrowheads="1"/>
          </p:cNvSpPr>
          <p:nvPr/>
        </p:nvSpPr>
        <p:spPr bwMode="auto">
          <a:xfrm>
            <a:off x="7195760" y="1273427"/>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dirty="0">
                <a:solidFill>
                  <a:srgbClr val="CC0000"/>
                </a:solidFill>
                <a:latin typeface="Arial Narrow" panose="020B0606020202030204" pitchFamily="34" charset="0"/>
              </a:rPr>
              <a:t>SHECHEM</a:t>
            </a:r>
          </a:p>
        </p:txBody>
      </p:sp>
      <p:sp>
        <p:nvSpPr>
          <p:cNvPr id="63492" name="Text Box 7">
            <a:extLst>
              <a:ext uri="{FF2B5EF4-FFF2-40B4-BE49-F238E27FC236}">
                <a16:creationId xmlns:a16="http://schemas.microsoft.com/office/drawing/2014/main" id="{1547379A-803D-874A-9ADA-C40AA8BEAFBA}"/>
              </a:ext>
            </a:extLst>
          </p:cNvPr>
          <p:cNvSpPr txBox="1">
            <a:spLocks noChangeArrowheads="1"/>
          </p:cNvSpPr>
          <p:nvPr/>
        </p:nvSpPr>
        <p:spPr bwMode="auto">
          <a:xfrm>
            <a:off x="7231856" y="4648536"/>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a:solidFill>
                  <a:srgbClr val="CC0000"/>
                </a:solidFill>
                <a:latin typeface="Arial Narrow" panose="020B0606020202030204" pitchFamily="34" charset="0"/>
              </a:rPr>
              <a:t>JERUSALEM</a:t>
            </a:r>
          </a:p>
        </p:txBody>
      </p:sp>
      <p:sp>
        <p:nvSpPr>
          <p:cNvPr id="63493" name="Line 8">
            <a:extLst>
              <a:ext uri="{FF2B5EF4-FFF2-40B4-BE49-F238E27FC236}">
                <a16:creationId xmlns:a16="http://schemas.microsoft.com/office/drawing/2014/main" id="{EB457053-2630-B7E5-3EA7-21F941256E95}"/>
              </a:ext>
            </a:extLst>
          </p:cNvPr>
          <p:cNvSpPr>
            <a:spLocks noChangeShapeType="1"/>
          </p:cNvSpPr>
          <p:nvPr/>
        </p:nvSpPr>
        <p:spPr bwMode="auto">
          <a:xfrm flipV="1">
            <a:off x="7993856" y="4327526"/>
            <a:ext cx="1371600" cy="30480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63494" name="Line 9">
            <a:extLst>
              <a:ext uri="{FF2B5EF4-FFF2-40B4-BE49-F238E27FC236}">
                <a16:creationId xmlns:a16="http://schemas.microsoft.com/office/drawing/2014/main" id="{F5B52DC3-E700-6093-ED0D-39DBAAE08EE8}"/>
              </a:ext>
            </a:extLst>
          </p:cNvPr>
          <p:cNvSpPr>
            <a:spLocks noChangeShapeType="1"/>
          </p:cNvSpPr>
          <p:nvPr/>
        </p:nvSpPr>
        <p:spPr bwMode="auto">
          <a:xfrm>
            <a:off x="7843460" y="1670302"/>
            <a:ext cx="1600200" cy="144780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166922" name="Text Box 10">
            <a:extLst>
              <a:ext uri="{FF2B5EF4-FFF2-40B4-BE49-F238E27FC236}">
                <a16:creationId xmlns:a16="http://schemas.microsoft.com/office/drawing/2014/main" id="{DB617FCC-B7C3-D6A2-B75D-10554A202219}"/>
              </a:ext>
            </a:extLst>
          </p:cNvPr>
          <p:cNvSpPr txBox="1">
            <a:spLocks noChangeArrowheads="1"/>
          </p:cNvSpPr>
          <p:nvPr/>
        </p:nvSpPr>
        <p:spPr bwMode="auto">
          <a:xfrm>
            <a:off x="168441" y="457201"/>
            <a:ext cx="6605337" cy="346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spcBef>
                <a:spcPct val="50000"/>
              </a:spcBef>
              <a:spcAft>
                <a:spcPct val="0"/>
              </a:spcAft>
            </a:pPr>
            <a:r>
              <a:rPr lang="en-US" altLang="en-US" sz="2400" dirty="0">
                <a:solidFill>
                  <a:srgbClr val="000000"/>
                </a:solidFill>
                <a:latin typeface="Arial" panose="020B0604020202020204" pitchFamily="34" charset="0"/>
              </a:rPr>
              <a:t>Shechem, the holy site in the north where the tribes had renewed the covenant under Joshua (Josh. 24), held long-standing prominence.</a:t>
            </a:r>
          </a:p>
          <a:p>
            <a:pPr algn="r" fontAlgn="base">
              <a:spcBef>
                <a:spcPct val="50000"/>
              </a:spcBef>
              <a:spcAft>
                <a:spcPct val="0"/>
              </a:spcAft>
            </a:pPr>
            <a:endParaRPr lang="en-US" altLang="en-US" sz="1000" dirty="0">
              <a:solidFill>
                <a:srgbClr val="000000"/>
              </a:solidFill>
              <a:latin typeface="Arial" panose="020B0604020202020204" pitchFamily="34" charset="0"/>
            </a:endParaRPr>
          </a:p>
          <a:p>
            <a:pPr algn="r" fontAlgn="base">
              <a:spcBef>
                <a:spcPct val="50000"/>
              </a:spcBef>
              <a:spcAft>
                <a:spcPct val="0"/>
              </a:spcAft>
            </a:pPr>
            <a:r>
              <a:rPr lang="en-US" altLang="en-US" sz="2400" dirty="0">
                <a:solidFill>
                  <a:srgbClr val="000000"/>
                </a:solidFill>
                <a:latin typeface="Arial" panose="020B0604020202020204" pitchFamily="34" charset="0"/>
              </a:rPr>
              <a:t>After three days reflection and consultation, Rehoboam chose to insult the northern clans, resulting in their abrupt secession from the kingdom and rejection of the “house of David” (12:16).</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6922">
                                            <p:txEl>
                                              <p:pRg st="0" end="0"/>
                                            </p:txEl>
                                          </p:spTgt>
                                        </p:tgtEl>
                                        <p:attrNameLst>
                                          <p:attrName>style.visibility</p:attrName>
                                        </p:attrNameLst>
                                      </p:cBhvr>
                                      <p:to>
                                        <p:strVal val="visible"/>
                                      </p:to>
                                    </p:set>
                                    <p:anim calcmode="lin" valueType="num">
                                      <p:cBhvr>
                                        <p:cTn id="7" dur="500" fill="hold"/>
                                        <p:tgtEl>
                                          <p:spTgt spid="1669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66922">
                                            <p:txEl>
                                              <p:pRg st="2" end="2"/>
                                            </p:txEl>
                                          </p:spTgt>
                                        </p:tgtEl>
                                        <p:attrNameLst>
                                          <p:attrName>style.visibility</p:attrName>
                                        </p:attrNameLst>
                                      </p:cBhvr>
                                      <p:to>
                                        <p:strVal val="visible"/>
                                      </p:to>
                                    </p:set>
                                    <p:anim calcmode="lin" valueType="num">
                                      <p:cBhvr>
                                        <p:cTn id="13" dur="500" fill="hold"/>
                                        <p:tgtEl>
                                          <p:spTgt spid="166922">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6692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7" name="Rectangle 5">
            <a:extLst>
              <a:ext uri="{FF2B5EF4-FFF2-40B4-BE49-F238E27FC236}">
                <a16:creationId xmlns:a16="http://schemas.microsoft.com/office/drawing/2014/main" id="{1BDE254D-EB73-C628-9855-BCAC9B8192FF}"/>
              </a:ext>
            </a:extLst>
          </p:cNvPr>
          <p:cNvSpPr>
            <a:spLocks noGrp="1" noChangeArrowheads="1"/>
          </p:cNvSpPr>
          <p:nvPr>
            <p:ph type="body" sz="half" idx="1"/>
          </p:nvPr>
        </p:nvSpPr>
        <p:spPr>
          <a:xfrm>
            <a:off x="186813" y="533400"/>
            <a:ext cx="4766187" cy="5867400"/>
          </a:xfrm>
        </p:spPr>
        <p:txBody>
          <a:bodyPr/>
          <a:lstStyle/>
          <a:p>
            <a:pPr algn="r" eaLnBrk="1" hangingPunct="1">
              <a:buFont typeface="Wingdings" panose="05000000000000000000" pitchFamily="2" charset="2"/>
              <a:buNone/>
            </a:pPr>
            <a:r>
              <a:rPr lang="en-US" altLang="en-US" sz="2800" dirty="0"/>
              <a:t>The divided kingdom was considerably smaller than the mini-empire of David.</a:t>
            </a:r>
          </a:p>
          <a:p>
            <a:pPr algn="r" eaLnBrk="1" hangingPunct="1">
              <a:buFont typeface="Wingdings" panose="05000000000000000000" pitchFamily="2" charset="2"/>
              <a:buNone/>
            </a:pPr>
            <a:endParaRPr lang="en-US" altLang="en-US" sz="2800" dirty="0"/>
          </a:p>
          <a:p>
            <a:pPr algn="r" eaLnBrk="1" hangingPunct="1">
              <a:buFont typeface="Wingdings" panose="05000000000000000000" pitchFamily="2" charset="2"/>
              <a:buNone/>
            </a:pPr>
            <a:r>
              <a:rPr lang="en-US" altLang="en-US" sz="2800" dirty="0"/>
              <a:t>While Shechem became the initial capital of the north, it later was moved to Tirzah and then to Samaria.</a:t>
            </a:r>
          </a:p>
        </p:txBody>
      </p:sp>
      <p:pic>
        <p:nvPicPr>
          <p:cNvPr id="128003" name="Picture 7" descr="DividedKingdom">
            <a:extLst>
              <a:ext uri="{FF2B5EF4-FFF2-40B4-BE49-F238E27FC236}">
                <a16:creationId xmlns:a16="http://schemas.microsoft.com/office/drawing/2014/main" id="{209DCC45-B7D4-4597-38BC-0A266CA6D7D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697" b="2222"/>
          <a:stretch>
            <a:fillRect/>
          </a:stretch>
        </p:blipFill>
        <p:spPr>
          <a:xfrm>
            <a:off x="5181601" y="0"/>
            <a:ext cx="54784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4" name="Rectangle 8">
            <a:extLst>
              <a:ext uri="{FF2B5EF4-FFF2-40B4-BE49-F238E27FC236}">
                <a16:creationId xmlns:a16="http://schemas.microsoft.com/office/drawing/2014/main" id="{6B443798-9C54-5828-AAA7-9B3CC5E4E9E9}"/>
              </a:ext>
            </a:extLst>
          </p:cNvPr>
          <p:cNvSpPr>
            <a:spLocks noChangeArrowheads="1"/>
          </p:cNvSpPr>
          <p:nvPr/>
        </p:nvSpPr>
        <p:spPr bwMode="auto">
          <a:xfrm>
            <a:off x="5181600" y="0"/>
            <a:ext cx="1676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28005" name="Rectangle 9">
            <a:extLst>
              <a:ext uri="{FF2B5EF4-FFF2-40B4-BE49-F238E27FC236}">
                <a16:creationId xmlns:a16="http://schemas.microsoft.com/office/drawing/2014/main" id="{E0D98DA8-744B-3418-BD6B-E0B3267991E7}"/>
              </a:ext>
            </a:extLst>
          </p:cNvPr>
          <p:cNvSpPr>
            <a:spLocks noChangeArrowheads="1"/>
          </p:cNvSpPr>
          <p:nvPr/>
        </p:nvSpPr>
        <p:spPr bwMode="auto">
          <a:xfrm>
            <a:off x="5638800" y="2743200"/>
            <a:ext cx="609600" cy="990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28006" name="Rectangle 10">
            <a:extLst>
              <a:ext uri="{FF2B5EF4-FFF2-40B4-BE49-F238E27FC236}">
                <a16:creationId xmlns:a16="http://schemas.microsoft.com/office/drawing/2014/main" id="{9C10D8C9-419D-B362-236A-FC5FCAA18F36}"/>
              </a:ext>
            </a:extLst>
          </p:cNvPr>
          <p:cNvSpPr>
            <a:spLocks noChangeArrowheads="1"/>
          </p:cNvSpPr>
          <p:nvPr/>
        </p:nvSpPr>
        <p:spPr bwMode="auto">
          <a:xfrm>
            <a:off x="6553200" y="990600"/>
            <a:ext cx="457200" cy="76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128007" name="Rectangle 11">
            <a:extLst>
              <a:ext uri="{FF2B5EF4-FFF2-40B4-BE49-F238E27FC236}">
                <a16:creationId xmlns:a16="http://schemas.microsoft.com/office/drawing/2014/main" id="{2B1D875F-7461-04A1-6557-BC965AA63569}"/>
              </a:ext>
            </a:extLst>
          </p:cNvPr>
          <p:cNvSpPr>
            <a:spLocks noChangeArrowheads="1"/>
          </p:cNvSpPr>
          <p:nvPr/>
        </p:nvSpPr>
        <p:spPr bwMode="auto">
          <a:xfrm>
            <a:off x="7010400" y="838200"/>
            <a:ext cx="304800" cy="457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2037">
                                            <p:txEl>
                                              <p:pRg st="0" end="0"/>
                                            </p:txEl>
                                          </p:spTgt>
                                        </p:tgtEl>
                                        <p:attrNameLst>
                                          <p:attrName>style.visibility</p:attrName>
                                        </p:attrNameLst>
                                      </p:cBhvr>
                                      <p:to>
                                        <p:strVal val="visible"/>
                                      </p:to>
                                    </p:set>
                                    <p:anim calcmode="lin" valueType="num">
                                      <p:cBhvr>
                                        <p:cTn id="7" dur="500" fill="hold"/>
                                        <p:tgtEl>
                                          <p:spTgt spid="17203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203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72037">
                                            <p:txEl>
                                              <p:pRg st="2" end="2"/>
                                            </p:txEl>
                                          </p:spTgt>
                                        </p:tgtEl>
                                        <p:attrNameLst>
                                          <p:attrName>style.visibility</p:attrName>
                                        </p:attrNameLst>
                                      </p:cBhvr>
                                      <p:to>
                                        <p:strVal val="visible"/>
                                      </p:to>
                                    </p:set>
                                    <p:anim calcmode="lin" valueType="num">
                                      <p:cBhvr>
                                        <p:cTn id="13" dur="500" fill="hold"/>
                                        <p:tgtEl>
                                          <p:spTgt spid="17203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7203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77C824E7-7C41-94E7-96BC-CFC41B79E5F5}"/>
              </a:ext>
            </a:extLst>
          </p:cNvPr>
          <p:cNvSpPr>
            <a:spLocks noGrp="1" noChangeArrowheads="1"/>
          </p:cNvSpPr>
          <p:nvPr>
            <p:ph type="title"/>
          </p:nvPr>
        </p:nvSpPr>
        <p:spPr/>
        <p:txBody>
          <a:bodyPr/>
          <a:lstStyle/>
          <a:p>
            <a:pPr algn="ctr" eaLnBrk="1" hangingPunct="1"/>
            <a:r>
              <a:rPr lang="en-US" altLang="en-US" dirty="0"/>
              <a:t>Anomalies in the “12” Tribes</a:t>
            </a:r>
          </a:p>
        </p:txBody>
      </p:sp>
      <p:sp>
        <p:nvSpPr>
          <p:cNvPr id="163843" name="Rectangle 3">
            <a:extLst>
              <a:ext uri="{FF2B5EF4-FFF2-40B4-BE49-F238E27FC236}">
                <a16:creationId xmlns:a16="http://schemas.microsoft.com/office/drawing/2014/main" id="{9D8F7F03-5D62-CD4E-E50B-D2FFAB7FFB52}"/>
              </a:ext>
            </a:extLst>
          </p:cNvPr>
          <p:cNvSpPr>
            <a:spLocks noGrp="1" noChangeArrowheads="1"/>
          </p:cNvSpPr>
          <p:nvPr>
            <p:ph type="body" idx="1"/>
          </p:nvPr>
        </p:nvSpPr>
        <p:spPr>
          <a:xfrm>
            <a:off x="275303" y="1828800"/>
            <a:ext cx="11513574" cy="1066800"/>
          </a:xfrm>
        </p:spPr>
        <p:txBody>
          <a:bodyPr/>
          <a:lstStyle/>
          <a:p>
            <a:pPr eaLnBrk="1" hangingPunct="1">
              <a:buFont typeface="Wingdings" panose="05000000000000000000" pitchFamily="2" charset="2"/>
              <a:buNone/>
            </a:pPr>
            <a:r>
              <a:rPr lang="en-US" altLang="en-US" sz="2800" b="1" dirty="0"/>
              <a:t>The sacrosanct number “12” continued, even though compromised (1 Kg. 11:30-32, 35-36).</a:t>
            </a:r>
          </a:p>
        </p:txBody>
      </p:sp>
      <p:sp>
        <p:nvSpPr>
          <p:cNvPr id="163844" name="Text Box 4">
            <a:extLst>
              <a:ext uri="{FF2B5EF4-FFF2-40B4-BE49-F238E27FC236}">
                <a16:creationId xmlns:a16="http://schemas.microsoft.com/office/drawing/2014/main" id="{FF8F3C25-92C9-35DB-6C6C-0C49B6E0AC55}"/>
              </a:ext>
            </a:extLst>
          </p:cNvPr>
          <p:cNvSpPr txBox="1">
            <a:spLocks noChangeArrowheads="1"/>
          </p:cNvSpPr>
          <p:nvPr/>
        </p:nvSpPr>
        <p:spPr bwMode="auto">
          <a:xfrm>
            <a:off x="1752600" y="3048000"/>
            <a:ext cx="2743200" cy="3231654"/>
          </a:xfrm>
          <a:prstGeom prst="rect">
            <a:avLst/>
          </a:prstGeom>
          <a:solidFill>
            <a:srgbClr val="CE9D7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The Simeon Tribe</a:t>
            </a:r>
          </a:p>
          <a:p>
            <a:pPr fontAlgn="base">
              <a:spcBef>
                <a:spcPct val="50000"/>
              </a:spcBef>
              <a:spcAft>
                <a:spcPct val="0"/>
              </a:spcAft>
            </a:pPr>
            <a:r>
              <a:rPr lang="en-US" altLang="en-US" sz="2400" i="1">
                <a:solidFill>
                  <a:srgbClr val="000000"/>
                </a:solidFill>
              </a:rPr>
              <a:t>Originally to the south of Judah, the Simeon tribe either was assimilated into Judah or else migrated northward, as did the Danites (cf. Jg. 18).</a:t>
            </a:r>
          </a:p>
        </p:txBody>
      </p:sp>
      <p:sp>
        <p:nvSpPr>
          <p:cNvPr id="163845" name="Text Box 5">
            <a:extLst>
              <a:ext uri="{FF2B5EF4-FFF2-40B4-BE49-F238E27FC236}">
                <a16:creationId xmlns:a16="http://schemas.microsoft.com/office/drawing/2014/main" id="{8CFDF69D-1CDF-DAE2-4B80-BC6D5E05018F}"/>
              </a:ext>
            </a:extLst>
          </p:cNvPr>
          <p:cNvSpPr txBox="1">
            <a:spLocks noChangeArrowheads="1"/>
          </p:cNvSpPr>
          <p:nvPr/>
        </p:nvSpPr>
        <p:spPr bwMode="auto">
          <a:xfrm>
            <a:off x="4724400" y="3048000"/>
            <a:ext cx="2743200" cy="3570288"/>
          </a:xfrm>
          <a:prstGeom prst="rect">
            <a:avLst/>
          </a:prstGeom>
          <a:solidFill>
            <a:srgbClr val="D8B08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The “10” Tribes in the North</a:t>
            </a:r>
          </a:p>
          <a:p>
            <a:pPr fontAlgn="base">
              <a:spcBef>
                <a:spcPct val="50000"/>
              </a:spcBef>
              <a:spcAft>
                <a:spcPct val="0"/>
              </a:spcAft>
            </a:pPr>
            <a:r>
              <a:rPr lang="en-US" altLang="en-US" sz="2400" i="1">
                <a:solidFill>
                  <a:srgbClr val="000000"/>
                </a:solidFill>
              </a:rPr>
              <a:t>If the Simeon tribe was assimilated into Judah, then the “10” tribes in the north counts Manasseh twice or else includes the Levites.</a:t>
            </a:r>
            <a:endParaRPr lang="en-US" altLang="en-US" sz="1600" i="1">
              <a:solidFill>
                <a:srgbClr val="000000"/>
              </a:solidFill>
            </a:endParaRPr>
          </a:p>
        </p:txBody>
      </p:sp>
      <p:sp>
        <p:nvSpPr>
          <p:cNvPr id="163846" name="Text Box 6">
            <a:extLst>
              <a:ext uri="{FF2B5EF4-FFF2-40B4-BE49-F238E27FC236}">
                <a16:creationId xmlns:a16="http://schemas.microsoft.com/office/drawing/2014/main" id="{FC3B820A-D112-4CF5-31BB-7FB2019B52C5}"/>
              </a:ext>
            </a:extLst>
          </p:cNvPr>
          <p:cNvSpPr txBox="1">
            <a:spLocks noChangeArrowheads="1"/>
          </p:cNvSpPr>
          <p:nvPr/>
        </p:nvSpPr>
        <p:spPr bwMode="auto">
          <a:xfrm>
            <a:off x="7696200" y="3048001"/>
            <a:ext cx="2743200" cy="3571875"/>
          </a:xfrm>
          <a:prstGeom prst="rect">
            <a:avLst/>
          </a:prstGeom>
          <a:solidFill>
            <a:srgbClr val="DFBE9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a:spcBef>
                <a:spcPct val="50000"/>
              </a:spcBef>
              <a:spcAft>
                <a:spcPct val="0"/>
              </a:spcAft>
            </a:pPr>
            <a:r>
              <a:rPr lang="en-US" altLang="en-US" sz="2400" b="1">
                <a:solidFill>
                  <a:srgbClr val="000000"/>
                </a:solidFill>
                <a:latin typeface="Arial" panose="020B0604020202020204" pitchFamily="34" charset="0"/>
              </a:rPr>
              <a:t>The “One” Tribe in the South</a:t>
            </a:r>
          </a:p>
          <a:p>
            <a:pPr fontAlgn="base">
              <a:spcBef>
                <a:spcPct val="50000"/>
              </a:spcBef>
              <a:spcAft>
                <a:spcPct val="0"/>
              </a:spcAft>
            </a:pPr>
            <a:r>
              <a:rPr lang="en-US" altLang="en-US" sz="2400" i="1">
                <a:solidFill>
                  <a:srgbClr val="000000"/>
                </a:solidFill>
              </a:rPr>
              <a:t>The “one” tribe is probably one in addition to Judah (i.e., Benjamin). The LXX reads “two tribes” in the south (11:32, 36).</a:t>
            </a:r>
          </a:p>
          <a:p>
            <a:pPr fontAlgn="base">
              <a:spcBef>
                <a:spcPct val="50000"/>
              </a:spcBef>
              <a:spcAft>
                <a:spcPct val="0"/>
              </a:spcAft>
            </a:pPr>
            <a:endParaRPr lang="en-US" altLang="en-US" sz="1600">
              <a:solidFill>
                <a:srgbClr val="000000"/>
              </a:solidFill>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p:cTn id="7" dur="500" fill="hold"/>
                                        <p:tgtEl>
                                          <p:spTgt spid="163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38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63844"/>
                                        </p:tgtEl>
                                        <p:attrNameLst>
                                          <p:attrName>style.visibility</p:attrName>
                                        </p:attrNameLst>
                                      </p:cBhvr>
                                      <p:to>
                                        <p:strVal val="visible"/>
                                      </p:to>
                                    </p:set>
                                    <p:animEffect transition="in" filter="dissolve">
                                      <p:cBhvr>
                                        <p:cTn id="13" dur="500"/>
                                        <p:tgtEl>
                                          <p:spTgt spid="16384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63845"/>
                                        </p:tgtEl>
                                        <p:attrNameLst>
                                          <p:attrName>style.visibility</p:attrName>
                                        </p:attrNameLst>
                                      </p:cBhvr>
                                      <p:to>
                                        <p:strVal val="visible"/>
                                      </p:to>
                                    </p:set>
                                    <p:animEffect transition="in" filter="dissolve">
                                      <p:cBhvr>
                                        <p:cTn id="18" dur="500"/>
                                        <p:tgtEl>
                                          <p:spTgt spid="1638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63846"/>
                                        </p:tgtEl>
                                        <p:attrNameLst>
                                          <p:attrName>style.visibility</p:attrName>
                                        </p:attrNameLst>
                                      </p:cBhvr>
                                      <p:to>
                                        <p:strVal val="visible"/>
                                      </p:to>
                                    </p:set>
                                    <p:animEffect transition="in" filter="dissolve">
                                      <p:cBhvr>
                                        <p:cTn id="23" dur="500"/>
                                        <p:tgtEl>
                                          <p:spTgt spid="163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P spid="163845" grpId="0" animBg="1"/>
      <p:bldP spid="16384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66A5DE1-EFAC-8B75-27B3-AD75B037EE55}"/>
              </a:ext>
            </a:extLst>
          </p:cNvPr>
          <p:cNvSpPr>
            <a:spLocks noGrp="1" noChangeArrowheads="1"/>
          </p:cNvSpPr>
          <p:nvPr>
            <p:ph type="title"/>
          </p:nvPr>
        </p:nvSpPr>
        <p:spPr>
          <a:xfrm>
            <a:off x="1981200" y="0"/>
            <a:ext cx="8229600" cy="1143000"/>
          </a:xfrm>
        </p:spPr>
        <p:txBody>
          <a:bodyPr/>
          <a:lstStyle/>
          <a:p>
            <a:pPr eaLnBrk="1" hangingPunct="1">
              <a:defRPr/>
            </a:pPr>
            <a:r>
              <a:rPr lang="en-US" altLang="en-US" dirty="0">
                <a:latin typeface="Impact" panose="020B0806030902050204" pitchFamily="34" charset="0"/>
              </a:rPr>
              <a:t>TEXTS and TRANSLATIONS </a:t>
            </a:r>
            <a:r>
              <a:rPr lang="en-US" altLang="en-US" dirty="0">
                <a:latin typeface="Arial" panose="020B0604020202020204" pitchFamily="34" charset="0"/>
              </a:rPr>
              <a:t>(</a:t>
            </a:r>
            <a:r>
              <a:rPr lang="en-US" altLang="en-US" dirty="0">
                <a:latin typeface="Haettenschweiler" pitchFamily="34" charset="0"/>
              </a:rPr>
              <a:t>NRSV notes</a:t>
            </a:r>
            <a:r>
              <a:rPr lang="en-US" altLang="en-US" dirty="0">
                <a:latin typeface="Arial" panose="020B0604020202020204" pitchFamily="34" charset="0"/>
              </a:rPr>
              <a:t>)</a:t>
            </a:r>
          </a:p>
        </p:txBody>
      </p:sp>
      <p:sp>
        <p:nvSpPr>
          <p:cNvPr id="63491" name="Rectangle 3">
            <a:extLst>
              <a:ext uri="{FF2B5EF4-FFF2-40B4-BE49-F238E27FC236}">
                <a16:creationId xmlns:a16="http://schemas.microsoft.com/office/drawing/2014/main" id="{C12C7B98-F84F-5ABA-CEF3-86E586B49B38}"/>
              </a:ext>
            </a:extLst>
          </p:cNvPr>
          <p:cNvSpPr>
            <a:spLocks noGrp="1" noChangeArrowheads="1"/>
          </p:cNvSpPr>
          <p:nvPr>
            <p:ph type="body" idx="1"/>
          </p:nvPr>
        </p:nvSpPr>
        <p:spPr>
          <a:xfrm>
            <a:off x="1828800" y="990600"/>
            <a:ext cx="8382000" cy="5867400"/>
          </a:xfrm>
        </p:spPr>
        <p:txBody>
          <a:bodyPr/>
          <a:lstStyle/>
          <a:p>
            <a:pPr eaLnBrk="1" hangingPunct="1">
              <a:lnSpc>
                <a:spcPct val="80000"/>
              </a:lnSpc>
              <a:buFont typeface="Wingdings" panose="05000000000000000000" pitchFamily="2" charset="2"/>
              <a:buNone/>
              <a:defRPr/>
            </a:pPr>
            <a:r>
              <a:rPr lang="en-US" altLang="en-US" sz="2400" dirty="0">
                <a:latin typeface="Wingdings 2" panose="05020102010507070707" pitchFamily="18" charset="2"/>
              </a:rPr>
              <a:t>		</a:t>
            </a:r>
            <a:r>
              <a:rPr lang="en-US" altLang="en-US" sz="2400" dirty="0">
                <a:solidFill>
                  <a:srgbClr val="FFFF99"/>
                </a:solidFill>
                <a:latin typeface="Wingdings 2" panose="05020102010507070707" pitchFamily="18" charset="2"/>
              </a:rPr>
              <a:t>5</a:t>
            </a:r>
            <a:r>
              <a:rPr lang="en-US" altLang="en-US" sz="2400" dirty="0">
                <a:solidFill>
                  <a:srgbClr val="FFFF99"/>
                </a:solidFill>
                <a:latin typeface="Lucida Sans Unicode" panose="020B0602030504020204" pitchFamily="34" charset="0"/>
              </a:rPr>
              <a:t> HEBREW/ARAMAIC</a:t>
            </a:r>
            <a:r>
              <a:rPr lang="en-US" altLang="en-US" sz="2400" dirty="0">
                <a:latin typeface="Lucida Sans Unicode" panose="020B0602030504020204" pitchFamily="34" charset="0"/>
              </a:rPr>
              <a:t>	</a:t>
            </a:r>
            <a:r>
              <a:rPr lang="en-US" altLang="en-US" sz="2400" dirty="0">
                <a:solidFill>
                  <a:schemeClr val="folHlink"/>
                </a:solidFill>
                <a:latin typeface="Wingdings 2" panose="05020102010507070707" pitchFamily="18" charset="2"/>
              </a:rPr>
              <a:t>5</a:t>
            </a:r>
            <a:r>
              <a:rPr lang="en-US" altLang="en-US" sz="2400" dirty="0">
                <a:solidFill>
                  <a:schemeClr val="folHlink"/>
                </a:solidFill>
                <a:latin typeface="Lucida Sans Unicode" panose="020B0602030504020204" pitchFamily="34" charset="0"/>
              </a:rPr>
              <a:t> TRANSLATIONS</a:t>
            </a:r>
            <a:r>
              <a:rPr lang="en-US" altLang="en-US" dirty="0">
                <a:solidFill>
                  <a:srgbClr val="000066"/>
                </a:solidFill>
                <a:latin typeface="Freestyle Script" panose="030804020302050B0404" pitchFamily="66" charset="0"/>
              </a:rPr>
              <a:t>         </a:t>
            </a:r>
          </a:p>
          <a:p>
            <a:pPr eaLnBrk="1" hangingPunct="1">
              <a:lnSpc>
                <a:spcPct val="80000"/>
              </a:lnSpc>
              <a:buFont typeface="Wingdings" panose="05000000000000000000" pitchFamily="2" charset="2"/>
              <a:buNone/>
              <a:defRPr/>
            </a:pPr>
            <a:r>
              <a:rPr lang="en-US" altLang="en-US" dirty="0">
                <a:solidFill>
                  <a:srgbClr val="FF0000"/>
                </a:solidFill>
                <a:latin typeface="Freestyle Script" panose="030804020302050B0404" pitchFamily="66" charset="0"/>
              </a:rPr>
              <a:t>		</a:t>
            </a:r>
            <a:r>
              <a:rPr lang="en-US" altLang="en-US" dirty="0">
                <a:solidFill>
                  <a:srgbClr val="FFFF99"/>
                </a:solidFill>
                <a:latin typeface="Freestyle Script" panose="030804020302050B0404" pitchFamily="66" charset="0"/>
              </a:rPr>
              <a:t>Dead Sea Scrolls</a:t>
            </a:r>
            <a:r>
              <a:rPr lang="en-US" altLang="en-US" sz="2000" dirty="0">
                <a:solidFill>
                  <a:srgbClr val="FFFF99"/>
                </a:solidFill>
                <a:latin typeface="Arial" panose="020B0604020202020204" pitchFamily="34" charset="0"/>
              </a:rPr>
              <a:t> (Q </a:t>
            </a:r>
            <a:r>
              <a:rPr lang="en-US" altLang="en-US" sz="2000" dirty="0" err="1">
                <a:solidFill>
                  <a:srgbClr val="FFFF99"/>
                </a:solidFill>
                <a:latin typeface="Arial" panose="020B0604020202020204" pitchFamily="34" charset="0"/>
              </a:rPr>
              <a:t>Ms</a:t>
            </a:r>
            <a:r>
              <a:rPr lang="en-US" altLang="en-US" sz="2000" dirty="0">
                <a:solidFill>
                  <a:srgbClr val="FFFF99"/>
                </a:solidFill>
                <a:latin typeface="Arial" panose="020B0604020202020204" pitchFamily="34" charset="0"/>
              </a:rPr>
              <a:t>)</a:t>
            </a:r>
          </a:p>
          <a:p>
            <a:pPr eaLnBrk="1" hangingPunct="1">
              <a:lnSpc>
                <a:spcPct val="80000"/>
              </a:lnSpc>
              <a:buFont typeface="Wingdings" panose="05000000000000000000" pitchFamily="2" charset="2"/>
              <a:buNone/>
              <a:defRPr/>
            </a:pPr>
            <a:r>
              <a:rPr lang="en-US" altLang="en-US" dirty="0">
                <a:latin typeface="Freestyle Script" panose="030804020302050B0404" pitchFamily="66" charset="0"/>
              </a:rPr>
              <a:t>			 </a:t>
            </a:r>
            <a:r>
              <a:rPr lang="en-US" altLang="en-US" dirty="0">
                <a:solidFill>
                  <a:srgbClr val="FF9900"/>
                </a:solidFill>
                <a:latin typeface="Freestyle Script" panose="030804020302050B0404" pitchFamily="66" charset="0"/>
              </a:rPr>
              <a:t>Aramaic</a:t>
            </a:r>
            <a:r>
              <a:rPr lang="en-US" altLang="en-US" sz="2000" dirty="0">
                <a:solidFill>
                  <a:srgbClr val="FF9900"/>
                </a:solidFill>
                <a:latin typeface="Arial" panose="020B0604020202020204" pitchFamily="34" charset="0"/>
              </a:rPr>
              <a:t>(</a:t>
            </a:r>
            <a:r>
              <a:rPr lang="en-US" altLang="en-US" sz="2000" dirty="0" err="1">
                <a:solidFill>
                  <a:srgbClr val="FF9900"/>
                </a:solidFill>
                <a:latin typeface="Arial" panose="020B0604020202020204" pitchFamily="34" charset="0"/>
              </a:rPr>
              <a:t>Tg</a:t>
            </a:r>
            <a:r>
              <a:rPr lang="en-US" altLang="en-US" sz="2000" dirty="0">
                <a:solidFill>
                  <a:srgbClr val="FF9900"/>
                </a:solidFill>
                <a:latin typeface="Arial" panose="020B0604020202020204" pitchFamily="34" charset="0"/>
              </a:rPr>
              <a:t>)</a:t>
            </a:r>
            <a:r>
              <a:rPr lang="en-US" altLang="en-US" dirty="0">
                <a:solidFill>
                  <a:srgbClr val="FF99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Latin</a:t>
            </a:r>
            <a:r>
              <a:rPr lang="en-US" altLang="en-US" sz="2000" dirty="0">
                <a:solidFill>
                  <a:schemeClr val="folHlink"/>
                </a:solidFill>
                <a:latin typeface="Arial" panose="020B0604020202020204" pitchFamily="34" charset="0"/>
              </a:rPr>
              <a:t> (Vg)</a:t>
            </a:r>
            <a:endParaRPr lang="en-US" altLang="en-US" dirty="0">
              <a:solidFill>
                <a:srgbClr val="FFFF99"/>
              </a:solidFill>
              <a:latin typeface="Freestyle Script" panose="030804020302050B0404" pitchFamily="66" charset="0"/>
            </a:endParaRPr>
          </a:p>
          <a:p>
            <a:pPr eaLnBrk="1" hangingPunct="1">
              <a:lnSpc>
                <a:spcPct val="80000"/>
              </a:lnSpc>
              <a:buFont typeface="Wingdings" panose="05000000000000000000" pitchFamily="2" charset="2"/>
              <a:buNone/>
              <a:defRPr/>
            </a:pPr>
            <a:r>
              <a:rPr lang="en-US" altLang="en-US" dirty="0">
                <a:solidFill>
                  <a:schemeClr val="folHlink"/>
                </a:solidFill>
                <a:latin typeface="Freestyle Script" panose="030804020302050B0404" pitchFamily="66" charset="0"/>
              </a:rPr>
              <a:t>				        Syriac</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Syr</a:t>
            </a:r>
            <a:r>
              <a:rPr lang="en-US" altLang="en-US" sz="2000" dirty="0">
                <a:solidFill>
                  <a:schemeClr val="folHlink"/>
                </a:solidFill>
                <a:latin typeface="Arial" panose="020B0604020202020204" pitchFamily="34" charset="0"/>
              </a:rPr>
              <a:t>)</a:t>
            </a:r>
            <a:r>
              <a:rPr lang="en-US" altLang="en-US" dirty="0">
                <a:solidFill>
                  <a:srgbClr val="FF0000"/>
                </a:solidFill>
                <a:latin typeface="Freestyle Script" panose="030804020302050B0404" pitchFamily="66" charset="0"/>
              </a:rPr>
              <a:t>      </a:t>
            </a:r>
            <a:r>
              <a:rPr lang="en-US" altLang="en-US" dirty="0">
                <a:solidFill>
                  <a:srgbClr val="FFFF99"/>
                </a:solidFill>
                <a:latin typeface="Freestyle Script" panose="030804020302050B0404" pitchFamily="66" charset="0"/>
              </a:rPr>
              <a:t>Pointed Hebrew</a:t>
            </a:r>
            <a:r>
              <a:rPr lang="en-US" altLang="en-US" sz="2000" dirty="0">
                <a:solidFill>
                  <a:srgbClr val="FFFF99"/>
                </a:solidFill>
                <a:latin typeface="Arial" panose="020B0604020202020204" pitchFamily="34" charset="0"/>
              </a:rPr>
              <a:t> (MT)</a:t>
            </a:r>
            <a:endParaRPr lang="en-US" altLang="en-US" dirty="0">
              <a:solidFill>
                <a:srgbClr val="FFFF99"/>
              </a:solidFill>
              <a:latin typeface="Freestyle Script" panose="030804020302050B0404" pitchFamily="66" charset="0"/>
            </a:endParaRPr>
          </a:p>
          <a:p>
            <a:pPr eaLnBrk="1" hangingPunct="1">
              <a:lnSpc>
                <a:spcPct val="80000"/>
              </a:lnSpc>
              <a:buFont typeface="Wingdings" panose="05000000000000000000" pitchFamily="2" charset="2"/>
              <a:buNone/>
              <a:defRPr/>
            </a:pPr>
            <a:r>
              <a:rPr lang="en-US" altLang="en-US" dirty="0">
                <a:solidFill>
                  <a:srgbClr val="FF00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Septuagint</a:t>
            </a:r>
            <a:r>
              <a:rPr lang="en-US" altLang="en-US" sz="2000" dirty="0">
                <a:solidFill>
                  <a:schemeClr val="folHlink"/>
                </a:solidFill>
                <a:latin typeface="Arial" panose="020B0604020202020204" pitchFamily="34" charset="0"/>
              </a:rPr>
              <a:t> (LXX)</a:t>
            </a:r>
            <a:r>
              <a:rPr lang="en-US" altLang="en-US" dirty="0">
                <a:solidFill>
                  <a:srgbClr val="FF0000"/>
                </a:solidFill>
                <a:latin typeface="Freestyle Script" panose="030804020302050B0404" pitchFamily="66" charset="0"/>
              </a:rPr>
              <a:t> 	        </a:t>
            </a:r>
            <a:r>
              <a:rPr lang="en-US" altLang="en-US" dirty="0">
                <a:solidFill>
                  <a:schemeClr val="folHlink"/>
                </a:solidFill>
                <a:latin typeface="Freestyle Script" panose="030804020302050B0404" pitchFamily="66" charset="0"/>
              </a:rPr>
              <a:t>Theodotion</a:t>
            </a:r>
            <a:r>
              <a:rPr lang="en-US" altLang="en-US" sz="2000" dirty="0">
                <a:solidFill>
                  <a:schemeClr val="folHlink"/>
                </a:solidFill>
                <a:latin typeface="Arial" panose="020B0604020202020204" pitchFamily="34" charset="0"/>
              </a:rPr>
              <a:t> (</a:t>
            </a:r>
            <a:r>
              <a:rPr lang="en-US" altLang="en-US" sz="2000" dirty="0" err="1">
                <a:solidFill>
                  <a:schemeClr val="folHlink"/>
                </a:solidFill>
                <a:latin typeface="Arial" panose="020B0604020202020204" pitchFamily="34" charset="0"/>
              </a:rPr>
              <a:t>Gk</a:t>
            </a:r>
            <a:r>
              <a:rPr lang="en-US" altLang="en-US" sz="2000" dirty="0">
                <a:solidFill>
                  <a:schemeClr val="folHlink"/>
                </a:solidFill>
                <a:latin typeface="Arial" panose="020B0604020202020204" pitchFamily="34" charset="0"/>
              </a:rPr>
              <a:t>)*</a:t>
            </a:r>
            <a:r>
              <a:rPr lang="en-US" altLang="en-US" dirty="0">
                <a:solidFill>
                  <a:srgbClr val="FF0000"/>
                </a:solidFill>
                <a:latin typeface="Freestyle Script" panose="030804020302050B0404" pitchFamily="66" charset="0"/>
              </a:rPr>
              <a:t>	</a:t>
            </a:r>
            <a:r>
              <a:rPr lang="en-US" altLang="en-US" dirty="0" err="1">
                <a:solidFill>
                  <a:srgbClr val="FFFF99"/>
                </a:solidFill>
                <a:latin typeface="Freestyle Script" panose="030804020302050B0404" pitchFamily="66" charset="0"/>
              </a:rPr>
              <a:t>Unpointed</a:t>
            </a:r>
            <a:r>
              <a:rPr lang="en-US" altLang="en-US" dirty="0">
                <a:solidFill>
                  <a:srgbClr val="FFFF99"/>
                </a:solidFill>
                <a:latin typeface="Freestyle Script" panose="030804020302050B0404" pitchFamily="66" charset="0"/>
              </a:rPr>
              <a:t> Hebrew </a:t>
            </a:r>
            <a:r>
              <a:rPr lang="en-US" altLang="en-US" sz="2000" dirty="0">
                <a:solidFill>
                  <a:srgbClr val="FFFF99"/>
                </a:solidFill>
                <a:latin typeface="Arial" panose="020B0604020202020204" pitchFamily="34" charset="0"/>
              </a:rPr>
              <a:t>(Heb)</a:t>
            </a:r>
            <a:endParaRPr lang="en-US" altLang="en-US" dirty="0">
              <a:solidFill>
                <a:srgbClr val="FFFF99"/>
              </a:solidFill>
              <a:latin typeface="Freestyle Script" panose="030804020302050B0404" pitchFamily="66" charset="0"/>
            </a:endParaRPr>
          </a:p>
          <a:p>
            <a:pPr eaLnBrk="1" hangingPunct="1">
              <a:lnSpc>
                <a:spcPct val="80000"/>
              </a:lnSpc>
              <a:buFont typeface="Wingdings" panose="05000000000000000000" pitchFamily="2" charset="2"/>
              <a:buNone/>
              <a:defRPr/>
            </a:pPr>
            <a:endParaRPr lang="en-US" altLang="en-US" sz="2000" dirty="0">
              <a:solidFill>
                <a:srgbClr val="FFFF99"/>
              </a:solidFill>
              <a:latin typeface="Comic Sans MS" panose="030F0702030302020204" pitchFamily="66" charset="0"/>
            </a:endParaRPr>
          </a:p>
          <a:p>
            <a:pPr eaLnBrk="1" hangingPunct="1">
              <a:lnSpc>
                <a:spcPct val="80000"/>
              </a:lnSpc>
              <a:buFont typeface="Wingdings" panose="05000000000000000000" pitchFamily="2" charset="2"/>
              <a:buNone/>
              <a:defRPr/>
            </a:pPr>
            <a:endParaRPr lang="en-US" altLang="en-US" sz="2000" dirty="0">
              <a:latin typeface="Comic Sans MS" panose="030F0702030302020204" pitchFamily="66" charset="0"/>
            </a:endParaRPr>
          </a:p>
          <a:p>
            <a:pPr eaLnBrk="1" hangingPunct="1">
              <a:lnSpc>
                <a:spcPct val="80000"/>
              </a:lnSpc>
              <a:buFont typeface="Wingdings" panose="05000000000000000000" pitchFamily="2" charset="2"/>
              <a:buNone/>
              <a:defRPr/>
            </a:pPr>
            <a:r>
              <a:rPr lang="en-US" altLang="en-US" sz="2000" dirty="0">
                <a:latin typeface="Comic Sans MS" panose="030F0702030302020204" pitchFamily="66" charset="0"/>
              </a:rPr>
              <a:t>2</a:t>
            </a:r>
            <a:r>
              <a:rPr lang="en-US" altLang="en-US" sz="2000" baseline="30000" dirty="0">
                <a:latin typeface="Comic Sans MS" panose="030F0702030302020204" pitchFamily="66" charset="0"/>
              </a:rPr>
              <a:t>nd</a:t>
            </a:r>
            <a:r>
              <a:rPr lang="en-US" altLang="en-US" sz="2000" dirty="0">
                <a:latin typeface="Comic Sans MS" panose="030F0702030302020204" pitchFamily="66" charset="0"/>
              </a:rPr>
              <a:t> Century                Birth    	                        9</a:t>
            </a:r>
            <a:r>
              <a:rPr lang="en-US" altLang="en-US" sz="2000" baseline="30000" dirty="0">
                <a:latin typeface="Comic Sans MS" panose="030F0702030302020204" pitchFamily="66" charset="0"/>
              </a:rPr>
              <a:t>th</a:t>
            </a:r>
            <a:r>
              <a:rPr lang="en-US" altLang="en-US" sz="2000" dirty="0">
                <a:latin typeface="Comic Sans MS" panose="030F0702030302020204" pitchFamily="66" charset="0"/>
              </a:rPr>
              <a:t> Century</a:t>
            </a:r>
          </a:p>
          <a:p>
            <a:pPr eaLnBrk="1" hangingPunct="1">
              <a:lnSpc>
                <a:spcPct val="80000"/>
              </a:lnSpc>
              <a:buFont typeface="Wingdings" panose="05000000000000000000" pitchFamily="2" charset="2"/>
              <a:buNone/>
              <a:defRPr/>
            </a:pPr>
            <a:r>
              <a:rPr lang="en-US" altLang="en-US" sz="2000" dirty="0">
                <a:latin typeface="Comic Sans MS" panose="030F0702030302020204" pitchFamily="66" charset="0"/>
              </a:rPr>
              <a:t>       BC	                  of Christ		                  AD</a:t>
            </a:r>
          </a:p>
          <a:p>
            <a:pPr eaLnBrk="1" hangingPunct="1">
              <a:lnSpc>
                <a:spcPct val="80000"/>
              </a:lnSpc>
              <a:buFont typeface="Wingdings" panose="05000000000000000000" pitchFamily="2" charset="2"/>
              <a:buNone/>
              <a:defRPr/>
            </a:pPr>
            <a:endParaRPr lang="en-US" altLang="en-US" sz="2000" dirty="0">
              <a:latin typeface="Comic Sans MS" panose="030F0702030302020204" pitchFamily="66" charset="0"/>
            </a:endParaRPr>
          </a:p>
          <a:p>
            <a:pPr eaLnBrk="1" hangingPunct="1">
              <a:lnSpc>
                <a:spcPct val="80000"/>
              </a:lnSpc>
              <a:buFont typeface="Wingdings" panose="05000000000000000000" pitchFamily="2" charset="2"/>
              <a:buNone/>
              <a:defRPr/>
            </a:pPr>
            <a:r>
              <a:rPr lang="en-US" altLang="en-US" sz="2000" i="1" dirty="0">
                <a:solidFill>
                  <a:schemeClr val="folHlink"/>
                </a:solidFill>
                <a:latin typeface="Comic Sans MS" panose="030F0702030302020204" pitchFamily="66" charset="0"/>
              </a:rPr>
              <a:t>*Theodotion was a Jewish convert to Christianity near the close of the 2</a:t>
            </a:r>
            <a:r>
              <a:rPr lang="en-US" altLang="en-US" sz="2000" i="1" baseline="30000" dirty="0">
                <a:solidFill>
                  <a:schemeClr val="folHlink"/>
                </a:solidFill>
                <a:latin typeface="Comic Sans MS" panose="030F0702030302020204" pitchFamily="66" charset="0"/>
              </a:rPr>
              <a:t>nd</a:t>
            </a:r>
            <a:r>
              <a:rPr lang="en-US" altLang="en-US" sz="2000" i="1" dirty="0">
                <a:solidFill>
                  <a:schemeClr val="folHlink"/>
                </a:solidFill>
                <a:latin typeface="Comic Sans MS" panose="030F0702030302020204" pitchFamily="66" charset="0"/>
              </a:rPr>
              <a:t> century. He did not offer a new version of the LXX, but he did revise an existing Greek version following the Hebrew and Aramaic texts. </a:t>
            </a:r>
          </a:p>
        </p:txBody>
      </p:sp>
      <p:sp>
        <p:nvSpPr>
          <p:cNvPr id="52228" name="Line 4">
            <a:extLst>
              <a:ext uri="{FF2B5EF4-FFF2-40B4-BE49-F238E27FC236}">
                <a16:creationId xmlns:a16="http://schemas.microsoft.com/office/drawing/2014/main" id="{D4D435EC-D06D-CCD2-A032-BC18EC848C81}"/>
              </a:ext>
            </a:extLst>
          </p:cNvPr>
          <p:cNvSpPr>
            <a:spLocks noChangeShapeType="1"/>
          </p:cNvSpPr>
          <p:nvPr/>
        </p:nvSpPr>
        <p:spPr bwMode="auto">
          <a:xfrm>
            <a:off x="1905000" y="3733800"/>
            <a:ext cx="8763000"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Sans Unicode" panose="020B0602030504020204" pitchFamily="34" charset="0"/>
              <a:ea typeface="+mn-ea"/>
              <a:cs typeface="Arial" panose="020B0604020202020204" pitchFamily="34" charset="0"/>
            </a:endParaRPr>
          </a:p>
        </p:txBody>
      </p:sp>
      <p:sp>
        <p:nvSpPr>
          <p:cNvPr id="52229" name="Line 5">
            <a:extLst>
              <a:ext uri="{FF2B5EF4-FFF2-40B4-BE49-F238E27FC236}">
                <a16:creationId xmlns:a16="http://schemas.microsoft.com/office/drawing/2014/main" id="{77B5EDB2-7CDF-9156-25B5-D953E6BE7318}"/>
              </a:ext>
            </a:extLst>
          </p:cNvPr>
          <p:cNvSpPr>
            <a:spLocks noChangeShapeType="1"/>
          </p:cNvSpPr>
          <p:nvPr/>
        </p:nvSpPr>
        <p:spPr bwMode="auto">
          <a:xfrm>
            <a:off x="27432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Sans Unicode" panose="020B0602030504020204" pitchFamily="34" charset="0"/>
              <a:ea typeface="+mn-ea"/>
              <a:cs typeface="Arial" panose="020B0604020202020204" pitchFamily="34" charset="0"/>
            </a:endParaRPr>
          </a:p>
        </p:txBody>
      </p:sp>
      <p:sp>
        <p:nvSpPr>
          <p:cNvPr id="52230" name="Line 6">
            <a:extLst>
              <a:ext uri="{FF2B5EF4-FFF2-40B4-BE49-F238E27FC236}">
                <a16:creationId xmlns:a16="http://schemas.microsoft.com/office/drawing/2014/main" id="{B9E01244-4E3D-DC65-55FC-05CC74BAC69E}"/>
              </a:ext>
            </a:extLst>
          </p:cNvPr>
          <p:cNvSpPr>
            <a:spLocks noChangeShapeType="1"/>
          </p:cNvSpPr>
          <p:nvPr/>
        </p:nvSpPr>
        <p:spPr bwMode="auto">
          <a:xfrm>
            <a:off x="48006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Sans Unicode" panose="020B0602030504020204" pitchFamily="34" charset="0"/>
              <a:ea typeface="+mn-ea"/>
              <a:cs typeface="Arial" panose="020B0604020202020204" pitchFamily="34" charset="0"/>
            </a:endParaRPr>
          </a:p>
        </p:txBody>
      </p:sp>
      <p:sp>
        <p:nvSpPr>
          <p:cNvPr id="52231" name="Line 7">
            <a:extLst>
              <a:ext uri="{FF2B5EF4-FFF2-40B4-BE49-F238E27FC236}">
                <a16:creationId xmlns:a16="http://schemas.microsoft.com/office/drawing/2014/main" id="{0E6A5A7E-C1AC-7B9C-00E9-B5BE8BAD7790}"/>
              </a:ext>
            </a:extLst>
          </p:cNvPr>
          <p:cNvSpPr>
            <a:spLocks noChangeShapeType="1"/>
          </p:cNvSpPr>
          <p:nvPr/>
        </p:nvSpPr>
        <p:spPr bwMode="auto">
          <a:xfrm>
            <a:off x="8153400" y="35052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Lucida Sans Unicode" panose="020B0602030504020204" pitchFamily="34" charset="0"/>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2E44386C-4546-EA47-683B-40FFD24968D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508BE-703A-46D1-8E8C-283BE38CDF9E}"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anose="020B0604030504040204" pitchFamily="34" charset="0"/>
              <a:ea typeface="+mn-ea"/>
              <a:cs typeface="Arial"/>
            </a:endParaRPr>
          </a:p>
        </p:txBody>
      </p:sp>
    </p:spTree>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6">
            <a:extLst>
              <a:ext uri="{FF2B5EF4-FFF2-40B4-BE49-F238E27FC236}">
                <a16:creationId xmlns:a16="http://schemas.microsoft.com/office/drawing/2014/main" id="{CB21BF67-C0A3-7E56-440C-22D42F17811E}"/>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DA7A7879-2B49-4BC6-9007-4E8151DD943B}" type="slidenum">
              <a:rPr lang="en-US" altLang="en-US">
                <a:solidFill>
                  <a:srgbClr val="000000"/>
                </a:solidFill>
                <a:latin typeface="Arial" panose="020B0604020202020204" pitchFamily="34" charset="0"/>
              </a:rPr>
              <a:pPr fontAlgn="base">
                <a:spcBef>
                  <a:spcPct val="0"/>
                </a:spcBef>
                <a:spcAft>
                  <a:spcPct val="0"/>
                </a:spcAft>
              </a:pPr>
              <a:t>70</a:t>
            </a:fld>
            <a:endParaRPr lang="en-US" altLang="en-US">
              <a:solidFill>
                <a:srgbClr val="000000"/>
              </a:solidFill>
              <a:latin typeface="Arial" panose="020B0604020202020204" pitchFamily="34" charset="0"/>
            </a:endParaRPr>
          </a:p>
        </p:txBody>
      </p:sp>
      <p:sp>
        <p:nvSpPr>
          <p:cNvPr id="65539" name="Rectangle 2">
            <a:extLst>
              <a:ext uri="{FF2B5EF4-FFF2-40B4-BE49-F238E27FC236}">
                <a16:creationId xmlns:a16="http://schemas.microsoft.com/office/drawing/2014/main" id="{3714F970-C172-A877-DA8E-895426C37A39}"/>
              </a:ext>
            </a:extLst>
          </p:cNvPr>
          <p:cNvSpPr>
            <a:spLocks noGrp="1" noChangeArrowheads="1"/>
          </p:cNvSpPr>
          <p:nvPr>
            <p:ph type="title"/>
          </p:nvPr>
        </p:nvSpPr>
        <p:spPr/>
        <p:txBody>
          <a:bodyPr/>
          <a:lstStyle/>
          <a:p>
            <a:pPr eaLnBrk="1" hangingPunct="1"/>
            <a:r>
              <a:rPr lang="en-US" altLang="en-US">
                <a:solidFill>
                  <a:schemeClr val="bg2"/>
                </a:solidFill>
              </a:rPr>
              <a:t>Implications of secession</a:t>
            </a:r>
          </a:p>
        </p:txBody>
      </p:sp>
      <p:sp>
        <p:nvSpPr>
          <p:cNvPr id="175107" name="Rectangle 3">
            <a:extLst>
              <a:ext uri="{FF2B5EF4-FFF2-40B4-BE49-F238E27FC236}">
                <a16:creationId xmlns:a16="http://schemas.microsoft.com/office/drawing/2014/main" id="{BE98D631-785D-89FC-653F-9CCDE82DE484}"/>
              </a:ext>
            </a:extLst>
          </p:cNvPr>
          <p:cNvSpPr>
            <a:spLocks noGrp="1" noChangeArrowheads="1"/>
          </p:cNvSpPr>
          <p:nvPr>
            <p:ph type="body" sz="half" idx="1"/>
          </p:nvPr>
        </p:nvSpPr>
        <p:spPr>
          <a:xfrm>
            <a:off x="609600" y="1772653"/>
            <a:ext cx="4114800" cy="4953000"/>
          </a:xfrm>
        </p:spPr>
        <p:txBody>
          <a:bodyPr/>
          <a:lstStyle/>
          <a:p>
            <a:pPr eaLnBrk="1" hangingPunct="1">
              <a:lnSpc>
                <a:spcPct val="85000"/>
              </a:lnSpc>
              <a:buFont typeface="Wingdings" panose="05000000000000000000" pitchFamily="2" charset="2"/>
              <a:buNone/>
            </a:pPr>
            <a:r>
              <a:rPr lang="en-US" altLang="en-US" sz="2800" i="1" dirty="0">
                <a:solidFill>
                  <a:srgbClr val="CC0000"/>
                </a:solidFill>
                <a:latin typeface="Eras Demi ITC" panose="020B0805030504020804" pitchFamily="34" charset="0"/>
              </a:rPr>
              <a:t>Capital</a:t>
            </a:r>
          </a:p>
          <a:p>
            <a:pPr eaLnBrk="1" hangingPunct="1">
              <a:lnSpc>
                <a:spcPct val="85000"/>
              </a:lnSpc>
              <a:buFont typeface="Wingdings" panose="05000000000000000000" pitchFamily="2" charset="2"/>
              <a:buNone/>
            </a:pPr>
            <a:r>
              <a:rPr lang="en-US" altLang="en-US" sz="2400" dirty="0">
                <a:latin typeface="Arial Narrow" panose="020B0606020202030204" pitchFamily="34" charset="0"/>
              </a:rPr>
              <a:t>	What city would replace Jerusalem?</a:t>
            </a:r>
          </a:p>
          <a:p>
            <a:pPr eaLnBrk="1" hangingPunct="1">
              <a:lnSpc>
                <a:spcPct val="85000"/>
              </a:lnSpc>
              <a:buFont typeface="Wingdings" panose="05000000000000000000" pitchFamily="2" charset="2"/>
              <a:buNone/>
            </a:pPr>
            <a:r>
              <a:rPr lang="en-US" altLang="en-US" sz="2800" i="1" dirty="0">
                <a:solidFill>
                  <a:srgbClr val="CC0000"/>
                </a:solidFill>
                <a:latin typeface="Eras Demi ITC" panose="020B0805030504020804" pitchFamily="34" charset="0"/>
              </a:rPr>
              <a:t>Throne Succession</a:t>
            </a:r>
          </a:p>
          <a:p>
            <a:pPr eaLnBrk="1" hangingPunct="1">
              <a:lnSpc>
                <a:spcPct val="85000"/>
              </a:lnSpc>
              <a:buFont typeface="Wingdings" panose="05000000000000000000" pitchFamily="2" charset="2"/>
              <a:buNone/>
            </a:pPr>
            <a:r>
              <a:rPr lang="en-US" altLang="en-US" sz="2400" dirty="0">
                <a:latin typeface="Arial Narrow" panose="020B0606020202030204" pitchFamily="34" charset="0"/>
              </a:rPr>
              <a:t>	Would leadership transitions be dynastic or charismatic?</a:t>
            </a:r>
          </a:p>
          <a:p>
            <a:pPr eaLnBrk="1" hangingPunct="1">
              <a:lnSpc>
                <a:spcPct val="85000"/>
              </a:lnSpc>
              <a:buFont typeface="Wingdings" panose="05000000000000000000" pitchFamily="2" charset="2"/>
              <a:buNone/>
            </a:pPr>
            <a:r>
              <a:rPr lang="en-US" altLang="en-US" sz="2800" i="1" dirty="0">
                <a:solidFill>
                  <a:srgbClr val="CC0000"/>
                </a:solidFill>
                <a:latin typeface="Eras Demi ITC" panose="020B0805030504020804" pitchFamily="34" charset="0"/>
              </a:rPr>
              <a:t>Place of Worship</a:t>
            </a:r>
          </a:p>
          <a:p>
            <a:pPr eaLnBrk="1" hangingPunct="1">
              <a:lnSpc>
                <a:spcPct val="85000"/>
              </a:lnSpc>
              <a:buFont typeface="Wingdings" panose="05000000000000000000" pitchFamily="2" charset="2"/>
              <a:buNone/>
            </a:pPr>
            <a:r>
              <a:rPr lang="en-US" altLang="en-US" sz="2400" dirty="0">
                <a:latin typeface="Arial Narrow" panose="020B0606020202030204" pitchFamily="34" charset="0"/>
              </a:rPr>
              <a:t>	What site would replace Mt. Zion?</a:t>
            </a:r>
          </a:p>
          <a:p>
            <a:pPr eaLnBrk="1" hangingPunct="1">
              <a:lnSpc>
                <a:spcPct val="85000"/>
              </a:lnSpc>
              <a:buFont typeface="Wingdings" panose="05000000000000000000" pitchFamily="2" charset="2"/>
              <a:buNone/>
            </a:pPr>
            <a:r>
              <a:rPr lang="en-US" altLang="en-US" sz="2800" i="1" dirty="0">
                <a:solidFill>
                  <a:srgbClr val="CC0000"/>
                </a:solidFill>
                <a:latin typeface="Eras Demi ITC" panose="020B0805030504020804" pitchFamily="34" charset="0"/>
              </a:rPr>
              <a:t>Form of Worship</a:t>
            </a:r>
          </a:p>
          <a:p>
            <a:pPr eaLnBrk="1" hangingPunct="1">
              <a:lnSpc>
                <a:spcPct val="85000"/>
              </a:lnSpc>
              <a:buFont typeface="Wingdings" panose="05000000000000000000" pitchFamily="2" charset="2"/>
              <a:buNone/>
            </a:pPr>
            <a:r>
              <a:rPr lang="en-US" altLang="en-US" sz="2400" dirty="0">
                <a:latin typeface="Arial Narrow" panose="020B0606020202030204" pitchFamily="34" charset="0"/>
              </a:rPr>
              <a:t>	Could the worship required in the Torah be changed?</a:t>
            </a:r>
          </a:p>
        </p:txBody>
      </p:sp>
      <p:sp>
        <p:nvSpPr>
          <p:cNvPr id="175108" name="Rectangle 4">
            <a:extLst>
              <a:ext uri="{FF2B5EF4-FFF2-40B4-BE49-F238E27FC236}">
                <a16:creationId xmlns:a16="http://schemas.microsoft.com/office/drawing/2014/main" id="{EBF42427-804F-8D0E-9D84-DB1360C9D20D}"/>
              </a:ext>
            </a:extLst>
          </p:cNvPr>
          <p:cNvSpPr>
            <a:spLocks noGrp="1" noChangeArrowheads="1"/>
          </p:cNvSpPr>
          <p:nvPr>
            <p:ph type="body" sz="half" idx="2"/>
          </p:nvPr>
        </p:nvSpPr>
        <p:spPr>
          <a:xfrm>
            <a:off x="7438191" y="1752600"/>
            <a:ext cx="4343400" cy="4953000"/>
          </a:xfrm>
        </p:spPr>
        <p:txBody>
          <a:bodyPr/>
          <a:lstStyle/>
          <a:p>
            <a:pPr eaLnBrk="1" hangingPunct="1">
              <a:lnSpc>
                <a:spcPct val="85000"/>
              </a:lnSpc>
              <a:buFont typeface="Wingdings" panose="05000000000000000000" pitchFamily="2" charset="2"/>
              <a:buNone/>
            </a:pPr>
            <a:r>
              <a:rPr lang="en-US" altLang="en-US" sz="2800" i="1" dirty="0">
                <a:solidFill>
                  <a:srgbClr val="CC0000"/>
                </a:solidFill>
                <a:latin typeface="Eras Demi ITC" panose="020B0805030504020804" pitchFamily="34" charset="0"/>
              </a:rPr>
              <a:t>Liturgical Calendar</a:t>
            </a:r>
          </a:p>
          <a:p>
            <a:pPr eaLnBrk="1" hangingPunct="1">
              <a:lnSpc>
                <a:spcPct val="85000"/>
              </a:lnSpc>
              <a:buFont typeface="Wingdings" panose="05000000000000000000" pitchFamily="2" charset="2"/>
              <a:buNone/>
            </a:pPr>
            <a:r>
              <a:rPr lang="en-US" altLang="en-US" sz="2400" i="1" dirty="0">
                <a:latin typeface="Arial Narrow" panose="020B0606020202030204" pitchFamily="34" charset="0"/>
              </a:rPr>
              <a:t>	</a:t>
            </a:r>
            <a:r>
              <a:rPr lang="en-US" altLang="en-US" sz="2400" dirty="0">
                <a:latin typeface="Arial Narrow" panose="020B0606020202030204" pitchFamily="34" charset="0"/>
              </a:rPr>
              <a:t>Would festivals in the south compete with those in the north?</a:t>
            </a:r>
            <a:endParaRPr lang="en-US" altLang="en-US" sz="2400" i="1" dirty="0">
              <a:latin typeface="Arial Narrow" panose="020B0606020202030204" pitchFamily="34" charset="0"/>
            </a:endParaRPr>
          </a:p>
          <a:p>
            <a:pPr eaLnBrk="1" hangingPunct="1">
              <a:lnSpc>
                <a:spcPct val="85000"/>
              </a:lnSpc>
              <a:buFont typeface="Wingdings" panose="05000000000000000000" pitchFamily="2" charset="2"/>
              <a:buNone/>
            </a:pPr>
            <a:r>
              <a:rPr lang="en-US" altLang="en-US" sz="2800" i="1" dirty="0">
                <a:solidFill>
                  <a:srgbClr val="CC0000"/>
                </a:solidFill>
                <a:latin typeface="Eras Demi ITC" panose="020B0805030504020804" pitchFamily="34" charset="0"/>
              </a:rPr>
              <a:t>Priesthood</a:t>
            </a:r>
            <a:endParaRPr lang="en-US" altLang="en-US" sz="2400" dirty="0">
              <a:solidFill>
                <a:srgbClr val="CC0000"/>
              </a:solidFill>
              <a:latin typeface="Arial Narrow" panose="020B0606020202030204" pitchFamily="34" charset="0"/>
            </a:endParaRPr>
          </a:p>
          <a:p>
            <a:pPr eaLnBrk="1" hangingPunct="1">
              <a:lnSpc>
                <a:spcPct val="85000"/>
              </a:lnSpc>
              <a:buFont typeface="Wingdings" panose="05000000000000000000" pitchFamily="2" charset="2"/>
              <a:buNone/>
            </a:pPr>
            <a:r>
              <a:rPr lang="en-US" altLang="en-US" sz="2400" dirty="0">
                <a:latin typeface="Arial Narrow" panose="020B0606020202030204" pitchFamily="34" charset="0"/>
              </a:rPr>
              <a:t>	How were priests to be chosen?</a:t>
            </a:r>
            <a:endParaRPr lang="en-US" altLang="en-US" sz="2800" i="1" dirty="0">
              <a:latin typeface="Eras Demi ITC" panose="020B0805030504020804" pitchFamily="34" charset="0"/>
            </a:endParaRPr>
          </a:p>
          <a:p>
            <a:pPr eaLnBrk="1" hangingPunct="1">
              <a:lnSpc>
                <a:spcPct val="85000"/>
              </a:lnSpc>
              <a:buFont typeface="Wingdings" panose="05000000000000000000" pitchFamily="2" charset="2"/>
              <a:buNone/>
            </a:pPr>
            <a:r>
              <a:rPr lang="en-US" altLang="en-US" sz="2800" i="1" dirty="0">
                <a:solidFill>
                  <a:srgbClr val="CC0000"/>
                </a:solidFill>
                <a:latin typeface="Eras Demi ITC" panose="020B0805030504020804" pitchFamily="34" charset="0"/>
              </a:rPr>
              <a:t>Covenant</a:t>
            </a:r>
          </a:p>
          <a:p>
            <a:pPr eaLnBrk="1" hangingPunct="1">
              <a:lnSpc>
                <a:spcPct val="85000"/>
              </a:lnSpc>
              <a:buFont typeface="Wingdings" panose="05000000000000000000" pitchFamily="2" charset="2"/>
              <a:buNone/>
            </a:pPr>
            <a:r>
              <a:rPr lang="en-US" altLang="en-US" sz="2400" i="1" dirty="0">
                <a:latin typeface="Arial Narrow" panose="020B0606020202030204" pitchFamily="34" charset="0"/>
              </a:rPr>
              <a:t>	</a:t>
            </a:r>
            <a:r>
              <a:rPr lang="en-US" altLang="en-US" sz="2400" dirty="0">
                <a:latin typeface="Arial Narrow" panose="020B0606020202030204" pitchFamily="34" charset="0"/>
              </a:rPr>
              <a:t>How was the covenant with David to be regarded in the north?</a:t>
            </a:r>
            <a:endParaRPr lang="en-US" altLang="en-US" sz="2400" i="1" dirty="0">
              <a:latin typeface="Arial Narrow" panose="020B0606020202030204" pitchFamily="34" charset="0"/>
            </a:endParaRPr>
          </a:p>
          <a:p>
            <a:pPr eaLnBrk="1" hangingPunct="1">
              <a:lnSpc>
                <a:spcPct val="85000"/>
              </a:lnSpc>
              <a:buFont typeface="Wingdings" panose="05000000000000000000" pitchFamily="2" charset="2"/>
              <a:buNone/>
            </a:pPr>
            <a:r>
              <a:rPr lang="en-US" altLang="en-US" sz="2800" i="1" dirty="0">
                <a:solidFill>
                  <a:srgbClr val="CC0000"/>
                </a:solidFill>
                <a:latin typeface="Eras Demi ITC" panose="020B0805030504020804" pitchFamily="34" charset="0"/>
              </a:rPr>
              <a:t>Political relationship to Judah</a:t>
            </a:r>
          </a:p>
          <a:p>
            <a:pPr eaLnBrk="1" hangingPunct="1">
              <a:lnSpc>
                <a:spcPct val="85000"/>
              </a:lnSpc>
              <a:buFont typeface="Wingdings" panose="05000000000000000000" pitchFamily="2" charset="2"/>
              <a:buNone/>
            </a:pPr>
            <a:r>
              <a:rPr lang="en-US" altLang="en-US" sz="2400" i="1" dirty="0">
                <a:latin typeface="Arial Narrow" panose="020B0606020202030204" pitchFamily="34" charset="0"/>
              </a:rPr>
              <a:t>	</a:t>
            </a:r>
            <a:r>
              <a:rPr lang="en-US" altLang="en-US" sz="2400" dirty="0">
                <a:latin typeface="Arial Narrow" panose="020B0606020202030204" pitchFamily="34" charset="0"/>
              </a:rPr>
              <a:t>Was Judah an enemy or a friend? </a:t>
            </a:r>
            <a:endParaRPr lang="en-US" altLang="en-US" sz="2400" i="1" dirty="0">
              <a:latin typeface="Arial Narrow" panose="020B0606020202030204" pitchFamily="34"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 calcmode="lin" valueType="num">
                                      <p:cBhvr additive="base">
                                        <p:cTn id="7" dur="500" fill="hold"/>
                                        <p:tgtEl>
                                          <p:spTgt spid="175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1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5107">
                                            <p:txEl>
                                              <p:pRg st="1" end="1"/>
                                            </p:txEl>
                                          </p:spTgt>
                                        </p:tgtEl>
                                        <p:attrNameLst>
                                          <p:attrName>style.visibility</p:attrName>
                                        </p:attrNameLst>
                                      </p:cBhvr>
                                      <p:to>
                                        <p:strVal val="visible"/>
                                      </p:to>
                                    </p:set>
                                    <p:anim calcmode="lin" valueType="num">
                                      <p:cBhvr additive="base">
                                        <p:cTn id="11" dur="500" fill="hold"/>
                                        <p:tgtEl>
                                          <p:spTgt spid="1751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5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75107">
                                            <p:txEl>
                                              <p:pRg st="2" end="2"/>
                                            </p:txEl>
                                          </p:spTgt>
                                        </p:tgtEl>
                                        <p:attrNameLst>
                                          <p:attrName>style.visibility</p:attrName>
                                        </p:attrNameLst>
                                      </p:cBhvr>
                                      <p:to>
                                        <p:strVal val="visible"/>
                                      </p:to>
                                    </p:set>
                                    <p:anim calcmode="lin" valueType="num">
                                      <p:cBhvr additive="base">
                                        <p:cTn id="17" dur="500" fill="hold"/>
                                        <p:tgtEl>
                                          <p:spTgt spid="17510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510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5107">
                                            <p:txEl>
                                              <p:pRg st="3" end="3"/>
                                            </p:txEl>
                                          </p:spTgt>
                                        </p:tgtEl>
                                        <p:attrNameLst>
                                          <p:attrName>style.visibility</p:attrName>
                                        </p:attrNameLst>
                                      </p:cBhvr>
                                      <p:to>
                                        <p:strVal val="visible"/>
                                      </p:to>
                                    </p:set>
                                    <p:anim calcmode="lin" valueType="num">
                                      <p:cBhvr additive="base">
                                        <p:cTn id="21" dur="500" fill="hold"/>
                                        <p:tgtEl>
                                          <p:spTgt spid="17510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5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75107">
                                            <p:txEl>
                                              <p:pRg st="4" end="4"/>
                                            </p:txEl>
                                          </p:spTgt>
                                        </p:tgtEl>
                                        <p:attrNameLst>
                                          <p:attrName>style.visibility</p:attrName>
                                        </p:attrNameLst>
                                      </p:cBhvr>
                                      <p:to>
                                        <p:strVal val="visible"/>
                                      </p:to>
                                    </p:set>
                                    <p:anim calcmode="lin" valueType="num">
                                      <p:cBhvr additive="base">
                                        <p:cTn id="27" dur="500" fill="hold"/>
                                        <p:tgtEl>
                                          <p:spTgt spid="17510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107">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5107">
                                            <p:txEl>
                                              <p:pRg st="5" end="5"/>
                                            </p:txEl>
                                          </p:spTgt>
                                        </p:tgtEl>
                                        <p:attrNameLst>
                                          <p:attrName>style.visibility</p:attrName>
                                        </p:attrNameLst>
                                      </p:cBhvr>
                                      <p:to>
                                        <p:strVal val="visible"/>
                                      </p:to>
                                    </p:set>
                                    <p:anim calcmode="lin" valueType="num">
                                      <p:cBhvr additive="base">
                                        <p:cTn id="31" dur="500" fill="hold"/>
                                        <p:tgtEl>
                                          <p:spTgt spid="17510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51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5107">
                                            <p:txEl>
                                              <p:pRg st="6" end="6"/>
                                            </p:txEl>
                                          </p:spTgt>
                                        </p:tgtEl>
                                        <p:attrNameLst>
                                          <p:attrName>style.visibility</p:attrName>
                                        </p:attrNameLst>
                                      </p:cBhvr>
                                      <p:to>
                                        <p:strVal val="visible"/>
                                      </p:to>
                                    </p:set>
                                    <p:anim calcmode="lin" valueType="num">
                                      <p:cBhvr additive="base">
                                        <p:cTn id="37" dur="500" fill="hold"/>
                                        <p:tgtEl>
                                          <p:spTgt spid="17510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10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5107">
                                            <p:txEl>
                                              <p:pRg st="7" end="7"/>
                                            </p:txEl>
                                          </p:spTgt>
                                        </p:tgtEl>
                                        <p:attrNameLst>
                                          <p:attrName>style.visibility</p:attrName>
                                        </p:attrNameLst>
                                      </p:cBhvr>
                                      <p:to>
                                        <p:strVal val="visible"/>
                                      </p:to>
                                    </p:set>
                                    <p:anim calcmode="lin" valueType="num">
                                      <p:cBhvr additive="base">
                                        <p:cTn id="41" dur="500" fill="hold"/>
                                        <p:tgtEl>
                                          <p:spTgt spid="17510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51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75108">
                                            <p:txEl>
                                              <p:pRg st="0" end="0"/>
                                            </p:txEl>
                                          </p:spTgt>
                                        </p:tgtEl>
                                        <p:attrNameLst>
                                          <p:attrName>style.visibility</p:attrName>
                                        </p:attrNameLst>
                                      </p:cBhvr>
                                      <p:to>
                                        <p:strVal val="visible"/>
                                      </p:to>
                                    </p:set>
                                    <p:anim calcmode="lin" valueType="num">
                                      <p:cBhvr additive="base">
                                        <p:cTn id="47" dur="500" fill="hold"/>
                                        <p:tgtEl>
                                          <p:spTgt spid="17510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7510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108">
                                            <p:txEl>
                                              <p:pRg st="1" end="1"/>
                                            </p:txEl>
                                          </p:spTgt>
                                        </p:tgtEl>
                                        <p:attrNameLst>
                                          <p:attrName>style.visibility</p:attrName>
                                        </p:attrNameLst>
                                      </p:cBhvr>
                                      <p:to>
                                        <p:strVal val="visible"/>
                                      </p:to>
                                    </p:set>
                                    <p:anim calcmode="lin" valueType="num">
                                      <p:cBhvr additive="base">
                                        <p:cTn id="51" dur="500" fill="hold"/>
                                        <p:tgtEl>
                                          <p:spTgt spid="175108">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7510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75108">
                                            <p:txEl>
                                              <p:pRg st="2" end="2"/>
                                            </p:txEl>
                                          </p:spTgt>
                                        </p:tgtEl>
                                        <p:attrNameLst>
                                          <p:attrName>style.visibility</p:attrName>
                                        </p:attrNameLst>
                                      </p:cBhvr>
                                      <p:to>
                                        <p:strVal val="visible"/>
                                      </p:to>
                                    </p:set>
                                    <p:anim calcmode="lin" valueType="num">
                                      <p:cBhvr additive="base">
                                        <p:cTn id="57" dur="500" fill="hold"/>
                                        <p:tgtEl>
                                          <p:spTgt spid="175108">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5108">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75108">
                                            <p:txEl>
                                              <p:pRg st="3" end="3"/>
                                            </p:txEl>
                                          </p:spTgt>
                                        </p:tgtEl>
                                        <p:attrNameLst>
                                          <p:attrName>style.visibility</p:attrName>
                                        </p:attrNameLst>
                                      </p:cBhvr>
                                      <p:to>
                                        <p:strVal val="visible"/>
                                      </p:to>
                                    </p:set>
                                    <p:anim calcmode="lin" valueType="num">
                                      <p:cBhvr additive="base">
                                        <p:cTn id="61" dur="500" fill="hold"/>
                                        <p:tgtEl>
                                          <p:spTgt spid="17510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510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5108">
                                            <p:txEl>
                                              <p:pRg st="4" end="4"/>
                                            </p:txEl>
                                          </p:spTgt>
                                        </p:tgtEl>
                                        <p:attrNameLst>
                                          <p:attrName>style.visibility</p:attrName>
                                        </p:attrNameLst>
                                      </p:cBhvr>
                                      <p:to>
                                        <p:strVal val="visible"/>
                                      </p:to>
                                    </p:set>
                                    <p:anim calcmode="lin" valueType="num">
                                      <p:cBhvr additive="base">
                                        <p:cTn id="67" dur="500" fill="hold"/>
                                        <p:tgtEl>
                                          <p:spTgt spid="17510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5108">
                                            <p:txEl>
                                              <p:pRg st="4" end="4"/>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75108">
                                            <p:txEl>
                                              <p:pRg st="5" end="5"/>
                                            </p:txEl>
                                          </p:spTgt>
                                        </p:tgtEl>
                                        <p:attrNameLst>
                                          <p:attrName>style.visibility</p:attrName>
                                        </p:attrNameLst>
                                      </p:cBhvr>
                                      <p:to>
                                        <p:strVal val="visible"/>
                                      </p:to>
                                    </p:set>
                                    <p:anim calcmode="lin" valueType="num">
                                      <p:cBhvr additive="base">
                                        <p:cTn id="71" dur="500" fill="hold"/>
                                        <p:tgtEl>
                                          <p:spTgt spid="175108">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7510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175108">
                                            <p:txEl>
                                              <p:pRg st="6" end="6"/>
                                            </p:txEl>
                                          </p:spTgt>
                                        </p:tgtEl>
                                        <p:attrNameLst>
                                          <p:attrName>style.visibility</p:attrName>
                                        </p:attrNameLst>
                                      </p:cBhvr>
                                      <p:to>
                                        <p:strVal val="visible"/>
                                      </p:to>
                                    </p:set>
                                    <p:anim calcmode="lin" valueType="num">
                                      <p:cBhvr additive="base">
                                        <p:cTn id="77" dur="500" fill="hold"/>
                                        <p:tgtEl>
                                          <p:spTgt spid="175108">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75108">
                                            <p:txEl>
                                              <p:pRg st="6" end="6"/>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75108">
                                            <p:txEl>
                                              <p:pRg st="7" end="7"/>
                                            </p:txEl>
                                          </p:spTgt>
                                        </p:tgtEl>
                                        <p:attrNameLst>
                                          <p:attrName>style.visibility</p:attrName>
                                        </p:attrNameLst>
                                      </p:cBhvr>
                                      <p:to>
                                        <p:strVal val="visible"/>
                                      </p:to>
                                    </p:set>
                                    <p:anim calcmode="lin" valueType="num">
                                      <p:cBhvr additive="base">
                                        <p:cTn id="81" dur="500" fill="hold"/>
                                        <p:tgtEl>
                                          <p:spTgt spid="175108">
                                            <p:txEl>
                                              <p:pRg st="7" end="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7510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6">
            <a:extLst>
              <a:ext uri="{FF2B5EF4-FFF2-40B4-BE49-F238E27FC236}">
                <a16:creationId xmlns:a16="http://schemas.microsoft.com/office/drawing/2014/main" id="{7E7A2067-D993-668B-605A-66B072F43DEF}"/>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BB5B053F-E0F4-4FF1-820C-5807622D4A68}" type="slidenum">
              <a:rPr lang="en-US" altLang="en-US">
                <a:solidFill>
                  <a:srgbClr val="000000"/>
                </a:solidFill>
                <a:latin typeface="Arial" panose="020B0604020202020204" pitchFamily="34" charset="0"/>
              </a:rPr>
              <a:pPr fontAlgn="base">
                <a:spcBef>
                  <a:spcPct val="0"/>
                </a:spcBef>
                <a:spcAft>
                  <a:spcPct val="0"/>
                </a:spcAft>
              </a:pPr>
              <a:t>71</a:t>
            </a:fld>
            <a:endParaRPr lang="en-US" altLang="en-US">
              <a:solidFill>
                <a:srgbClr val="000000"/>
              </a:solidFill>
              <a:latin typeface="Arial" panose="020B0604020202020204" pitchFamily="34" charset="0"/>
            </a:endParaRPr>
          </a:p>
        </p:txBody>
      </p:sp>
      <p:sp>
        <p:nvSpPr>
          <p:cNvPr id="66563" name="Rectangle 2">
            <a:extLst>
              <a:ext uri="{FF2B5EF4-FFF2-40B4-BE49-F238E27FC236}">
                <a16:creationId xmlns:a16="http://schemas.microsoft.com/office/drawing/2014/main" id="{C17D2DCD-11FE-BF49-0140-6BB7DC001B86}"/>
              </a:ext>
            </a:extLst>
          </p:cNvPr>
          <p:cNvSpPr>
            <a:spLocks noGrp="1" noChangeArrowheads="1"/>
          </p:cNvSpPr>
          <p:nvPr>
            <p:ph type="title"/>
          </p:nvPr>
        </p:nvSpPr>
        <p:spPr/>
        <p:txBody>
          <a:bodyPr/>
          <a:lstStyle/>
          <a:p>
            <a:pPr algn="ctr" eaLnBrk="1" hangingPunct="1"/>
            <a:r>
              <a:rPr lang="en-US" altLang="en-US">
                <a:solidFill>
                  <a:schemeClr val="bg2"/>
                </a:solidFill>
              </a:rPr>
              <a:t>Kings of the Divided Monarchy</a:t>
            </a:r>
          </a:p>
        </p:txBody>
      </p:sp>
      <p:sp>
        <p:nvSpPr>
          <p:cNvPr id="196611" name="Rectangle 3">
            <a:extLst>
              <a:ext uri="{FF2B5EF4-FFF2-40B4-BE49-F238E27FC236}">
                <a16:creationId xmlns:a16="http://schemas.microsoft.com/office/drawing/2014/main" id="{50778F35-5868-870B-8AE4-4869C3181D73}"/>
              </a:ext>
            </a:extLst>
          </p:cNvPr>
          <p:cNvSpPr>
            <a:spLocks noGrp="1" noChangeArrowheads="1"/>
          </p:cNvSpPr>
          <p:nvPr>
            <p:ph type="body" sz="half" idx="1"/>
          </p:nvPr>
        </p:nvSpPr>
        <p:spPr>
          <a:solidFill>
            <a:srgbClr val="000000"/>
          </a:solidFill>
          <a:ln w="3175">
            <a:solidFill>
              <a:schemeClr val="tx1"/>
            </a:solidFill>
            <a:miter lim="800000"/>
            <a:headEnd/>
            <a:tailEnd/>
          </a:ln>
        </p:spPr>
        <p:txBody>
          <a:bodyPr/>
          <a:lstStyle/>
          <a:p>
            <a:pPr eaLnBrk="1" hangingPunct="1">
              <a:buFont typeface="Wingdings" panose="05000000000000000000" pitchFamily="2" charset="2"/>
              <a:buNone/>
            </a:pPr>
            <a:r>
              <a:rPr lang="en-US" altLang="en-US" sz="2800">
                <a:solidFill>
                  <a:srgbClr val="FF9999"/>
                </a:solidFill>
                <a:latin typeface="Eras Demi ITC" panose="020B0805030504020804" pitchFamily="34" charset="0"/>
              </a:rPr>
              <a:t>Israel (9 dynasties)</a:t>
            </a:r>
          </a:p>
          <a:p>
            <a:pPr eaLnBrk="1" hangingPunct="1">
              <a:buFont typeface="Wingdings" panose="05000000000000000000" pitchFamily="2" charset="2"/>
              <a:buNone/>
            </a:pPr>
            <a:r>
              <a:rPr lang="en-US" altLang="en-US" sz="2800" i="1">
                <a:solidFill>
                  <a:srgbClr val="FFFF99"/>
                </a:solidFill>
                <a:latin typeface="Arial Narrow" panose="020B0606020202030204" pitchFamily="34" charset="0"/>
              </a:rPr>
              <a:t>Categorically condemned by the biblical historians—they all continued the sins of Jeroboam I, blending the worship of Yahweh with the worship of the Canaanite gods and goddesses.</a:t>
            </a:r>
          </a:p>
          <a:p>
            <a:pPr eaLnBrk="1" hangingPunct="1">
              <a:buFont typeface="Wingdings" panose="05000000000000000000" pitchFamily="2" charset="2"/>
              <a:buNone/>
            </a:pPr>
            <a:endParaRPr lang="en-US" altLang="en-US" sz="2400" i="1">
              <a:solidFill>
                <a:srgbClr val="FFFF99"/>
              </a:solidFill>
              <a:latin typeface="Arial Narrow" panose="020B0606020202030204" pitchFamily="34" charset="0"/>
            </a:endParaRPr>
          </a:p>
        </p:txBody>
      </p:sp>
      <p:sp>
        <p:nvSpPr>
          <p:cNvPr id="196612" name="Rectangle 4">
            <a:extLst>
              <a:ext uri="{FF2B5EF4-FFF2-40B4-BE49-F238E27FC236}">
                <a16:creationId xmlns:a16="http://schemas.microsoft.com/office/drawing/2014/main" id="{C32D1A3B-6815-4144-797A-FECEE259EFBD}"/>
              </a:ext>
            </a:extLst>
          </p:cNvPr>
          <p:cNvSpPr>
            <a:spLocks noGrp="1" noChangeArrowheads="1"/>
          </p:cNvSpPr>
          <p:nvPr>
            <p:ph type="body" sz="half" idx="2"/>
          </p:nvPr>
        </p:nvSpPr>
        <p:spPr>
          <a:gradFill rotWithShape="1">
            <a:gsLst>
              <a:gs pos="0">
                <a:srgbClr val="2F0018"/>
              </a:gs>
              <a:gs pos="50000">
                <a:srgbClr val="660033"/>
              </a:gs>
              <a:gs pos="100000">
                <a:srgbClr val="2F0018"/>
              </a:gs>
            </a:gsLst>
            <a:lin ang="5400000" scaled="1"/>
          </a:gradFill>
          <a:ln w="3175">
            <a:solidFill>
              <a:schemeClr val="tx1"/>
            </a:solidFill>
            <a:miter lim="800000"/>
            <a:headEnd/>
            <a:tailEnd/>
          </a:ln>
        </p:spPr>
        <p:txBody>
          <a:bodyPr/>
          <a:lstStyle/>
          <a:p>
            <a:pPr eaLnBrk="1" hangingPunct="1">
              <a:buFont typeface="Wingdings" panose="05000000000000000000" pitchFamily="2" charset="2"/>
              <a:buNone/>
            </a:pPr>
            <a:r>
              <a:rPr lang="en-US" altLang="en-US" sz="2800">
                <a:solidFill>
                  <a:srgbClr val="FF9999"/>
                </a:solidFill>
                <a:latin typeface="Eras Demi ITC" panose="020B0805030504020804" pitchFamily="34" charset="0"/>
              </a:rPr>
              <a:t>Judah (1 dynasty)</a:t>
            </a:r>
          </a:p>
          <a:p>
            <a:pPr eaLnBrk="1" hangingPunct="1">
              <a:buFont typeface="Wingdings" panose="05000000000000000000" pitchFamily="2" charset="2"/>
              <a:buNone/>
            </a:pPr>
            <a:r>
              <a:rPr lang="en-US" altLang="en-US" sz="2800" i="1">
                <a:solidFill>
                  <a:srgbClr val="FFFF99"/>
                </a:solidFill>
                <a:latin typeface="Arial Narrow" panose="020B0606020202030204" pitchFamily="34" charset="0"/>
              </a:rPr>
              <a:t>Some good kings attempted reforms, most notably Hezekiah and Josiah. Other kings, like those of the north, lapsed into syncretism.</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96611">
                                            <p:bg/>
                                          </p:spTgt>
                                        </p:tgtEl>
                                        <p:attrNameLst>
                                          <p:attrName>style.visibility</p:attrName>
                                        </p:attrNameLst>
                                      </p:cBhvr>
                                      <p:to>
                                        <p:strVal val="visible"/>
                                      </p:to>
                                    </p:set>
                                    <p:animEffect transition="in" filter="randombar(horizontal)">
                                      <p:cBhvr>
                                        <p:cTn id="7" dur="500"/>
                                        <p:tgtEl>
                                          <p:spTgt spid="196611">
                                            <p:bg/>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96611">
                                            <p:txEl>
                                              <p:pRg st="0" end="0"/>
                                            </p:txEl>
                                          </p:spTgt>
                                        </p:tgtEl>
                                        <p:attrNameLst>
                                          <p:attrName>style.visibility</p:attrName>
                                        </p:attrNameLst>
                                      </p:cBhvr>
                                      <p:to>
                                        <p:strVal val="visible"/>
                                      </p:to>
                                    </p:set>
                                    <p:animEffect transition="in" filter="randombar(horizontal)">
                                      <p:cBhvr>
                                        <p:cTn id="10" dur="500"/>
                                        <p:tgtEl>
                                          <p:spTgt spid="196611">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96612">
                                            <p:bg/>
                                          </p:spTgt>
                                        </p:tgtEl>
                                        <p:attrNameLst>
                                          <p:attrName>style.visibility</p:attrName>
                                        </p:attrNameLst>
                                      </p:cBhvr>
                                      <p:to>
                                        <p:strVal val="visible"/>
                                      </p:to>
                                    </p:set>
                                    <p:animEffect transition="in" filter="randombar(horizontal)">
                                      <p:cBhvr>
                                        <p:cTn id="13" dur="500"/>
                                        <p:tgtEl>
                                          <p:spTgt spid="196612">
                                            <p:bg/>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96612">
                                            <p:txEl>
                                              <p:pRg st="0" end="0"/>
                                            </p:txEl>
                                          </p:spTgt>
                                        </p:tgtEl>
                                        <p:attrNameLst>
                                          <p:attrName>style.visibility</p:attrName>
                                        </p:attrNameLst>
                                      </p:cBhvr>
                                      <p:to>
                                        <p:strVal val="visible"/>
                                      </p:to>
                                    </p:set>
                                    <p:animEffect transition="in" filter="randombar(horizontal)">
                                      <p:cBhvr>
                                        <p:cTn id="16" dur="500"/>
                                        <p:tgtEl>
                                          <p:spTgt spid="19661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96611">
                                            <p:txEl>
                                              <p:pRg st="1" end="1"/>
                                            </p:txEl>
                                          </p:spTgt>
                                        </p:tgtEl>
                                        <p:attrNameLst>
                                          <p:attrName>style.visibility</p:attrName>
                                        </p:attrNameLst>
                                      </p:cBhvr>
                                      <p:to>
                                        <p:strVal val="visible"/>
                                      </p:to>
                                    </p:set>
                                    <p:anim calcmode="lin" valueType="num">
                                      <p:cBhvr additive="base">
                                        <p:cTn id="21" dur="500" fill="hold"/>
                                        <p:tgtEl>
                                          <p:spTgt spid="1966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6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96612">
                                            <p:txEl>
                                              <p:pRg st="1" end="1"/>
                                            </p:txEl>
                                          </p:spTgt>
                                        </p:tgtEl>
                                        <p:attrNameLst>
                                          <p:attrName>style.visibility</p:attrName>
                                        </p:attrNameLst>
                                      </p:cBhvr>
                                      <p:to>
                                        <p:strVal val="visible"/>
                                      </p:to>
                                    </p:set>
                                    <p:anim calcmode="lin" valueType="num">
                                      <p:cBhvr additive="base">
                                        <p:cTn id="27" dur="500" fill="hold"/>
                                        <p:tgtEl>
                                          <p:spTgt spid="196612">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66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uiExpand="1" build="p" animBg="1"/>
      <p:bldP spid="196612" grpId="0" uiExpand="1"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a:extLst>
              <a:ext uri="{FF2B5EF4-FFF2-40B4-BE49-F238E27FC236}">
                <a16:creationId xmlns:a16="http://schemas.microsoft.com/office/drawing/2014/main" id="{AF1517FA-43B1-D677-E8A8-46DBED8BE285}"/>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00AA3745-6865-4B82-9A33-D4293C682A08}" type="slidenum">
              <a:rPr lang="en-US" altLang="en-US">
                <a:solidFill>
                  <a:srgbClr val="000000"/>
                </a:solidFill>
                <a:latin typeface="Arial" panose="020B0604020202020204" pitchFamily="34" charset="0"/>
              </a:rPr>
              <a:pPr fontAlgn="base">
                <a:spcBef>
                  <a:spcPct val="0"/>
                </a:spcBef>
                <a:spcAft>
                  <a:spcPct val="0"/>
                </a:spcAft>
              </a:pPr>
              <a:t>72</a:t>
            </a:fld>
            <a:endParaRPr lang="en-US" altLang="en-US">
              <a:solidFill>
                <a:srgbClr val="000000"/>
              </a:solidFill>
              <a:latin typeface="Arial" panose="020B0604020202020204" pitchFamily="34" charset="0"/>
            </a:endParaRPr>
          </a:p>
        </p:txBody>
      </p:sp>
      <p:sp>
        <p:nvSpPr>
          <p:cNvPr id="69635" name="Rectangle 2">
            <a:extLst>
              <a:ext uri="{FF2B5EF4-FFF2-40B4-BE49-F238E27FC236}">
                <a16:creationId xmlns:a16="http://schemas.microsoft.com/office/drawing/2014/main" id="{2D45B1E2-9E5B-4E9C-8713-E3162DBFA1F8}"/>
              </a:ext>
            </a:extLst>
          </p:cNvPr>
          <p:cNvSpPr>
            <a:spLocks noGrp="1" noChangeArrowheads="1"/>
          </p:cNvSpPr>
          <p:nvPr>
            <p:ph type="title"/>
          </p:nvPr>
        </p:nvSpPr>
        <p:spPr/>
        <p:txBody>
          <a:bodyPr/>
          <a:lstStyle/>
          <a:p>
            <a:pPr eaLnBrk="1" hangingPunct="1"/>
            <a:r>
              <a:rPr lang="en-US" altLang="en-US"/>
              <a:t>The Shrines at Bethel and Dan</a:t>
            </a:r>
          </a:p>
        </p:txBody>
      </p:sp>
      <p:sp>
        <p:nvSpPr>
          <p:cNvPr id="174083" name="Rectangle 3">
            <a:extLst>
              <a:ext uri="{FF2B5EF4-FFF2-40B4-BE49-F238E27FC236}">
                <a16:creationId xmlns:a16="http://schemas.microsoft.com/office/drawing/2014/main" id="{1218E0F4-82E7-A1EA-61ED-B8CD0EC6489E}"/>
              </a:ext>
            </a:extLst>
          </p:cNvPr>
          <p:cNvSpPr>
            <a:spLocks noGrp="1" noChangeArrowheads="1"/>
          </p:cNvSpPr>
          <p:nvPr>
            <p:ph type="body" idx="1"/>
          </p:nvPr>
        </p:nvSpPr>
        <p:spPr>
          <a:xfrm>
            <a:off x="609599" y="1752600"/>
            <a:ext cx="11133221" cy="4953000"/>
          </a:xfrm>
        </p:spPr>
        <p:txBody>
          <a:bodyPr/>
          <a:lstStyle/>
          <a:p>
            <a:pPr eaLnBrk="1" hangingPunct="1">
              <a:buFont typeface="Wingdings" panose="05000000000000000000" pitchFamily="2" charset="2"/>
              <a:buNone/>
            </a:pPr>
            <a:r>
              <a:rPr lang="en-US" altLang="en-US" sz="2800" b="1" dirty="0"/>
              <a:t>The immediate threat to Jeroboam was any remaining loyalty to the new temple in Jerusalem.</a:t>
            </a:r>
          </a:p>
          <a:p>
            <a:pPr eaLnBrk="1" hangingPunct="1"/>
            <a:r>
              <a:rPr lang="en-US" altLang="en-US" sz="2400" i="1" dirty="0"/>
              <a:t>Ostensibly, the bull calves at the two new shrines were intended as symbols of Yahweh, possibly based on the fact that the ancient title “Mighty One of Jacob” is the same as the “Bull of Jacob” (Ge. 49:24).</a:t>
            </a:r>
          </a:p>
          <a:p>
            <a:pPr eaLnBrk="1" hangingPunct="1"/>
            <a:r>
              <a:rPr lang="en-US" altLang="en-US" sz="2400" i="1" dirty="0"/>
              <a:t>However, the bull calves also recalled the idolatry of the golden calf cast by Aaron (cf. Ex. 32), and certainly the bulls violated the second commandment (cf. Ex. 20:4; Dt. 5:8).</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p:cTn id="7" dur="500" fill="hold"/>
                                        <p:tgtEl>
                                          <p:spTgt spid="174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40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74083">
                                            <p:txEl>
                                              <p:pRg st="1" end="1"/>
                                            </p:txEl>
                                          </p:spTgt>
                                        </p:tgtEl>
                                        <p:attrNameLst>
                                          <p:attrName>style.visibility</p:attrName>
                                        </p:attrNameLst>
                                      </p:cBhvr>
                                      <p:to>
                                        <p:strVal val="visible"/>
                                      </p:to>
                                    </p:set>
                                    <p:anim calcmode="lin" valueType="num">
                                      <p:cBhvr>
                                        <p:cTn id="13" dur="500" fill="hold"/>
                                        <p:tgtEl>
                                          <p:spTgt spid="1740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740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740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74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74083">
                                            <p:txEl>
                                              <p:pRg st="2" end="2"/>
                                            </p:txEl>
                                          </p:spTgt>
                                        </p:tgtEl>
                                        <p:attrNameLst>
                                          <p:attrName>style.visibility</p:attrName>
                                        </p:attrNameLst>
                                      </p:cBhvr>
                                      <p:to>
                                        <p:strVal val="visible"/>
                                      </p:to>
                                    </p:set>
                                    <p:anim calcmode="lin" valueType="num">
                                      <p:cBhvr>
                                        <p:cTn id="21" dur="500" fill="hold"/>
                                        <p:tgtEl>
                                          <p:spTgt spid="1740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740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740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740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4">
            <a:extLst>
              <a:ext uri="{FF2B5EF4-FFF2-40B4-BE49-F238E27FC236}">
                <a16:creationId xmlns:a16="http://schemas.microsoft.com/office/drawing/2014/main" id="{C0D152B8-CF3E-5137-E2B3-E7EADFF0BE7B}"/>
              </a:ext>
            </a:extLst>
          </p:cNvPr>
          <p:cNvSpPr>
            <a:spLocks noGrp="1" noChangeArrowheads="1"/>
          </p:cNvSpPr>
          <p:nvPr>
            <p:ph type="title"/>
          </p:nvPr>
        </p:nvSpPr>
        <p:spPr>
          <a:xfrm>
            <a:off x="46892" y="733396"/>
            <a:ext cx="1838835" cy="5329295"/>
          </a:xfrm>
        </p:spPr>
        <p:txBody>
          <a:bodyPr/>
          <a:lstStyle/>
          <a:p>
            <a:pPr algn="r" eaLnBrk="1" hangingPunct="1"/>
            <a:r>
              <a:rPr lang="en-US" altLang="en-US" sz="2000" dirty="0">
                <a:latin typeface="Arial Narrow" panose="020B0606020202030204" pitchFamily="34" charset="0"/>
              </a:rPr>
              <a:t>Excavated by Abraham </a:t>
            </a:r>
            <a:r>
              <a:rPr lang="en-US" altLang="en-US" sz="2000" dirty="0" err="1">
                <a:latin typeface="Arial Narrow" panose="020B0606020202030204" pitchFamily="34" charset="0"/>
              </a:rPr>
              <a:t>Biran</a:t>
            </a:r>
            <a:r>
              <a:rPr lang="en-US" altLang="en-US" sz="2000" dirty="0">
                <a:latin typeface="Arial Narrow" panose="020B0606020202030204" pitchFamily="34" charset="0"/>
              </a:rPr>
              <a:t>, this ancient shrine at Dan was the one constructed by Jeroboam I on the site of the even more ancient shrine built by the Danites (cf. Jg. 18:30).</a:t>
            </a:r>
          </a:p>
        </p:txBody>
      </p:sp>
      <p:pic>
        <p:nvPicPr>
          <p:cNvPr id="70659" name="Picture 6" descr="HBS78">
            <a:extLst>
              <a:ext uri="{FF2B5EF4-FFF2-40B4-BE49-F238E27FC236}">
                <a16:creationId xmlns:a16="http://schemas.microsoft.com/office/drawing/2014/main" id="{C93BA8F1-0957-FB36-2C65-F7050486FFF3}"/>
              </a:ext>
            </a:extLst>
          </p:cNvPr>
          <p:cNvPicPr>
            <a:picLocks noGrp="1" noChangeAspect="1" noChangeArrowheads="1"/>
          </p:cNvPicPr>
          <p:nvPr>
            <p:ph idx="1"/>
          </p:nvPr>
        </p:nvPicPr>
        <p:blipFill>
          <a:blip r:embed="rId2">
            <a:lum bright="30000" contrast="42000"/>
            <a:extLst>
              <a:ext uri="{28A0092B-C50C-407E-A947-70E740481C1C}">
                <a14:useLocalDpi xmlns:a14="http://schemas.microsoft.com/office/drawing/2010/main" val="0"/>
              </a:ext>
            </a:extLst>
          </a:blip>
          <a:srcRect/>
          <a:stretch>
            <a:fillRect/>
          </a:stretch>
        </p:blipFill>
        <p:spPr>
          <a:xfrm>
            <a:off x="1885727" y="324950"/>
            <a:ext cx="10306273" cy="6146188"/>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3" name="Rectangle 2">
            <a:extLst>
              <a:ext uri="{FF2B5EF4-FFF2-40B4-BE49-F238E27FC236}">
                <a16:creationId xmlns:a16="http://schemas.microsoft.com/office/drawing/2014/main" id="{97D82831-F44F-7E09-D3B0-2994A41AACF7}"/>
              </a:ext>
            </a:extLst>
          </p:cNvPr>
          <p:cNvSpPr>
            <a:spLocks noGrp="1" noChangeArrowheads="1"/>
          </p:cNvSpPr>
          <p:nvPr>
            <p:ph type="title"/>
          </p:nvPr>
        </p:nvSpPr>
        <p:spPr/>
        <p:txBody>
          <a:bodyPr/>
          <a:lstStyle/>
          <a:p>
            <a:pPr eaLnBrk="1" hangingPunct="1"/>
            <a:r>
              <a:rPr lang="en-US" altLang="en-US"/>
              <a:t>Implements from Tel Dan</a:t>
            </a:r>
          </a:p>
        </p:txBody>
      </p:sp>
      <p:pic>
        <p:nvPicPr>
          <p:cNvPr id="187395" name="Picture 3" descr="bar081e02">
            <a:extLst>
              <a:ext uri="{FF2B5EF4-FFF2-40B4-BE49-F238E27FC236}">
                <a16:creationId xmlns:a16="http://schemas.microsoft.com/office/drawing/2014/main" id="{14C52CDF-E2BE-D02B-37BF-DCB666A9228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b="-551"/>
          <a:stretch>
            <a:fillRect/>
          </a:stretch>
        </p:blipFill>
        <p:spPr>
          <a:xfrm>
            <a:off x="146048" y="1991603"/>
            <a:ext cx="3810000"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6" name="Text Box 4">
            <a:extLst>
              <a:ext uri="{FF2B5EF4-FFF2-40B4-BE49-F238E27FC236}">
                <a16:creationId xmlns:a16="http://schemas.microsoft.com/office/drawing/2014/main" id="{66BEF190-A09C-C5B3-2B0B-74946D40458A}"/>
              </a:ext>
            </a:extLst>
          </p:cNvPr>
          <p:cNvSpPr txBox="1">
            <a:spLocks noChangeArrowheads="1"/>
          </p:cNvSpPr>
          <p:nvPr/>
        </p:nvSpPr>
        <p:spPr bwMode="auto">
          <a:xfrm>
            <a:off x="146048" y="4952999"/>
            <a:ext cx="3810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dirty="0">
                <a:solidFill>
                  <a:srgbClr val="000000"/>
                </a:solidFill>
                <a:latin typeface="Arial Narrow" panose="020B0606020202030204" pitchFamily="34" charset="0"/>
              </a:rPr>
              <a:t>This horned altar is nearly perfectly preserved. Burn marks on the top are clear evidence of its sacrificial use.</a:t>
            </a:r>
          </a:p>
        </p:txBody>
      </p:sp>
      <p:sp>
        <p:nvSpPr>
          <p:cNvPr id="187397" name="Text Box 5">
            <a:extLst>
              <a:ext uri="{FF2B5EF4-FFF2-40B4-BE49-F238E27FC236}">
                <a16:creationId xmlns:a16="http://schemas.microsoft.com/office/drawing/2014/main" id="{F0D03FE8-F48F-B58C-BF1D-2BE4E4454799}"/>
              </a:ext>
            </a:extLst>
          </p:cNvPr>
          <p:cNvSpPr txBox="1">
            <a:spLocks noChangeArrowheads="1"/>
          </p:cNvSpPr>
          <p:nvPr/>
        </p:nvSpPr>
        <p:spPr bwMode="auto">
          <a:xfrm>
            <a:off x="9688258" y="1905000"/>
            <a:ext cx="239821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dirty="0">
                <a:solidFill>
                  <a:srgbClr val="000000"/>
                </a:solidFill>
                <a:latin typeface="Arial Narrow" panose="020B0606020202030204" pitchFamily="34" charset="0"/>
              </a:rPr>
              <a:t>This scepter head discovered hidden beneath a stone altar may have belonged to either a priest or the northern king.</a:t>
            </a:r>
          </a:p>
        </p:txBody>
      </p:sp>
      <p:pic>
        <p:nvPicPr>
          <p:cNvPr id="187398" name="Picture 6" descr="bar089a02">
            <a:extLst>
              <a:ext uri="{FF2B5EF4-FFF2-40B4-BE49-F238E27FC236}">
                <a16:creationId xmlns:a16="http://schemas.microsoft.com/office/drawing/2014/main" id="{75ABB76B-5B51-A4F2-2DC8-C78129210DC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18889" y="1919414"/>
            <a:ext cx="236855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7399" name="Picture 7" descr="bar089a03">
            <a:extLst>
              <a:ext uri="{FF2B5EF4-FFF2-40B4-BE49-F238E27FC236}">
                <a16:creationId xmlns:a16="http://schemas.microsoft.com/office/drawing/2014/main" id="{0ACBA0EE-FB5F-0E38-9B1A-A24985B6B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032" y="2904415"/>
            <a:ext cx="2840038"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0" name="Text Box 8">
            <a:extLst>
              <a:ext uri="{FF2B5EF4-FFF2-40B4-BE49-F238E27FC236}">
                <a16:creationId xmlns:a16="http://schemas.microsoft.com/office/drawing/2014/main" id="{81994710-16CE-20A7-685C-107877C783D1}"/>
              </a:ext>
            </a:extLst>
          </p:cNvPr>
          <p:cNvSpPr txBox="1">
            <a:spLocks noChangeArrowheads="1"/>
          </p:cNvSpPr>
          <p:nvPr/>
        </p:nvSpPr>
        <p:spPr bwMode="auto">
          <a:xfrm>
            <a:off x="4278851" y="4887203"/>
            <a:ext cx="2438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dirty="0">
                <a:solidFill>
                  <a:srgbClr val="000000"/>
                </a:solidFill>
                <a:latin typeface="Arial Narrow" panose="020B0606020202030204" pitchFamily="34" charset="0"/>
              </a:rPr>
              <a:t>Iron incense shovels, the earliest of their kind ever discovered</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7395"/>
                                        </p:tgtEl>
                                        <p:attrNameLst>
                                          <p:attrName>style.visibility</p:attrName>
                                        </p:attrNameLst>
                                      </p:cBhvr>
                                      <p:to>
                                        <p:strVal val="visible"/>
                                      </p:to>
                                    </p:set>
                                    <p:animEffect transition="in" filter="dissolve">
                                      <p:cBhvr>
                                        <p:cTn id="7" dur="500"/>
                                        <p:tgtEl>
                                          <p:spTgt spid="187395"/>
                                        </p:tgtEl>
                                      </p:cBhvr>
                                    </p:animEffect>
                                  </p:childTnLst>
                                </p:cTn>
                              </p:par>
                              <p:par>
                                <p:cTn id="8" presetID="9" presetClass="entr" presetSubtype="0" fill="hold" nodeType="withEffect">
                                  <p:stCondLst>
                                    <p:cond delay="0"/>
                                  </p:stCondLst>
                                  <p:childTnLst>
                                    <p:set>
                                      <p:cBhvr>
                                        <p:cTn id="9" dur="1" fill="hold">
                                          <p:stCondLst>
                                            <p:cond delay="0"/>
                                          </p:stCondLst>
                                        </p:cTn>
                                        <p:tgtEl>
                                          <p:spTgt spid="187396">
                                            <p:txEl>
                                              <p:pRg st="0" end="0"/>
                                            </p:txEl>
                                          </p:spTgt>
                                        </p:tgtEl>
                                        <p:attrNameLst>
                                          <p:attrName>style.visibility</p:attrName>
                                        </p:attrNameLst>
                                      </p:cBhvr>
                                      <p:to>
                                        <p:strVal val="visible"/>
                                      </p:to>
                                    </p:set>
                                    <p:animEffect transition="in" filter="dissolve">
                                      <p:cBhvr>
                                        <p:cTn id="10" dur="500"/>
                                        <p:tgtEl>
                                          <p:spTgt spid="18739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87398"/>
                                        </p:tgtEl>
                                        <p:attrNameLst>
                                          <p:attrName>style.visibility</p:attrName>
                                        </p:attrNameLst>
                                      </p:cBhvr>
                                      <p:to>
                                        <p:strVal val="visible"/>
                                      </p:to>
                                    </p:set>
                                    <p:animEffect transition="in" filter="dissolve">
                                      <p:cBhvr>
                                        <p:cTn id="15" dur="500"/>
                                        <p:tgtEl>
                                          <p:spTgt spid="187398"/>
                                        </p:tgtEl>
                                      </p:cBhvr>
                                    </p:animEffect>
                                  </p:childTnLst>
                                </p:cTn>
                              </p:par>
                              <p:par>
                                <p:cTn id="16" presetID="9" presetClass="entr" presetSubtype="0" fill="hold" nodeType="withEffect">
                                  <p:stCondLst>
                                    <p:cond delay="0"/>
                                  </p:stCondLst>
                                  <p:childTnLst>
                                    <p:set>
                                      <p:cBhvr>
                                        <p:cTn id="17" dur="1" fill="hold">
                                          <p:stCondLst>
                                            <p:cond delay="0"/>
                                          </p:stCondLst>
                                        </p:cTn>
                                        <p:tgtEl>
                                          <p:spTgt spid="187397">
                                            <p:txEl>
                                              <p:pRg st="0" end="0"/>
                                            </p:txEl>
                                          </p:spTgt>
                                        </p:tgtEl>
                                        <p:attrNameLst>
                                          <p:attrName>style.visibility</p:attrName>
                                        </p:attrNameLst>
                                      </p:cBhvr>
                                      <p:to>
                                        <p:strVal val="visible"/>
                                      </p:to>
                                    </p:set>
                                    <p:animEffect transition="in" filter="dissolve">
                                      <p:cBhvr>
                                        <p:cTn id="18" dur="500"/>
                                        <p:tgtEl>
                                          <p:spTgt spid="18739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7399"/>
                                        </p:tgtEl>
                                        <p:attrNameLst>
                                          <p:attrName>style.visibility</p:attrName>
                                        </p:attrNameLst>
                                      </p:cBhvr>
                                      <p:to>
                                        <p:strVal val="visible"/>
                                      </p:to>
                                    </p:set>
                                    <p:animEffect transition="in" filter="dissolve">
                                      <p:cBhvr>
                                        <p:cTn id="23" dur="500"/>
                                        <p:tgtEl>
                                          <p:spTgt spid="187399"/>
                                        </p:tgtEl>
                                      </p:cBhvr>
                                    </p:animEffect>
                                  </p:childTnLst>
                                </p:cTn>
                              </p:par>
                              <p:par>
                                <p:cTn id="24" presetID="9" presetClass="entr" presetSubtype="0" fill="hold" nodeType="withEffect">
                                  <p:stCondLst>
                                    <p:cond delay="0"/>
                                  </p:stCondLst>
                                  <p:childTnLst>
                                    <p:set>
                                      <p:cBhvr>
                                        <p:cTn id="25" dur="1" fill="hold">
                                          <p:stCondLst>
                                            <p:cond delay="0"/>
                                          </p:stCondLst>
                                        </p:cTn>
                                        <p:tgtEl>
                                          <p:spTgt spid="187400">
                                            <p:txEl>
                                              <p:pRg st="0" end="0"/>
                                            </p:txEl>
                                          </p:spTgt>
                                        </p:tgtEl>
                                        <p:attrNameLst>
                                          <p:attrName>style.visibility</p:attrName>
                                        </p:attrNameLst>
                                      </p:cBhvr>
                                      <p:to>
                                        <p:strVal val="visible"/>
                                      </p:to>
                                    </p:set>
                                    <p:animEffect transition="in" filter="dissolve">
                                      <p:cBhvr>
                                        <p:cTn id="26" dur="500"/>
                                        <p:tgtEl>
                                          <p:spTgt spid="1874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545A524C-BEDB-5953-CBBB-6409EA34B160}"/>
              </a:ext>
            </a:extLst>
          </p:cNvPr>
          <p:cNvSpPr>
            <a:spLocks noGrp="1" noChangeArrowheads="1"/>
          </p:cNvSpPr>
          <p:nvPr>
            <p:ph type="title"/>
          </p:nvPr>
        </p:nvSpPr>
        <p:spPr>
          <a:xfrm>
            <a:off x="1981200" y="457200"/>
            <a:ext cx="8229600" cy="685800"/>
          </a:xfrm>
        </p:spPr>
        <p:txBody>
          <a:bodyPr/>
          <a:lstStyle/>
          <a:p>
            <a:pPr eaLnBrk="1" hangingPunct="1"/>
            <a:r>
              <a:rPr lang="en-US" altLang="en-US" sz="4000">
                <a:latin typeface="Franklin Gothic Medium" panose="020B0603020102020204" pitchFamily="34" charset="0"/>
              </a:rPr>
              <a:t>Shrine Calves at Bethel &amp; Dan</a:t>
            </a:r>
          </a:p>
        </p:txBody>
      </p:sp>
      <p:pic>
        <p:nvPicPr>
          <p:cNvPr id="138243" name="Picture 3" descr="bar083e01">
            <a:extLst>
              <a:ext uri="{FF2B5EF4-FFF2-40B4-BE49-F238E27FC236}">
                <a16:creationId xmlns:a16="http://schemas.microsoft.com/office/drawing/2014/main" id="{E3A16E45-55CB-4088-1E7F-0469A77954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43401" y="1493838"/>
            <a:ext cx="6156325" cy="5059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4" name="Text Box 4">
            <a:extLst>
              <a:ext uri="{FF2B5EF4-FFF2-40B4-BE49-F238E27FC236}">
                <a16:creationId xmlns:a16="http://schemas.microsoft.com/office/drawing/2014/main" id="{D5F649FE-07BE-B606-6C5E-D722E1570738}"/>
              </a:ext>
            </a:extLst>
          </p:cNvPr>
          <p:cNvSpPr txBox="1">
            <a:spLocks noChangeArrowheads="1"/>
          </p:cNvSpPr>
          <p:nvPr/>
        </p:nvSpPr>
        <p:spPr bwMode="auto">
          <a:xfrm>
            <a:off x="147484" y="1524001"/>
            <a:ext cx="4119716"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r" fontAlgn="base">
              <a:spcBef>
                <a:spcPct val="50000"/>
              </a:spcBef>
              <a:spcAft>
                <a:spcPct val="0"/>
              </a:spcAft>
            </a:pPr>
            <a:r>
              <a:rPr lang="en-US" altLang="en-US" sz="2400" i="1" dirty="0">
                <a:solidFill>
                  <a:srgbClr val="000000"/>
                </a:solidFill>
              </a:rPr>
              <a:t>Discovered by </a:t>
            </a:r>
            <a:r>
              <a:rPr lang="en-US" altLang="en-US" sz="2400" i="1" dirty="0" err="1">
                <a:solidFill>
                  <a:srgbClr val="000000"/>
                </a:solidFill>
              </a:rPr>
              <a:t>Ofer</a:t>
            </a:r>
            <a:r>
              <a:rPr lang="en-US" altLang="en-US" sz="2400" i="1" dirty="0">
                <a:solidFill>
                  <a:srgbClr val="000000"/>
                </a:solidFill>
              </a:rPr>
              <a:t> Broshi, an officer in the Israeli army, at an ancient “high place” in the territory of Manasseh; the cult site was probably built by the tribe of Manasseh.</a:t>
            </a:r>
          </a:p>
          <a:p>
            <a:pPr algn="r" fontAlgn="base">
              <a:spcBef>
                <a:spcPct val="50000"/>
              </a:spcBef>
              <a:spcAft>
                <a:spcPct val="0"/>
              </a:spcAft>
            </a:pPr>
            <a:r>
              <a:rPr lang="en-US" altLang="en-US" sz="2400" i="1" dirty="0">
                <a:solidFill>
                  <a:srgbClr val="000000"/>
                </a:solidFill>
              </a:rPr>
              <a:t>The calves at Bethel and Dan may have been similar.</a:t>
            </a:r>
          </a:p>
        </p:txBody>
      </p:sp>
    </p:spTree>
  </p:cSld>
  <p:clrMapOvr>
    <a:masterClrMapping/>
  </p:clrMapOvr>
  <p:transition spd="med">
    <p:zoom dir="in"/>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328D2C9-36A0-E62D-7051-45CCF425E6B5}"/>
              </a:ext>
            </a:extLst>
          </p:cNvPr>
          <p:cNvSpPr>
            <a:spLocks noGrp="1" noChangeArrowheads="1"/>
          </p:cNvSpPr>
          <p:nvPr>
            <p:ph type="title"/>
          </p:nvPr>
        </p:nvSpPr>
        <p:spPr>
          <a:xfrm>
            <a:off x="1600200" y="152400"/>
            <a:ext cx="8229600" cy="685800"/>
          </a:xfrm>
        </p:spPr>
        <p:txBody>
          <a:bodyPr/>
          <a:lstStyle/>
          <a:p>
            <a:pPr eaLnBrk="1" hangingPunct="1"/>
            <a:r>
              <a:rPr lang="en-US" altLang="en-US" sz="3600">
                <a:solidFill>
                  <a:schemeClr val="bg2"/>
                </a:solidFill>
              </a:rPr>
              <a:t>ANE Deities/Ba’al</a:t>
            </a:r>
          </a:p>
        </p:txBody>
      </p:sp>
      <p:pic>
        <p:nvPicPr>
          <p:cNvPr id="72707" name="Picture 3" descr="bull_e[1]">
            <a:extLst>
              <a:ext uri="{FF2B5EF4-FFF2-40B4-BE49-F238E27FC236}">
                <a16:creationId xmlns:a16="http://schemas.microsoft.com/office/drawing/2014/main" id="{FA3113D7-ACDF-9B8A-A7DD-15D841504D9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86417" y="1034715"/>
            <a:ext cx="3824288"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8" name="Rectangle 4">
            <a:extLst>
              <a:ext uri="{FF2B5EF4-FFF2-40B4-BE49-F238E27FC236}">
                <a16:creationId xmlns:a16="http://schemas.microsoft.com/office/drawing/2014/main" id="{693097C3-7557-E6AF-5E9E-F5764AA12F42}"/>
              </a:ext>
            </a:extLst>
          </p:cNvPr>
          <p:cNvSpPr>
            <a:spLocks noGrp="1" noChangeArrowheads="1"/>
          </p:cNvSpPr>
          <p:nvPr>
            <p:ph type="body" sz="half" idx="3"/>
          </p:nvPr>
        </p:nvSpPr>
        <p:spPr>
          <a:xfrm>
            <a:off x="4175709" y="1034714"/>
            <a:ext cx="7659354" cy="2286001"/>
          </a:xfrm>
        </p:spPr>
        <p:txBody>
          <a:bodyPr/>
          <a:lstStyle/>
          <a:p>
            <a:pPr eaLnBrk="1" hangingPunct="1">
              <a:lnSpc>
                <a:spcPct val="90000"/>
              </a:lnSpc>
              <a:buFont typeface="Wingdings" panose="05000000000000000000" pitchFamily="2" charset="2"/>
              <a:buNone/>
            </a:pPr>
            <a:r>
              <a:rPr lang="en-US" altLang="en-US" sz="2000" b="1" i="1" dirty="0">
                <a:latin typeface="Arial Narrow" panose="020B0606020202030204" pitchFamily="34" charset="0"/>
              </a:rPr>
              <a:t>This small bronze figurine (ca. 1500 BC) depicts a deity sitting on a bull. </a:t>
            </a:r>
            <a:r>
              <a:rPr lang="en-US" altLang="en-US" sz="2000" b="1" i="1" dirty="0" err="1">
                <a:latin typeface="Arial Narrow" panose="020B0606020202030204" pitchFamily="34" charset="0"/>
              </a:rPr>
              <a:t>Ba’al</a:t>
            </a:r>
            <a:r>
              <a:rPr lang="en-US" altLang="en-US" sz="2000" b="1" i="1" dirty="0">
                <a:latin typeface="Arial Narrow" panose="020B0606020202030204" pitchFamily="34" charset="0"/>
              </a:rPr>
              <a:t>, the storm god of the Canaanite pantheon, was believed to ride on the back of a bull. Sometimes bulls were represented without a deity, though often an invisible deity was implied.</a:t>
            </a:r>
          </a:p>
          <a:p>
            <a:pPr eaLnBrk="1" hangingPunct="1">
              <a:lnSpc>
                <a:spcPct val="90000"/>
              </a:lnSpc>
              <a:buFont typeface="Wingdings" panose="05000000000000000000" pitchFamily="2" charset="2"/>
              <a:buNone/>
            </a:pPr>
            <a:r>
              <a:rPr lang="en-US" altLang="en-US" sz="1600" dirty="0">
                <a:latin typeface="Arial Narrow" panose="020B0606020202030204" pitchFamily="34" charset="0"/>
              </a:rPr>
              <a:t>			(West Semitic Research Project)</a:t>
            </a:r>
          </a:p>
        </p:txBody>
      </p:sp>
      <p:pic>
        <p:nvPicPr>
          <p:cNvPr id="181253" name="Picture 5" descr="bar083e02">
            <a:extLst>
              <a:ext uri="{FF2B5EF4-FFF2-40B4-BE49-F238E27FC236}">
                <a16:creationId xmlns:a16="http://schemas.microsoft.com/office/drawing/2014/main" id="{DE4A9F26-918C-12B2-0376-ECF446590D1F}"/>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r="-607"/>
          <a:stretch>
            <a:fillRect/>
          </a:stretch>
        </p:blipFill>
        <p:spPr>
          <a:xfrm>
            <a:off x="9466513" y="3657601"/>
            <a:ext cx="2368550"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1254" name="Text Box 6">
            <a:extLst>
              <a:ext uri="{FF2B5EF4-FFF2-40B4-BE49-F238E27FC236}">
                <a16:creationId xmlns:a16="http://schemas.microsoft.com/office/drawing/2014/main" id="{BC10F047-193E-B88C-1BC8-7433E962AE09}"/>
              </a:ext>
            </a:extLst>
          </p:cNvPr>
          <p:cNvSpPr txBox="1">
            <a:spLocks noChangeArrowheads="1"/>
          </p:cNvSpPr>
          <p:nvPr/>
        </p:nvSpPr>
        <p:spPr bwMode="auto">
          <a:xfrm>
            <a:off x="5943600" y="4174959"/>
            <a:ext cx="352291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spcBef>
                <a:spcPct val="50000"/>
              </a:spcBef>
              <a:spcAft>
                <a:spcPct val="0"/>
              </a:spcAft>
            </a:pPr>
            <a:r>
              <a:rPr lang="en-US" altLang="en-US" sz="2000" b="1" i="1" dirty="0">
                <a:solidFill>
                  <a:srgbClr val="000000"/>
                </a:solidFill>
                <a:latin typeface="Arial Narrow" panose="020B0606020202030204" pitchFamily="34" charset="0"/>
              </a:rPr>
              <a:t>This 3” bronze bull was excavated in Hazor and dates to the Late Bronze Age (1550-1200 BC).</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dissolve">
                                      <p:cBhvr>
                                        <p:cTn id="7" dur="500"/>
                                        <p:tgtEl>
                                          <p:spTgt spid="181253"/>
                                        </p:tgtEl>
                                      </p:cBhvr>
                                    </p:animEffect>
                                  </p:childTnLst>
                                </p:cTn>
                              </p:par>
                              <p:par>
                                <p:cTn id="8" presetID="9" presetClass="entr" presetSubtype="0" fill="hold" nodeType="withEffect">
                                  <p:stCondLst>
                                    <p:cond delay="0"/>
                                  </p:stCondLst>
                                  <p:childTnLst>
                                    <p:set>
                                      <p:cBhvr>
                                        <p:cTn id="9" dur="1" fill="hold">
                                          <p:stCondLst>
                                            <p:cond delay="0"/>
                                          </p:stCondLst>
                                        </p:cTn>
                                        <p:tgtEl>
                                          <p:spTgt spid="181254">
                                            <p:txEl>
                                              <p:pRg st="0" end="0"/>
                                            </p:txEl>
                                          </p:spTgt>
                                        </p:tgtEl>
                                        <p:attrNameLst>
                                          <p:attrName>style.visibility</p:attrName>
                                        </p:attrNameLst>
                                      </p:cBhvr>
                                      <p:to>
                                        <p:strVal val="visible"/>
                                      </p:to>
                                    </p:set>
                                    <p:animEffect transition="in" filter="dissolve">
                                      <p:cBhvr>
                                        <p:cTn id="10" dur="500"/>
                                        <p:tgtEl>
                                          <p:spTgt spid="1812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66AEC3A3-3BA0-C1E4-2C3C-A318A2046154}"/>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744B22C6-F8A6-4985-A74A-897B78310FB2}" type="slidenum">
              <a:rPr lang="en-US" altLang="en-US">
                <a:solidFill>
                  <a:srgbClr val="000000"/>
                </a:solidFill>
                <a:latin typeface="Arial" panose="020B0604020202020204" pitchFamily="34" charset="0"/>
              </a:rPr>
              <a:pPr fontAlgn="base">
                <a:spcBef>
                  <a:spcPct val="0"/>
                </a:spcBef>
                <a:spcAft>
                  <a:spcPct val="0"/>
                </a:spcAft>
              </a:pPr>
              <a:t>77</a:t>
            </a:fld>
            <a:endParaRPr lang="en-US" altLang="en-US">
              <a:solidFill>
                <a:srgbClr val="000000"/>
              </a:solidFill>
              <a:latin typeface="Arial" panose="020B0604020202020204" pitchFamily="34" charset="0"/>
            </a:endParaRPr>
          </a:p>
        </p:txBody>
      </p:sp>
      <p:sp>
        <p:nvSpPr>
          <p:cNvPr id="75779" name="Rectangle 2">
            <a:extLst>
              <a:ext uri="{FF2B5EF4-FFF2-40B4-BE49-F238E27FC236}">
                <a16:creationId xmlns:a16="http://schemas.microsoft.com/office/drawing/2014/main" id="{1F1A20F2-4972-B80C-B0B0-CA950026FC23}"/>
              </a:ext>
            </a:extLst>
          </p:cNvPr>
          <p:cNvSpPr>
            <a:spLocks noGrp="1" noChangeArrowheads="1"/>
          </p:cNvSpPr>
          <p:nvPr>
            <p:ph type="title"/>
          </p:nvPr>
        </p:nvSpPr>
        <p:spPr/>
        <p:txBody>
          <a:bodyPr/>
          <a:lstStyle/>
          <a:p>
            <a:pPr eaLnBrk="1" hangingPunct="1"/>
            <a:r>
              <a:rPr lang="en-US" altLang="en-US"/>
              <a:t>Rehoboam of Judah </a:t>
            </a:r>
            <a:r>
              <a:rPr lang="en-US" altLang="en-US" sz="3200"/>
              <a:t>(1 Kg. 14:21-31)</a:t>
            </a:r>
          </a:p>
        </p:txBody>
      </p:sp>
      <p:sp>
        <p:nvSpPr>
          <p:cNvPr id="190467" name="Rectangle 3">
            <a:extLst>
              <a:ext uri="{FF2B5EF4-FFF2-40B4-BE49-F238E27FC236}">
                <a16:creationId xmlns:a16="http://schemas.microsoft.com/office/drawing/2014/main" id="{FFB9D737-1D6F-B84A-C892-74BE4DD9C5C5}"/>
              </a:ext>
            </a:extLst>
          </p:cNvPr>
          <p:cNvSpPr>
            <a:spLocks noGrp="1" noChangeArrowheads="1"/>
          </p:cNvSpPr>
          <p:nvPr>
            <p:ph type="body" idx="1"/>
          </p:nvPr>
        </p:nvSpPr>
        <p:spPr>
          <a:xfrm>
            <a:off x="609599" y="1828800"/>
            <a:ext cx="11101137" cy="4038600"/>
          </a:xfrm>
        </p:spPr>
        <p:txBody>
          <a:bodyPr/>
          <a:lstStyle/>
          <a:p>
            <a:pPr eaLnBrk="1" hangingPunct="1">
              <a:lnSpc>
                <a:spcPct val="90000"/>
              </a:lnSpc>
              <a:buFont typeface="Wingdings" panose="05000000000000000000" pitchFamily="2" charset="2"/>
              <a:buNone/>
            </a:pPr>
            <a:r>
              <a:rPr lang="en-US" altLang="en-US" sz="2800" b="1" dirty="0"/>
              <a:t>Rehoboam, half-Israelite and half-Ammonite, was Judah’s first king.</a:t>
            </a:r>
          </a:p>
          <a:p>
            <a:pPr eaLnBrk="1" hangingPunct="1">
              <a:lnSpc>
                <a:spcPct val="90000"/>
              </a:lnSpc>
            </a:pPr>
            <a:r>
              <a:rPr lang="en-US" altLang="en-US" sz="2400" i="1" dirty="0"/>
              <a:t>In his 5</a:t>
            </a:r>
            <a:r>
              <a:rPr lang="en-US" altLang="en-US" sz="2400" i="1" baseline="30000" dirty="0"/>
              <a:t>th</a:t>
            </a:r>
            <a:r>
              <a:rPr lang="en-US" altLang="en-US" sz="2400" i="1" dirty="0"/>
              <a:t> regnal year, Judah was invaded by </a:t>
            </a:r>
            <a:r>
              <a:rPr lang="en-US" altLang="en-US" sz="2400" i="1" dirty="0" err="1"/>
              <a:t>Sheshonq</a:t>
            </a:r>
            <a:r>
              <a:rPr lang="en-US" altLang="en-US" sz="2400" i="1" dirty="0"/>
              <a:t> I of Egypt—a Deuteronomic judgment (cf. Dt. 28:25, 49-52).</a:t>
            </a:r>
          </a:p>
          <a:p>
            <a:pPr eaLnBrk="1" hangingPunct="1">
              <a:lnSpc>
                <a:spcPct val="90000"/>
              </a:lnSpc>
            </a:pPr>
            <a:r>
              <a:rPr lang="en-US" altLang="en-US" sz="2400" i="1" dirty="0"/>
              <a:t>This invasion is corroborated by the Karnak relief of </a:t>
            </a:r>
            <a:r>
              <a:rPr lang="en-US" altLang="en-US" sz="2400" i="1" dirty="0" err="1"/>
              <a:t>Sheshonq</a:t>
            </a:r>
            <a:r>
              <a:rPr lang="en-US" altLang="en-US" sz="2400" i="1" dirty="0"/>
              <a:t> I in the year 925 BC.</a:t>
            </a:r>
          </a:p>
          <a:p>
            <a:pPr eaLnBrk="1" hangingPunct="1">
              <a:lnSpc>
                <a:spcPct val="90000"/>
              </a:lnSpc>
            </a:pPr>
            <a:r>
              <a:rPr lang="en-US" altLang="en-US" sz="2400" i="1" dirty="0"/>
              <a:t>Rehoboam paid to </a:t>
            </a:r>
            <a:r>
              <a:rPr lang="en-US" altLang="en-US" sz="2400" i="1" dirty="0" err="1"/>
              <a:t>Sheshonq</a:t>
            </a:r>
            <a:r>
              <a:rPr lang="en-US" altLang="en-US" sz="2400" i="1" dirty="0"/>
              <a:t> I a huge indemnity to preserve his independence.</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anim calcmode="lin" valueType="num">
                                      <p:cBhvr>
                                        <p:cTn id="7" dur="500" fill="hold"/>
                                        <p:tgtEl>
                                          <p:spTgt spid="1904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04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90467">
                                            <p:txEl>
                                              <p:pRg st="1" end="1"/>
                                            </p:txEl>
                                          </p:spTgt>
                                        </p:tgtEl>
                                        <p:attrNameLst>
                                          <p:attrName>style.visibility</p:attrName>
                                        </p:attrNameLst>
                                      </p:cBhvr>
                                      <p:to>
                                        <p:strVal val="visible"/>
                                      </p:to>
                                    </p:set>
                                    <p:anim calcmode="lin" valueType="num">
                                      <p:cBhvr>
                                        <p:cTn id="13" dur="500" fill="hold"/>
                                        <p:tgtEl>
                                          <p:spTgt spid="19046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9046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9046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904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90467">
                                            <p:txEl>
                                              <p:pRg st="2" end="2"/>
                                            </p:txEl>
                                          </p:spTgt>
                                        </p:tgtEl>
                                        <p:attrNameLst>
                                          <p:attrName>style.visibility</p:attrName>
                                        </p:attrNameLst>
                                      </p:cBhvr>
                                      <p:to>
                                        <p:strVal val="visible"/>
                                      </p:to>
                                    </p:set>
                                    <p:anim calcmode="lin" valueType="num">
                                      <p:cBhvr>
                                        <p:cTn id="21" dur="500" fill="hold"/>
                                        <p:tgtEl>
                                          <p:spTgt spid="19046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9046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9046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904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190467">
                                            <p:txEl>
                                              <p:pRg st="3" end="3"/>
                                            </p:txEl>
                                          </p:spTgt>
                                        </p:tgtEl>
                                        <p:attrNameLst>
                                          <p:attrName>style.visibility</p:attrName>
                                        </p:attrNameLst>
                                      </p:cBhvr>
                                      <p:to>
                                        <p:strVal val="visible"/>
                                      </p:to>
                                    </p:set>
                                    <p:anim calcmode="lin" valueType="num">
                                      <p:cBhvr>
                                        <p:cTn id="29" dur="500" fill="hold"/>
                                        <p:tgtEl>
                                          <p:spTgt spid="19046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19046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19046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1904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41E4640-9E7F-707A-2CD0-86B9B078618E}"/>
              </a:ext>
            </a:extLst>
          </p:cNvPr>
          <p:cNvSpPr>
            <a:spLocks noGrp="1" noChangeArrowheads="1"/>
          </p:cNvSpPr>
          <p:nvPr>
            <p:ph type="title"/>
          </p:nvPr>
        </p:nvSpPr>
        <p:spPr>
          <a:xfrm>
            <a:off x="4451684" y="1275347"/>
            <a:ext cx="7704221" cy="745958"/>
          </a:xfrm>
        </p:spPr>
        <p:txBody>
          <a:bodyPr/>
          <a:lstStyle/>
          <a:p>
            <a:pPr eaLnBrk="1" hangingPunct="1"/>
            <a:r>
              <a:rPr lang="en-US" altLang="en-US" dirty="0"/>
              <a:t>Where did Solomon’s wealth go?</a:t>
            </a:r>
          </a:p>
        </p:txBody>
      </p:sp>
      <p:sp>
        <p:nvSpPr>
          <p:cNvPr id="77827" name="Rectangle 3">
            <a:extLst>
              <a:ext uri="{FF2B5EF4-FFF2-40B4-BE49-F238E27FC236}">
                <a16:creationId xmlns:a16="http://schemas.microsoft.com/office/drawing/2014/main" id="{2D1E6E2D-CAE9-F8DD-124E-E51B68445BB1}"/>
              </a:ext>
            </a:extLst>
          </p:cNvPr>
          <p:cNvSpPr>
            <a:spLocks noGrp="1" noChangeArrowheads="1"/>
          </p:cNvSpPr>
          <p:nvPr>
            <p:ph type="body" idx="1"/>
          </p:nvPr>
        </p:nvSpPr>
        <p:spPr>
          <a:xfrm>
            <a:off x="242636" y="115301"/>
            <a:ext cx="4178968" cy="6534735"/>
          </a:xfrm>
        </p:spPr>
        <p:txBody>
          <a:bodyPr/>
          <a:lstStyle/>
          <a:p>
            <a:pPr eaLnBrk="1" hangingPunct="1">
              <a:buFont typeface="Wingdings" panose="05000000000000000000" pitchFamily="2" charset="2"/>
              <a:buNone/>
            </a:pPr>
            <a:r>
              <a:rPr lang="en-US" altLang="en-US" sz="2000" b="1" dirty="0">
                <a:latin typeface="Arial Narrow" panose="020B0606020202030204" pitchFamily="34" charset="0"/>
              </a:rPr>
              <a:t>Much of Solomon’s wealth went to Egypt during the invasion of </a:t>
            </a:r>
            <a:r>
              <a:rPr lang="en-US" altLang="en-US" sz="2000" b="1" dirty="0" err="1">
                <a:latin typeface="Arial Narrow" panose="020B0606020202030204" pitchFamily="34" charset="0"/>
              </a:rPr>
              <a:t>Sheshonq</a:t>
            </a:r>
            <a:r>
              <a:rPr lang="en-US" altLang="en-US" sz="2000" b="1" dirty="0">
                <a:latin typeface="Arial Narrow" panose="020B0606020202030204" pitchFamily="34" charset="0"/>
              </a:rPr>
              <a:t> I (1 Kg. 14:25-26). Though </a:t>
            </a:r>
            <a:r>
              <a:rPr lang="en-US" altLang="en-US" sz="2000" b="1" dirty="0" err="1">
                <a:latin typeface="Arial Narrow" panose="020B0606020202030204" pitchFamily="34" charset="0"/>
              </a:rPr>
              <a:t>Sheshonq</a:t>
            </a:r>
            <a:r>
              <a:rPr lang="en-US" altLang="en-US" sz="2000" b="1" dirty="0">
                <a:latin typeface="Arial Narrow" panose="020B0606020202030204" pitchFamily="34" charset="0"/>
              </a:rPr>
              <a:t> died the year after he invaded Palestine, his son </a:t>
            </a:r>
            <a:r>
              <a:rPr lang="en-US" altLang="en-US" sz="2000" b="1" dirty="0" err="1">
                <a:latin typeface="Arial Narrow" panose="020B0606020202030204" pitchFamily="34" charset="0"/>
              </a:rPr>
              <a:t>Osorkon</a:t>
            </a:r>
            <a:r>
              <a:rPr lang="en-US" altLang="en-US" sz="2000" b="1" dirty="0">
                <a:latin typeface="Arial Narrow" panose="020B0606020202030204" pitchFamily="34" charset="0"/>
              </a:rPr>
              <a:t> I recorded huge gifts to the deities of Egypt—383 tons of gold and silver! Where could </a:t>
            </a:r>
            <a:r>
              <a:rPr lang="en-US" altLang="en-US" sz="2000" b="1" dirty="0" err="1">
                <a:latin typeface="Arial Narrow" panose="020B0606020202030204" pitchFamily="34" charset="0"/>
              </a:rPr>
              <a:t>Osorkon</a:t>
            </a:r>
            <a:r>
              <a:rPr lang="en-US" altLang="en-US" sz="2000" b="1" dirty="0">
                <a:latin typeface="Arial Narrow" panose="020B0606020202030204" pitchFamily="34" charset="0"/>
              </a:rPr>
              <a:t> have obtained such immense wealth early in his reign? Almost certainly from the booty his father took from Judah.</a:t>
            </a:r>
          </a:p>
        </p:txBody>
      </p:sp>
      <p:pic>
        <p:nvPicPr>
          <p:cNvPr id="201732" name="Picture 4" descr="Solomon 006">
            <a:extLst>
              <a:ext uri="{FF2B5EF4-FFF2-40B4-BE49-F238E27FC236}">
                <a16:creationId xmlns:a16="http://schemas.microsoft.com/office/drawing/2014/main" id="{0469EA8A-398B-F120-8484-A0EB374A7290}"/>
              </a:ext>
            </a:extLst>
          </p:cNvPr>
          <p:cNvPicPr>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a:stretch>
            <a:fillRect/>
          </a:stretch>
        </p:blipFill>
        <p:spPr bwMode="auto">
          <a:xfrm>
            <a:off x="4872792" y="2843212"/>
            <a:ext cx="71628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Text Box 6">
            <a:extLst>
              <a:ext uri="{FF2B5EF4-FFF2-40B4-BE49-F238E27FC236}">
                <a16:creationId xmlns:a16="http://schemas.microsoft.com/office/drawing/2014/main" id="{1DA5F133-A2F5-AF28-29EF-9E03FFD4C129}"/>
              </a:ext>
            </a:extLst>
          </p:cNvPr>
          <p:cNvSpPr txBox="1">
            <a:spLocks noChangeArrowheads="1"/>
          </p:cNvSpPr>
          <p:nvPr/>
        </p:nvSpPr>
        <p:spPr bwMode="auto">
          <a:xfrm>
            <a:off x="4572000" y="2797340"/>
            <a:ext cx="3048000" cy="1695450"/>
          </a:xfrm>
          <a:prstGeom prst="rect">
            <a:avLst/>
          </a:prstGeom>
          <a:solidFill>
            <a:srgbClr val="CE9D7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fontAlgn="base">
              <a:lnSpc>
                <a:spcPct val="105000"/>
              </a:lnSpc>
              <a:spcBef>
                <a:spcPct val="50000"/>
              </a:spcBef>
              <a:spcAft>
                <a:spcPct val="0"/>
              </a:spcAft>
            </a:pPr>
            <a:r>
              <a:rPr lang="en-US" altLang="en-US" sz="2000" b="1" i="1" dirty="0">
                <a:solidFill>
                  <a:srgbClr val="000000"/>
                </a:solidFill>
                <a:latin typeface="Arial Narrow" panose="020B0606020202030204" pitchFamily="34" charset="0"/>
              </a:rPr>
              <a:t>This drawing of fragments from a pillar at Bubastis shows itemized lists of gifts given by </a:t>
            </a:r>
            <a:r>
              <a:rPr lang="en-US" altLang="en-US" sz="2000" b="1" i="1" dirty="0" err="1">
                <a:solidFill>
                  <a:srgbClr val="000000"/>
                </a:solidFill>
                <a:latin typeface="Arial Narrow" panose="020B0606020202030204" pitchFamily="34" charset="0"/>
              </a:rPr>
              <a:t>Osorkon</a:t>
            </a:r>
            <a:r>
              <a:rPr lang="en-US" altLang="en-US" sz="2000" b="1" i="1" dirty="0">
                <a:solidFill>
                  <a:srgbClr val="000000"/>
                </a:solidFill>
                <a:latin typeface="Arial Narrow" panose="020B0606020202030204" pitchFamily="34" charset="0"/>
              </a:rPr>
              <a:t> I to each god and goddess of Egypt.</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dissolve">
                                      <p:cBhvr>
                                        <p:cTn id="7" dur="500"/>
                                        <p:tgtEl>
                                          <p:spTgt spid="201732"/>
                                        </p:tgtEl>
                                      </p:cBhvr>
                                    </p:animEffect>
                                  </p:childTnLst>
                                </p:cTn>
                              </p:par>
                              <p:par>
                                <p:cTn id="8" presetID="9" presetClass="entr" presetSubtype="0" fill="hold" nodeType="withEffect">
                                  <p:stCondLst>
                                    <p:cond delay="0"/>
                                  </p:stCondLst>
                                  <p:childTnLst>
                                    <p:set>
                                      <p:cBhvr>
                                        <p:cTn id="9" dur="1" fill="hold">
                                          <p:stCondLst>
                                            <p:cond delay="0"/>
                                          </p:stCondLst>
                                        </p:cTn>
                                        <p:tgtEl>
                                          <p:spTgt spid="201734">
                                            <p:bg/>
                                          </p:spTgt>
                                        </p:tgtEl>
                                        <p:attrNameLst>
                                          <p:attrName>style.visibility</p:attrName>
                                        </p:attrNameLst>
                                      </p:cBhvr>
                                      <p:to>
                                        <p:strVal val="visible"/>
                                      </p:to>
                                    </p:set>
                                    <p:animEffect transition="in" filter="dissolve">
                                      <p:cBhvr>
                                        <p:cTn id="10" dur="500"/>
                                        <p:tgtEl>
                                          <p:spTgt spid="201734">
                                            <p:bg/>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01734">
                                            <p:txEl>
                                              <p:pRg st="0" end="0"/>
                                            </p:txEl>
                                          </p:spTgt>
                                        </p:tgtEl>
                                        <p:attrNameLst>
                                          <p:attrName>style.visibility</p:attrName>
                                        </p:attrNameLst>
                                      </p:cBhvr>
                                      <p:to>
                                        <p:strVal val="visible"/>
                                      </p:to>
                                    </p:set>
                                    <p:animEffect transition="in" filter="dissolve">
                                      <p:cBhvr>
                                        <p:cTn id="13" dur="500"/>
                                        <p:tgtEl>
                                          <p:spTgt spid="2017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4" grpId="0" uiExpand="1"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a:extLst>
              <a:ext uri="{FF2B5EF4-FFF2-40B4-BE49-F238E27FC236}">
                <a16:creationId xmlns:a16="http://schemas.microsoft.com/office/drawing/2014/main" id="{DCB6792D-4E6D-BEAA-46BF-38F6D2A59C3E}"/>
              </a:ext>
            </a:extLst>
          </p:cNvPr>
          <p:cNvSpPr>
            <a:spLocks noGrp="1" noChangeArrowheads="1"/>
          </p:cNvSpPr>
          <p:nvPr>
            <p:ph type="body" idx="1"/>
          </p:nvPr>
        </p:nvSpPr>
        <p:spPr>
          <a:xfrm>
            <a:off x="465221" y="870284"/>
            <a:ext cx="11261558" cy="5402179"/>
          </a:xfrm>
        </p:spPr>
        <p:txBody>
          <a:bodyPr/>
          <a:lstStyle/>
          <a:p>
            <a:pPr algn="ctr">
              <a:lnSpc>
                <a:spcPct val="75000"/>
              </a:lnSpc>
              <a:buFont typeface="Wingdings" panose="05000000000000000000" pitchFamily="2" charset="2"/>
              <a:buNone/>
            </a:pPr>
            <a:r>
              <a:rPr lang="en-US" altLang="en-US" dirty="0">
                <a:solidFill>
                  <a:srgbClr val="000099"/>
                </a:solidFill>
                <a:effectLst>
                  <a:outerShdw blurRad="38100" dist="38100" dir="2700000" algn="tl">
                    <a:srgbClr val="000000"/>
                  </a:outerShdw>
                </a:effectLst>
                <a:latin typeface="Eras Demi ITC" panose="020B0805030504020804" pitchFamily="34" charset="0"/>
              </a:rPr>
              <a:t>Clearly, the temple and its worship was central for the southern nation.</a:t>
            </a:r>
          </a:p>
          <a:p>
            <a:pPr>
              <a:lnSpc>
                <a:spcPct val="75000"/>
              </a:lnSpc>
              <a:buFont typeface="Wingdings" panose="05000000000000000000" pitchFamily="2" charset="2"/>
              <a:buNone/>
            </a:pPr>
            <a:endParaRPr lang="en-US" altLang="en-US" dirty="0">
              <a:solidFill>
                <a:srgbClr val="000099"/>
              </a:solidFill>
              <a:effectLst>
                <a:outerShdw blurRad="38100" dist="38100" dir="2700000" algn="tl">
                  <a:srgbClr val="000000"/>
                </a:outerShdw>
              </a:effectLst>
              <a:latin typeface="Eras Demi ITC" panose="020B0805030504020804" pitchFamily="34" charset="0"/>
            </a:endParaRPr>
          </a:p>
          <a:p>
            <a:pPr>
              <a:lnSpc>
                <a:spcPct val="90000"/>
              </a:lnSpc>
            </a:pPr>
            <a:r>
              <a:rPr lang="en-US" altLang="en-US" sz="2400" i="1" dirty="0"/>
              <a:t>Perhaps the fullest expression of this centrality is in Abijah’s speech (2 Chr. 13:10-12), where he chastises the northern Israelites for forsaking the temple.</a:t>
            </a:r>
          </a:p>
          <a:p>
            <a:pPr>
              <a:lnSpc>
                <a:spcPct val="90000"/>
              </a:lnSpc>
            </a:pPr>
            <a:r>
              <a:rPr lang="en-US" altLang="en-US" sz="2400" i="1" dirty="0"/>
              <a:t>The relationship of the Davidic king to the temple is therefore central as well, and figures like David, Solomon, Asa, Jehoshaphat, </a:t>
            </a:r>
            <a:r>
              <a:rPr lang="en-US" altLang="en-US" sz="2400" i="1" dirty="0" err="1"/>
              <a:t>Joash</a:t>
            </a:r>
            <a:r>
              <a:rPr lang="en-US" altLang="en-US" sz="2400" i="1" dirty="0"/>
              <a:t>, Hezekiah and Josiah are models of the ideal.</a:t>
            </a:r>
          </a:p>
          <a:p>
            <a:pPr>
              <a:lnSpc>
                <a:spcPct val="90000"/>
              </a:lnSpc>
            </a:pPr>
            <a:r>
              <a:rPr lang="en-US" altLang="en-US" sz="2400" i="1" dirty="0"/>
              <a:t>By the same token, figures like </a:t>
            </a:r>
            <a:r>
              <a:rPr lang="en-US" altLang="en-US" sz="2400" i="1" dirty="0" err="1"/>
              <a:t>Jehoram</a:t>
            </a:r>
            <a:r>
              <a:rPr lang="en-US" altLang="en-US" sz="2400" i="1" dirty="0"/>
              <a:t>, Ahaziah, Athaliah, Ahaz and Manasseh are negative examples of rulers reverting to paganism.</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p:cTn id="7" dur="5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2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3251">
                                            <p:txEl>
                                              <p:pRg st="2" end="2"/>
                                            </p:txEl>
                                          </p:spTgt>
                                        </p:tgtEl>
                                        <p:attrNameLst>
                                          <p:attrName>style.visibility</p:attrName>
                                        </p:attrNameLst>
                                      </p:cBhvr>
                                      <p:to>
                                        <p:strVal val="visible"/>
                                      </p:to>
                                    </p:set>
                                    <p:anim calcmode="lin" valueType="num">
                                      <p:cBhvr additive="base">
                                        <p:cTn id="13"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anim calcmode="lin" valueType="num">
                                      <p:cBhvr additive="base">
                                        <p:cTn id="19" dur="5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3251">
                                            <p:txEl>
                                              <p:pRg st="4" end="4"/>
                                            </p:txEl>
                                          </p:spTgt>
                                        </p:tgtEl>
                                        <p:attrNameLst>
                                          <p:attrName>style.visibility</p:attrName>
                                        </p:attrNameLst>
                                      </p:cBhvr>
                                      <p:to>
                                        <p:strVal val="visible"/>
                                      </p:to>
                                    </p:set>
                                    <p:anim calcmode="lin" valueType="num">
                                      <p:cBhvr additive="base">
                                        <p:cTn id="25" dur="500" fill="hold"/>
                                        <p:tgtEl>
                                          <p:spTgt spid="5325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32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0FD19001-132C-BB01-F558-86C30F023EC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C9AC133-656B-332B-FA75-A3D108685B61}"/>
              </a:ext>
            </a:extLst>
          </p:cNvPr>
          <p:cNvSpPr/>
          <p:nvPr/>
        </p:nvSpPr>
        <p:spPr>
          <a:xfrm>
            <a:off x="1696720" y="3972560"/>
            <a:ext cx="2550160" cy="248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5" name="TextBox 4">
            <a:extLst>
              <a:ext uri="{FF2B5EF4-FFF2-40B4-BE49-F238E27FC236}">
                <a16:creationId xmlns:a16="http://schemas.microsoft.com/office/drawing/2014/main" id="{071E055D-31E0-A349-F923-D6C7C7BBF09B}"/>
              </a:ext>
            </a:extLst>
          </p:cNvPr>
          <p:cNvSpPr txBox="1"/>
          <p:nvPr/>
        </p:nvSpPr>
        <p:spPr>
          <a:xfrm>
            <a:off x="1696720" y="1564095"/>
            <a:ext cx="2753360" cy="29238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DADA">
                    <a:lumMod val="10000"/>
                  </a:srgbClr>
                </a:solidFill>
                <a:effectLst/>
                <a:uLnTx/>
                <a:uFillTx/>
                <a:latin typeface="Arial"/>
                <a:ea typeface="+mn-ea"/>
                <a:cs typeface="Arial"/>
              </a:rPr>
              <a:t>Leningrad Codex (AD 1008)</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ADADA">
                    <a:lumMod val="10000"/>
                  </a:srgbClr>
                </a:solidFill>
                <a:effectLst/>
                <a:uLnTx/>
                <a:uFillTx/>
                <a:latin typeface="Arial"/>
                <a:ea typeface="+mn-ea"/>
                <a:cs typeface="Arial"/>
              </a:rPr>
              <a:t>Entire OT in Hebrew</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DADADA">
                    <a:lumMod val="10000"/>
                  </a:srgbClr>
                </a:solidFill>
                <a:effectLst/>
                <a:uLnTx/>
                <a:uFillTx/>
                <a:latin typeface="Arial"/>
                <a:ea typeface="+mn-ea"/>
                <a:cs typeface="Arial"/>
              </a:rPr>
              <a:t>Page 1 of Genesis (1:1-26)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DADADA">
                  <a:lumMod val="10000"/>
                </a:srgbClr>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Arial"/>
                <a:ea typeface="+mn-ea"/>
                <a:cs typeface="Arial"/>
              </a:rPr>
              <a:t>National Library of Russia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Arial"/>
                <a:ea typeface="+mn-ea"/>
                <a:cs typeface="Arial"/>
              </a:rPr>
              <a:t>(St. Petersburg)</a:t>
            </a:r>
          </a:p>
        </p:txBody>
      </p:sp>
      <p:sp>
        <p:nvSpPr>
          <p:cNvPr id="4" name="Slide Number Placeholder 3">
            <a:extLst>
              <a:ext uri="{FF2B5EF4-FFF2-40B4-BE49-F238E27FC236}">
                <a16:creationId xmlns:a16="http://schemas.microsoft.com/office/drawing/2014/main" id="{C8264E26-F86E-2BA9-0E1F-8080E509AB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73754-D2D4-45A1-88E8-4AB0F93E9D49}"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59D52953-03CD-58D0-187F-9ABC741230B1}"/>
              </a:ext>
            </a:extLst>
          </p:cNvPr>
          <p:cNvSpPr>
            <a:spLocks noGrp="1" noChangeArrowheads="1"/>
          </p:cNvSpPr>
          <p:nvPr>
            <p:ph type="title"/>
          </p:nvPr>
        </p:nvSpPr>
        <p:spPr/>
        <p:txBody>
          <a:bodyPr/>
          <a:lstStyle/>
          <a:p>
            <a:pPr eaLnBrk="1" hangingPunct="1"/>
            <a:r>
              <a:rPr lang="en-US" altLang="en-US">
                <a:solidFill>
                  <a:schemeClr val="bg2"/>
                </a:solidFill>
              </a:rPr>
              <a:t>Covenant Loyalties</a:t>
            </a:r>
          </a:p>
        </p:txBody>
      </p:sp>
      <p:sp>
        <p:nvSpPr>
          <p:cNvPr id="185347" name="Rectangle 3">
            <a:extLst>
              <a:ext uri="{FF2B5EF4-FFF2-40B4-BE49-F238E27FC236}">
                <a16:creationId xmlns:a16="http://schemas.microsoft.com/office/drawing/2014/main" id="{D08F9DD5-0EC3-4951-B107-4F52F82E1C41}"/>
              </a:ext>
            </a:extLst>
          </p:cNvPr>
          <p:cNvSpPr>
            <a:spLocks noGrp="1" noChangeArrowheads="1"/>
          </p:cNvSpPr>
          <p:nvPr>
            <p:ph type="body" sz="half" idx="1"/>
          </p:nvPr>
        </p:nvSpPr>
        <p:spPr/>
        <p:txBody>
          <a:bodyPr/>
          <a:lstStyle/>
          <a:p>
            <a:pPr eaLnBrk="1" hangingPunct="1">
              <a:buFont typeface="Wingdings" panose="05000000000000000000" pitchFamily="2" charset="2"/>
              <a:buNone/>
            </a:pPr>
            <a:r>
              <a:rPr lang="en-US" altLang="en-US" sz="3600" dirty="0">
                <a:solidFill>
                  <a:srgbClr val="0070C0"/>
                </a:solidFill>
                <a:latin typeface="Berlin Sans FB Demi" panose="020E0802020502020306" pitchFamily="34" charset="0"/>
              </a:rPr>
              <a:t>ISRAEL</a:t>
            </a:r>
          </a:p>
          <a:p>
            <a:pPr eaLnBrk="1" hangingPunct="1"/>
            <a:r>
              <a:rPr lang="en-US" altLang="en-US" sz="2400" b="1" i="1" dirty="0">
                <a:latin typeface="Arial Narrow" panose="020B0606020202030204" pitchFamily="34" charset="0"/>
              </a:rPr>
              <a:t>Covenant with Abraham and the patriarchs was primary</a:t>
            </a:r>
          </a:p>
          <a:p>
            <a:pPr eaLnBrk="1" hangingPunct="1"/>
            <a:r>
              <a:rPr lang="en-US" altLang="en-US" sz="2400" b="1" i="1" dirty="0">
                <a:latin typeface="Arial Narrow" panose="020B0606020202030204" pitchFamily="34" charset="0"/>
              </a:rPr>
              <a:t>Covenant with Moses and its threats of exile were subordinated to the perceived inviolability of the Abrahamic covenant</a:t>
            </a:r>
          </a:p>
        </p:txBody>
      </p:sp>
      <p:sp>
        <p:nvSpPr>
          <p:cNvPr id="185348" name="Rectangle 4">
            <a:extLst>
              <a:ext uri="{FF2B5EF4-FFF2-40B4-BE49-F238E27FC236}">
                <a16:creationId xmlns:a16="http://schemas.microsoft.com/office/drawing/2014/main" id="{4886B3C9-C645-D453-418D-2A4F97E50F83}"/>
              </a:ext>
            </a:extLst>
          </p:cNvPr>
          <p:cNvSpPr>
            <a:spLocks noGrp="1" noChangeArrowheads="1"/>
          </p:cNvSpPr>
          <p:nvPr>
            <p:ph type="body" sz="half" idx="2"/>
          </p:nvPr>
        </p:nvSpPr>
        <p:spPr/>
        <p:txBody>
          <a:bodyPr/>
          <a:lstStyle/>
          <a:p>
            <a:pPr eaLnBrk="1" hangingPunct="1">
              <a:buFont typeface="Wingdings" panose="05000000000000000000" pitchFamily="2" charset="2"/>
              <a:buNone/>
            </a:pPr>
            <a:r>
              <a:rPr lang="en-US" altLang="en-US" sz="3600" dirty="0">
                <a:solidFill>
                  <a:srgbClr val="0070C0"/>
                </a:solidFill>
                <a:latin typeface="Berlin Sans FB Demi" panose="020E0802020502020306" pitchFamily="34" charset="0"/>
              </a:rPr>
              <a:t>JUDAH</a:t>
            </a:r>
          </a:p>
          <a:p>
            <a:pPr eaLnBrk="1" hangingPunct="1"/>
            <a:r>
              <a:rPr lang="en-US" altLang="en-US" sz="2400" b="1" i="1" dirty="0">
                <a:latin typeface="Arial Narrow" panose="020B0606020202030204" pitchFamily="34" charset="0"/>
              </a:rPr>
              <a:t>Covenant with David was primary</a:t>
            </a:r>
          </a:p>
          <a:p>
            <a:pPr eaLnBrk="1" hangingPunct="1"/>
            <a:r>
              <a:rPr lang="en-US" altLang="en-US" sz="2400" b="1" i="1" dirty="0">
                <a:latin typeface="Arial Narrow" panose="020B0606020202030204" pitchFamily="34" charset="0"/>
              </a:rPr>
              <a:t>Covenant with Abraham was embraced, also</a:t>
            </a:r>
          </a:p>
          <a:p>
            <a:pPr eaLnBrk="1" hangingPunct="1"/>
            <a:r>
              <a:rPr lang="en-US" altLang="en-US" sz="2400" b="1" i="1" dirty="0">
                <a:latin typeface="Arial Narrow" panose="020B0606020202030204" pitchFamily="34" charset="0"/>
              </a:rPr>
              <a:t>Covenant with Moses and its threats of exile were subordinated to the perceived inviolability of the former two covenants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 calcmode="lin" valueType="num">
                                      <p:cBhvr>
                                        <p:cTn id="7" dur="500" fill="hold"/>
                                        <p:tgtEl>
                                          <p:spTgt spid="185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5347">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85348">
                                            <p:txEl>
                                              <p:pRg st="0" end="0"/>
                                            </p:txEl>
                                          </p:spTgt>
                                        </p:tgtEl>
                                        <p:attrNameLst>
                                          <p:attrName>style.visibility</p:attrName>
                                        </p:attrNameLst>
                                      </p:cBhvr>
                                      <p:to>
                                        <p:strVal val="visible"/>
                                      </p:to>
                                    </p:set>
                                    <p:anim calcmode="lin" valueType="num">
                                      <p:cBhvr>
                                        <p:cTn id="11" dur="500" fill="hold"/>
                                        <p:tgtEl>
                                          <p:spTgt spid="18534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853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85347">
                                            <p:txEl>
                                              <p:pRg st="1" end="1"/>
                                            </p:txEl>
                                          </p:spTgt>
                                        </p:tgtEl>
                                        <p:attrNameLst>
                                          <p:attrName>style.visibility</p:attrName>
                                        </p:attrNameLst>
                                      </p:cBhvr>
                                      <p:to>
                                        <p:strVal val="visible"/>
                                      </p:to>
                                    </p:set>
                                    <p:anim calcmode="lin" valueType="num">
                                      <p:cBhvr additive="base">
                                        <p:cTn id="17" dur="500" fill="hold"/>
                                        <p:tgtEl>
                                          <p:spTgt spid="18534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5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85348">
                                            <p:txEl>
                                              <p:pRg st="1" end="1"/>
                                            </p:txEl>
                                          </p:spTgt>
                                        </p:tgtEl>
                                        <p:attrNameLst>
                                          <p:attrName>style.visibility</p:attrName>
                                        </p:attrNameLst>
                                      </p:cBhvr>
                                      <p:to>
                                        <p:strVal val="visible"/>
                                      </p:to>
                                    </p:set>
                                    <p:anim calcmode="lin" valueType="num">
                                      <p:cBhvr additive="base">
                                        <p:cTn id="23" dur="500" fill="hold"/>
                                        <p:tgtEl>
                                          <p:spTgt spid="18534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53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85348">
                                            <p:txEl>
                                              <p:pRg st="2" end="2"/>
                                            </p:txEl>
                                          </p:spTgt>
                                        </p:tgtEl>
                                        <p:attrNameLst>
                                          <p:attrName>style.visibility</p:attrName>
                                        </p:attrNameLst>
                                      </p:cBhvr>
                                      <p:to>
                                        <p:strVal val="visible"/>
                                      </p:to>
                                    </p:set>
                                    <p:anim calcmode="lin" valueType="num">
                                      <p:cBhvr additive="base">
                                        <p:cTn id="29" dur="500" fill="hold"/>
                                        <p:tgtEl>
                                          <p:spTgt spid="18534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53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85347">
                                            <p:txEl>
                                              <p:pRg st="2" end="2"/>
                                            </p:txEl>
                                          </p:spTgt>
                                        </p:tgtEl>
                                        <p:attrNameLst>
                                          <p:attrName>style.visibility</p:attrName>
                                        </p:attrNameLst>
                                      </p:cBhvr>
                                      <p:to>
                                        <p:strVal val="visible"/>
                                      </p:to>
                                    </p:set>
                                    <p:anim calcmode="lin" valueType="num">
                                      <p:cBhvr additive="base">
                                        <p:cTn id="35" dur="500" fill="hold"/>
                                        <p:tgtEl>
                                          <p:spTgt spid="185347">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5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85348">
                                            <p:txEl>
                                              <p:pRg st="3" end="3"/>
                                            </p:txEl>
                                          </p:spTgt>
                                        </p:tgtEl>
                                        <p:attrNameLst>
                                          <p:attrName>style.visibility</p:attrName>
                                        </p:attrNameLst>
                                      </p:cBhvr>
                                      <p:to>
                                        <p:strVal val="visible"/>
                                      </p:to>
                                    </p:set>
                                    <p:anim calcmode="lin" valueType="num">
                                      <p:cBhvr additive="base">
                                        <p:cTn id="41" dur="500" fill="hold"/>
                                        <p:tgtEl>
                                          <p:spTgt spid="18534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534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D9CDC1E0-90B7-5EB6-65B0-321DED1C98A3}"/>
              </a:ext>
            </a:extLst>
          </p:cNvPr>
          <p:cNvSpPr>
            <a:spLocks noGrp="1" noChangeArrowheads="1"/>
          </p:cNvSpPr>
          <p:nvPr>
            <p:ph type="body" idx="1"/>
          </p:nvPr>
        </p:nvSpPr>
        <p:spPr>
          <a:xfrm>
            <a:off x="398059" y="3809600"/>
            <a:ext cx="11395881" cy="1463040"/>
          </a:xfrm>
        </p:spPr>
        <p:txBody>
          <a:bodyPr/>
          <a:lstStyle/>
          <a:p>
            <a:pPr algn="r" eaLnBrk="1" hangingPunct="1">
              <a:lnSpc>
                <a:spcPct val="90000"/>
              </a:lnSpc>
              <a:buFont typeface="Wingdings" panose="05000000000000000000" pitchFamily="2" charset="2"/>
              <a:buNone/>
              <a:defRPr/>
            </a:pPr>
            <a:r>
              <a:rPr lang="en-US" altLang="en-US" sz="8000" dirty="0">
                <a:solidFill>
                  <a:srgbClr val="FF3300"/>
                </a:solidFill>
                <a:latin typeface="Matura MT Script Capitals" pitchFamily="66" charset="0"/>
              </a:rPr>
              <a:t>Northern Kings &amp; the </a:t>
            </a:r>
            <a:r>
              <a:rPr lang="en-US" altLang="en-US" sz="8000" dirty="0" err="1">
                <a:solidFill>
                  <a:srgbClr val="FF3300"/>
                </a:solidFill>
                <a:latin typeface="Matura MT Script Capitals" pitchFamily="66" charset="0"/>
              </a:rPr>
              <a:t>Omri</a:t>
            </a:r>
            <a:r>
              <a:rPr lang="en-US" altLang="en-US" sz="8000" dirty="0">
                <a:solidFill>
                  <a:srgbClr val="FF3300"/>
                </a:solidFill>
                <a:latin typeface="Matura MT Script Capitals" pitchFamily="66" charset="0"/>
              </a:rPr>
              <a:t> Dynasty</a:t>
            </a:r>
          </a:p>
        </p:txBody>
      </p:sp>
      <p:sp>
        <p:nvSpPr>
          <p:cNvPr id="2" name="Slide Number Placeholder 1">
            <a:extLst>
              <a:ext uri="{FF2B5EF4-FFF2-40B4-BE49-F238E27FC236}">
                <a16:creationId xmlns:a16="http://schemas.microsoft.com/office/drawing/2014/main" id="{C756E1B8-9E8B-8C38-A26D-998DE06791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B6521E-382E-4268-A786-0FF2323A3D50}"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567370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a:extLst>
              <a:ext uri="{FF2B5EF4-FFF2-40B4-BE49-F238E27FC236}">
                <a16:creationId xmlns:a16="http://schemas.microsoft.com/office/drawing/2014/main" id="{187FB6C7-36E6-A790-450D-73E6057A9BFF}"/>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1D1241B9-50EB-4C1A-A6B8-C23872A1D7B2}" type="slidenum">
              <a:rPr lang="en-US" altLang="en-US">
                <a:solidFill>
                  <a:srgbClr val="000000"/>
                </a:solidFill>
                <a:latin typeface="Arial" panose="020B0604020202020204" pitchFamily="34" charset="0"/>
              </a:rPr>
              <a:pPr fontAlgn="base">
                <a:spcBef>
                  <a:spcPct val="0"/>
                </a:spcBef>
                <a:spcAft>
                  <a:spcPct val="0"/>
                </a:spcAft>
              </a:pPr>
              <a:t>82</a:t>
            </a:fld>
            <a:endParaRPr lang="en-US" altLang="en-US">
              <a:solidFill>
                <a:srgbClr val="000000"/>
              </a:solidFill>
              <a:latin typeface="Arial" panose="020B0604020202020204" pitchFamily="34" charset="0"/>
            </a:endParaRPr>
          </a:p>
        </p:txBody>
      </p:sp>
      <p:sp>
        <p:nvSpPr>
          <p:cNvPr id="79875" name="Rectangle 2">
            <a:extLst>
              <a:ext uri="{FF2B5EF4-FFF2-40B4-BE49-F238E27FC236}">
                <a16:creationId xmlns:a16="http://schemas.microsoft.com/office/drawing/2014/main" id="{BCF4E253-CBCD-59DD-A37C-4CF32C118013}"/>
              </a:ext>
            </a:extLst>
          </p:cNvPr>
          <p:cNvSpPr>
            <a:spLocks noGrp="1" noChangeArrowheads="1"/>
          </p:cNvSpPr>
          <p:nvPr>
            <p:ph type="title"/>
          </p:nvPr>
        </p:nvSpPr>
        <p:spPr>
          <a:xfrm>
            <a:off x="1981200" y="533400"/>
            <a:ext cx="8534400" cy="1219200"/>
          </a:xfrm>
        </p:spPr>
        <p:txBody>
          <a:bodyPr/>
          <a:lstStyle/>
          <a:p>
            <a:pPr eaLnBrk="1" hangingPunct="1"/>
            <a:r>
              <a:rPr lang="en-US" altLang="en-US"/>
              <a:t>The Reign of Omri </a:t>
            </a:r>
            <a:r>
              <a:rPr lang="en-US" altLang="en-US" sz="2800"/>
              <a:t>(1 Kg. 16:21-28)</a:t>
            </a:r>
          </a:p>
        </p:txBody>
      </p:sp>
      <p:sp>
        <p:nvSpPr>
          <p:cNvPr id="212995" name="Rectangle 3">
            <a:extLst>
              <a:ext uri="{FF2B5EF4-FFF2-40B4-BE49-F238E27FC236}">
                <a16:creationId xmlns:a16="http://schemas.microsoft.com/office/drawing/2014/main" id="{BECDFE21-AAC7-659D-FA63-863799D8654B}"/>
              </a:ext>
            </a:extLst>
          </p:cNvPr>
          <p:cNvSpPr>
            <a:spLocks noGrp="1" noChangeArrowheads="1"/>
          </p:cNvSpPr>
          <p:nvPr>
            <p:ph type="body" idx="1"/>
          </p:nvPr>
        </p:nvSpPr>
        <p:spPr>
          <a:xfrm>
            <a:off x="609599" y="1828800"/>
            <a:ext cx="11101137" cy="4724400"/>
          </a:xfrm>
        </p:spPr>
        <p:txBody>
          <a:bodyPr/>
          <a:lstStyle/>
          <a:p>
            <a:pPr eaLnBrk="1" hangingPunct="1">
              <a:lnSpc>
                <a:spcPct val="90000"/>
              </a:lnSpc>
              <a:buFont typeface="Wingdings" panose="05000000000000000000" pitchFamily="2" charset="2"/>
              <a:buNone/>
            </a:pPr>
            <a:r>
              <a:rPr lang="en-US" altLang="en-US" sz="2800" b="1" dirty="0"/>
              <a:t>After a brief rivalry with another claimant to the throne (</a:t>
            </a:r>
            <a:r>
              <a:rPr lang="en-US" altLang="en-US" sz="2800" b="1" dirty="0" err="1"/>
              <a:t>Tibni</a:t>
            </a:r>
            <a:r>
              <a:rPr lang="en-US" altLang="en-US" sz="2800" b="1" dirty="0"/>
              <a:t>), </a:t>
            </a:r>
            <a:r>
              <a:rPr lang="en-US" altLang="en-US" sz="2800" b="1" dirty="0" err="1"/>
              <a:t>Omri</a:t>
            </a:r>
            <a:r>
              <a:rPr lang="en-US" altLang="en-US" sz="2800" b="1" dirty="0"/>
              <a:t> emerged as the popular king of Israel.</a:t>
            </a:r>
          </a:p>
          <a:p>
            <a:pPr eaLnBrk="1" hangingPunct="1">
              <a:lnSpc>
                <a:spcPct val="90000"/>
              </a:lnSpc>
            </a:pPr>
            <a:r>
              <a:rPr lang="en-US" altLang="en-US" sz="2400" i="1" dirty="0" err="1"/>
              <a:t>Omri</a:t>
            </a:r>
            <a:r>
              <a:rPr lang="en-US" altLang="en-US" sz="2400" i="1" dirty="0"/>
              <a:t> purchased the hill of Samaria and moved the capital once again.</a:t>
            </a:r>
          </a:p>
          <a:p>
            <a:pPr eaLnBrk="1" hangingPunct="1">
              <a:lnSpc>
                <a:spcPct val="90000"/>
              </a:lnSpc>
            </a:pPr>
            <a:r>
              <a:rPr lang="en-US" altLang="en-US" sz="2400" i="1" dirty="0"/>
              <a:t>He continued the paganizing trend of his predecessors (1 Kg. 16:25-26).</a:t>
            </a:r>
          </a:p>
          <a:p>
            <a:pPr eaLnBrk="1" hangingPunct="1">
              <a:lnSpc>
                <a:spcPct val="90000"/>
              </a:lnSpc>
            </a:pPr>
            <a:r>
              <a:rPr lang="en-US" altLang="en-US" sz="2400" i="1" dirty="0" err="1"/>
              <a:t>Omri’s</a:t>
            </a:r>
            <a:r>
              <a:rPr lang="en-US" altLang="en-US" sz="2400" i="1" dirty="0"/>
              <a:t> name appears in both Assyrian records as well as on the famous Moabite Stone.</a:t>
            </a:r>
          </a:p>
          <a:p>
            <a:pPr eaLnBrk="1" hangingPunct="1">
              <a:lnSpc>
                <a:spcPct val="90000"/>
              </a:lnSpc>
            </a:pPr>
            <a:r>
              <a:rPr lang="en-US" altLang="en-US" sz="2400" i="1" dirty="0"/>
              <a:t>When he died, his son Ahab succeeded him.</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anim calcmode="lin" valueType="num">
                                      <p:cBhvr>
                                        <p:cTn id="7" dur="500" fill="hold"/>
                                        <p:tgtEl>
                                          <p:spTgt spid="2129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29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12995">
                                            <p:txEl>
                                              <p:pRg st="1" end="1"/>
                                            </p:txEl>
                                          </p:spTgt>
                                        </p:tgtEl>
                                        <p:attrNameLst>
                                          <p:attrName>style.visibility</p:attrName>
                                        </p:attrNameLst>
                                      </p:cBhvr>
                                      <p:to>
                                        <p:strVal val="visible"/>
                                      </p:to>
                                    </p:set>
                                    <p:anim calcmode="lin" valueType="num">
                                      <p:cBhvr>
                                        <p:cTn id="13" dur="500" fill="hold"/>
                                        <p:tgtEl>
                                          <p:spTgt spid="21299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1299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1299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12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12995">
                                            <p:txEl>
                                              <p:pRg st="2" end="2"/>
                                            </p:txEl>
                                          </p:spTgt>
                                        </p:tgtEl>
                                        <p:attrNameLst>
                                          <p:attrName>style.visibility</p:attrName>
                                        </p:attrNameLst>
                                      </p:cBhvr>
                                      <p:to>
                                        <p:strVal val="visible"/>
                                      </p:to>
                                    </p:set>
                                    <p:anim calcmode="lin" valueType="num">
                                      <p:cBhvr>
                                        <p:cTn id="21" dur="500" fill="hold"/>
                                        <p:tgtEl>
                                          <p:spTgt spid="21299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1299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1299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12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12995">
                                            <p:txEl>
                                              <p:pRg st="3" end="3"/>
                                            </p:txEl>
                                          </p:spTgt>
                                        </p:tgtEl>
                                        <p:attrNameLst>
                                          <p:attrName>style.visibility</p:attrName>
                                        </p:attrNameLst>
                                      </p:cBhvr>
                                      <p:to>
                                        <p:strVal val="visible"/>
                                      </p:to>
                                    </p:set>
                                    <p:anim calcmode="lin" valueType="num">
                                      <p:cBhvr>
                                        <p:cTn id="29" dur="500" fill="hold"/>
                                        <p:tgtEl>
                                          <p:spTgt spid="21299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1299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1299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129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12995">
                                            <p:txEl>
                                              <p:pRg st="4" end="4"/>
                                            </p:txEl>
                                          </p:spTgt>
                                        </p:tgtEl>
                                        <p:attrNameLst>
                                          <p:attrName>style.visibility</p:attrName>
                                        </p:attrNameLst>
                                      </p:cBhvr>
                                      <p:to>
                                        <p:strVal val="visible"/>
                                      </p:to>
                                    </p:set>
                                    <p:anim calcmode="lin" valueType="num">
                                      <p:cBhvr>
                                        <p:cTn id="37" dur="500" fill="hold"/>
                                        <p:tgtEl>
                                          <p:spTgt spid="21299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1299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1299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129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49D70EE-9165-15C3-DDAC-3D2404C04124}"/>
              </a:ext>
            </a:extLst>
          </p:cNvPr>
          <p:cNvSpPr>
            <a:spLocks noGrp="1" noChangeArrowheads="1"/>
          </p:cNvSpPr>
          <p:nvPr>
            <p:ph type="title"/>
          </p:nvPr>
        </p:nvSpPr>
        <p:spPr>
          <a:xfrm>
            <a:off x="196517" y="160420"/>
            <a:ext cx="7716253" cy="4287253"/>
          </a:xfrm>
        </p:spPr>
        <p:txBody>
          <a:bodyPr/>
          <a:lstStyle/>
          <a:p>
            <a:pPr algn="r" eaLnBrk="1" hangingPunct="1"/>
            <a:r>
              <a:rPr lang="en-US" altLang="en-US" sz="3200" b="1" i="1" dirty="0">
                <a:latin typeface="Berlin Sans FB Demi" panose="020E0802020502020306" pitchFamily="34" charset="0"/>
              </a:rPr>
              <a:t>	</a:t>
            </a:r>
            <a:r>
              <a:rPr lang="en-US" altLang="en-US" sz="3200" b="1" dirty="0">
                <a:latin typeface="Berlin Sans FB Demi" panose="020E0802020502020306" pitchFamily="34" charset="0"/>
              </a:rPr>
              <a:t>THE MOABITE STONE</a:t>
            </a:r>
            <a:br>
              <a:rPr lang="en-US" altLang="en-US" sz="3200" b="1" i="1" dirty="0">
                <a:latin typeface="Berlin Sans FB Demi" panose="020E0802020502020306" pitchFamily="34" charset="0"/>
              </a:rPr>
            </a:br>
            <a:r>
              <a:rPr lang="en-US" altLang="en-US" sz="2000" b="1" i="1" dirty="0">
                <a:latin typeface="Arial Narrow" panose="020B0606020202030204" pitchFamily="34" charset="0"/>
              </a:rPr>
              <a:t>“…and </a:t>
            </a:r>
            <a:r>
              <a:rPr lang="en-US" altLang="en-US" sz="2000" b="1" i="1" dirty="0" err="1">
                <a:latin typeface="Arial Narrow" panose="020B0606020202030204" pitchFamily="34" charset="0"/>
              </a:rPr>
              <a:t>Omri</a:t>
            </a:r>
            <a:r>
              <a:rPr lang="en-US" altLang="en-US" sz="2000" b="1" i="1" dirty="0">
                <a:latin typeface="Arial Narrow" panose="020B0606020202030204" pitchFamily="34" charset="0"/>
              </a:rPr>
              <a:t> had taken possession of the land of </a:t>
            </a:r>
            <a:r>
              <a:rPr lang="en-US" altLang="en-US" sz="2000" b="1" i="1" dirty="0" err="1">
                <a:latin typeface="Arial Narrow" panose="020B0606020202030204" pitchFamily="34" charset="0"/>
              </a:rPr>
              <a:t>Medeba</a:t>
            </a:r>
            <a:r>
              <a:rPr lang="en-US" altLang="en-US" sz="2000" b="1" i="1" dirty="0">
                <a:latin typeface="Arial Narrow" panose="020B0606020202030204" pitchFamily="34" charset="0"/>
              </a:rPr>
              <a:t>. And he dwelt in it in his days and the sum of the days of his sons: 40 years; but </a:t>
            </a:r>
            <a:r>
              <a:rPr lang="en-US" altLang="en-US" sz="2000" b="1" i="1" dirty="0" err="1">
                <a:latin typeface="Arial Narrow" panose="020B0606020202030204" pitchFamily="34" charset="0"/>
              </a:rPr>
              <a:t>Chemosh</a:t>
            </a:r>
            <a:r>
              <a:rPr lang="en-US" altLang="en-US" sz="2000" b="1" i="1" dirty="0">
                <a:latin typeface="Arial Narrow" panose="020B0606020202030204" pitchFamily="34" charset="0"/>
              </a:rPr>
              <a:t> restored it in my days.  …and the men of Gad had dwelt in the land of </a:t>
            </a:r>
            <a:r>
              <a:rPr lang="en-US" altLang="en-US" sz="2000" b="1" i="1" dirty="0" err="1">
                <a:latin typeface="Arial Narrow" panose="020B0606020202030204" pitchFamily="34" charset="0"/>
              </a:rPr>
              <a:t>Atarot</a:t>
            </a:r>
            <a:r>
              <a:rPr lang="en-US" altLang="en-US" sz="2000" b="1" i="1" dirty="0">
                <a:latin typeface="Arial Narrow" panose="020B0606020202030204" pitchFamily="34" charset="0"/>
              </a:rPr>
              <a:t> from of old, and the king of Israel built </a:t>
            </a:r>
            <a:r>
              <a:rPr lang="en-US" altLang="en-US" sz="2000" b="1" i="1" dirty="0" err="1">
                <a:latin typeface="Arial Narrow" panose="020B0606020202030204" pitchFamily="34" charset="0"/>
              </a:rPr>
              <a:t>Atarot</a:t>
            </a:r>
            <a:r>
              <a:rPr lang="en-US" altLang="en-US" sz="2000" b="1" i="1" dirty="0">
                <a:latin typeface="Arial Narrow" panose="020B0606020202030204" pitchFamily="34" charset="0"/>
              </a:rPr>
              <a:t> for himself; but I fought against the town and took it, and I slew all the people: the town belonged to </a:t>
            </a:r>
            <a:r>
              <a:rPr lang="en-US" altLang="en-US" sz="2000" b="1" i="1" dirty="0" err="1">
                <a:latin typeface="Arial Narrow" panose="020B0606020202030204" pitchFamily="34" charset="0"/>
              </a:rPr>
              <a:t>Chemosh</a:t>
            </a:r>
            <a:r>
              <a:rPr lang="en-US" altLang="en-US" sz="2000" b="1" i="1" dirty="0">
                <a:latin typeface="Arial Narrow" panose="020B0606020202030204" pitchFamily="34" charset="0"/>
              </a:rPr>
              <a:t> and Moab.  …and </a:t>
            </a:r>
            <a:r>
              <a:rPr lang="en-US" altLang="en-US" sz="2000" b="1" i="1" dirty="0" err="1">
                <a:latin typeface="Arial Narrow" panose="020B0606020202030204" pitchFamily="34" charset="0"/>
              </a:rPr>
              <a:t>Chemosh</a:t>
            </a:r>
            <a:r>
              <a:rPr lang="en-US" altLang="en-US" sz="2000" b="1" i="1" dirty="0">
                <a:latin typeface="Arial Narrow" panose="020B0606020202030204" pitchFamily="34" charset="0"/>
              </a:rPr>
              <a:t> said to me: ‘Go! Take Nebo against Israel.’ And I went by night and fought against it until from break of dawn till noon. …and I took thence the altar hearths of Yahweh, and I dragged them before </a:t>
            </a:r>
            <a:r>
              <a:rPr lang="en-US" altLang="en-US" sz="2000" b="1" i="1" dirty="0" err="1">
                <a:latin typeface="Arial Narrow" panose="020B0606020202030204" pitchFamily="34" charset="0"/>
              </a:rPr>
              <a:t>Chemosh</a:t>
            </a:r>
            <a:r>
              <a:rPr lang="en-US" altLang="en-US" sz="2000" b="1" i="1" dirty="0">
                <a:latin typeface="Arial Narrow" panose="020B0606020202030204" pitchFamily="34" charset="0"/>
              </a:rPr>
              <a:t>.”</a:t>
            </a:r>
            <a:endParaRPr lang="en-US" altLang="en-US" sz="2000" b="1" i="1" dirty="0">
              <a:latin typeface="Lucida Bright" panose="02040602050505020304" pitchFamily="18" charset="0"/>
            </a:endParaRPr>
          </a:p>
        </p:txBody>
      </p:sp>
      <p:pic>
        <p:nvPicPr>
          <p:cNvPr id="26627" name="Picture 3" descr="HBS82">
            <a:extLst>
              <a:ext uri="{FF2B5EF4-FFF2-40B4-BE49-F238E27FC236}">
                <a16:creationId xmlns:a16="http://schemas.microsoft.com/office/drawing/2014/main" id="{DF0C5C8D-5B9E-2B2C-EAD3-C4B2D119D873}"/>
              </a:ext>
            </a:extLst>
          </p:cNvPr>
          <p:cNvPicPr>
            <a:picLocks noGrp="1" noChangeAspect="1" noChangeArrowheads="1"/>
          </p:cNvPicPr>
          <p:nvPr>
            <p:ph idx="1"/>
          </p:nvPr>
        </p:nvPicPr>
        <p:blipFill>
          <a:blip r:embed="rId2">
            <a:lum bright="12000" contrast="12000"/>
            <a:extLst>
              <a:ext uri="{28A0092B-C50C-407E-A947-70E740481C1C}">
                <a14:useLocalDpi xmlns:a14="http://schemas.microsoft.com/office/drawing/2010/main" val="0"/>
              </a:ext>
            </a:extLst>
          </a:blip>
          <a:srcRect/>
          <a:stretch>
            <a:fillRect/>
          </a:stretch>
        </p:blipFill>
        <p:spPr>
          <a:xfrm>
            <a:off x="8137357" y="0"/>
            <a:ext cx="3733800" cy="6858000"/>
          </a:xfrm>
        </p:spPr>
      </p:pic>
      <p:sp>
        <p:nvSpPr>
          <p:cNvPr id="26628" name="Text Box 4">
            <a:extLst>
              <a:ext uri="{FF2B5EF4-FFF2-40B4-BE49-F238E27FC236}">
                <a16:creationId xmlns:a16="http://schemas.microsoft.com/office/drawing/2014/main" id="{A1034952-540E-4DBE-DD73-648078A0473E}"/>
              </a:ext>
            </a:extLst>
          </p:cNvPr>
          <p:cNvSpPr txBox="1">
            <a:spLocks noChangeArrowheads="1"/>
          </p:cNvSpPr>
          <p:nvPr/>
        </p:nvSpPr>
        <p:spPr bwMode="auto">
          <a:xfrm>
            <a:off x="8763000" y="6338888"/>
            <a:ext cx="167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FFFFFF"/>
                </a:solidFill>
                <a:latin typeface="Arial Narrow" panose="020B0606020202030204" pitchFamily="34" charset="0"/>
              </a:rPr>
              <a:t>The Louvre, Paris</a:t>
            </a:r>
          </a:p>
        </p:txBody>
      </p:sp>
    </p:spTree>
  </p:cSld>
  <p:clrMapOvr>
    <a:masterClrMapping/>
  </p:clrMapOvr>
  <p:transition spd="med">
    <p:zoom dir="in"/>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5">
            <a:extLst>
              <a:ext uri="{FF2B5EF4-FFF2-40B4-BE49-F238E27FC236}">
                <a16:creationId xmlns:a16="http://schemas.microsoft.com/office/drawing/2014/main" id="{83778F9B-E2FC-6F6D-1603-95D0E9F9DC77}"/>
              </a:ext>
            </a:extLst>
          </p:cNvPr>
          <p:cNvSpPr>
            <a:spLocks noGrp="1" noChangeArrowheads="1"/>
          </p:cNvSpPr>
          <p:nvPr>
            <p:ph type="title"/>
          </p:nvPr>
        </p:nvSpPr>
        <p:spPr>
          <a:xfrm>
            <a:off x="180474" y="493295"/>
            <a:ext cx="2947738" cy="2662989"/>
          </a:xfrm>
        </p:spPr>
        <p:txBody>
          <a:bodyPr/>
          <a:lstStyle/>
          <a:p>
            <a:pPr algn="r" eaLnBrk="1" hangingPunct="1"/>
            <a:r>
              <a:rPr lang="en-US" altLang="en-US" sz="2400" dirty="0">
                <a:latin typeface="Arial Narrow" panose="020B0606020202030204" pitchFamily="34" charset="0"/>
              </a:rPr>
              <a:t>Harvard University excavations of the palace of </a:t>
            </a:r>
            <a:r>
              <a:rPr lang="en-US" altLang="en-US" sz="2400" dirty="0" err="1">
                <a:latin typeface="Arial Narrow" panose="020B0606020202030204" pitchFamily="34" charset="0"/>
              </a:rPr>
              <a:t>Omri</a:t>
            </a:r>
            <a:r>
              <a:rPr lang="en-US" altLang="en-US" sz="2400" dirty="0">
                <a:latin typeface="Arial Narrow" panose="020B0606020202030204" pitchFamily="34" charset="0"/>
              </a:rPr>
              <a:t> and Ahab in Samaria; the style of masonry derives from Phoenicia, the home of Ahab’s wife.</a:t>
            </a:r>
          </a:p>
        </p:txBody>
      </p:sp>
      <p:pic>
        <p:nvPicPr>
          <p:cNvPr id="81923" name="Picture 7" descr="HBS81">
            <a:extLst>
              <a:ext uri="{FF2B5EF4-FFF2-40B4-BE49-F238E27FC236}">
                <a16:creationId xmlns:a16="http://schemas.microsoft.com/office/drawing/2014/main" id="{B3AF8B2F-4771-D688-C75C-36412722D4AC}"/>
              </a:ext>
            </a:extLst>
          </p:cNvPr>
          <p:cNvPicPr>
            <a:picLocks noGrp="1" noChangeAspect="1" noChangeArrowheads="1"/>
          </p:cNvPicPr>
          <p:nvPr>
            <p:ph idx="1"/>
          </p:nvPr>
        </p:nvPicPr>
        <p:blipFill>
          <a:blip r:embed="rId2">
            <a:lum bright="12000" contrast="12000"/>
            <a:extLst>
              <a:ext uri="{28A0092B-C50C-407E-A947-70E740481C1C}">
                <a14:useLocalDpi xmlns:a14="http://schemas.microsoft.com/office/drawing/2010/main" val="0"/>
              </a:ext>
            </a:extLst>
          </a:blip>
          <a:srcRect/>
          <a:stretch>
            <a:fillRect/>
          </a:stretch>
        </p:blipFill>
        <p:spPr>
          <a:xfrm>
            <a:off x="3274679" y="493295"/>
            <a:ext cx="8917321" cy="5847347"/>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a:extLst>
              <a:ext uri="{FF2B5EF4-FFF2-40B4-BE49-F238E27FC236}">
                <a16:creationId xmlns:a16="http://schemas.microsoft.com/office/drawing/2014/main" id="{2312AB1F-5FD3-57B9-5BA2-67B8FC94ED92}"/>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6011A441-D650-4454-9C0E-9A0218738BC1}" type="slidenum">
              <a:rPr lang="en-US" altLang="en-US">
                <a:solidFill>
                  <a:srgbClr val="000000"/>
                </a:solidFill>
                <a:latin typeface="Arial" panose="020B0604020202020204" pitchFamily="34" charset="0"/>
              </a:rPr>
              <a:pPr fontAlgn="base">
                <a:spcBef>
                  <a:spcPct val="0"/>
                </a:spcBef>
                <a:spcAft>
                  <a:spcPct val="0"/>
                </a:spcAft>
              </a:pPr>
              <a:t>85</a:t>
            </a:fld>
            <a:endParaRPr lang="en-US" altLang="en-US">
              <a:solidFill>
                <a:srgbClr val="000000"/>
              </a:solidFill>
              <a:latin typeface="Arial" panose="020B0604020202020204" pitchFamily="34" charset="0"/>
            </a:endParaRPr>
          </a:p>
        </p:txBody>
      </p:sp>
      <p:sp>
        <p:nvSpPr>
          <p:cNvPr id="82947" name="Rectangle 2">
            <a:extLst>
              <a:ext uri="{FF2B5EF4-FFF2-40B4-BE49-F238E27FC236}">
                <a16:creationId xmlns:a16="http://schemas.microsoft.com/office/drawing/2014/main" id="{F3C0FE3E-4441-CFAD-BA3A-EBDCCFA1222B}"/>
              </a:ext>
            </a:extLst>
          </p:cNvPr>
          <p:cNvSpPr>
            <a:spLocks noGrp="1" noChangeArrowheads="1"/>
          </p:cNvSpPr>
          <p:nvPr>
            <p:ph type="title"/>
          </p:nvPr>
        </p:nvSpPr>
        <p:spPr/>
        <p:txBody>
          <a:bodyPr/>
          <a:lstStyle/>
          <a:p>
            <a:pPr eaLnBrk="1" hangingPunct="1"/>
            <a:r>
              <a:rPr lang="en-US" altLang="en-US" sz="4000"/>
              <a:t>The Contest Between Yahweh &amp; Ba’al</a:t>
            </a:r>
          </a:p>
        </p:txBody>
      </p:sp>
      <p:sp>
        <p:nvSpPr>
          <p:cNvPr id="219139" name="Rectangle 3">
            <a:extLst>
              <a:ext uri="{FF2B5EF4-FFF2-40B4-BE49-F238E27FC236}">
                <a16:creationId xmlns:a16="http://schemas.microsoft.com/office/drawing/2014/main" id="{CFEE645A-386C-C05A-BA4F-FBE3EC7A276B}"/>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sz="2800" b="1" dirty="0"/>
              <a:t>The alternative worship shrines at Bethel and Dan left the northern kingdom wide open to the </a:t>
            </a:r>
            <a:r>
              <a:rPr lang="en-US" altLang="en-US" sz="2800" b="1" dirty="0" err="1"/>
              <a:t>Ba’al</a:t>
            </a:r>
            <a:r>
              <a:rPr lang="en-US" altLang="en-US" sz="2800" b="1" dirty="0"/>
              <a:t> fertility cult.</a:t>
            </a:r>
          </a:p>
          <a:p>
            <a:pPr eaLnBrk="1" hangingPunct="1"/>
            <a:r>
              <a:rPr lang="en-US" altLang="en-US" sz="2400" i="1" dirty="0"/>
              <a:t>The golden calves were easily confused with the pedestal of </a:t>
            </a:r>
            <a:r>
              <a:rPr lang="en-US" altLang="en-US" sz="2400" i="1" dirty="0" err="1"/>
              <a:t>Ba’al</a:t>
            </a:r>
            <a:r>
              <a:rPr lang="en-US" altLang="en-US" sz="2400" i="1" dirty="0"/>
              <a:t>, the storm god who stood on the back of a bull.</a:t>
            </a:r>
          </a:p>
          <a:p>
            <a:pPr eaLnBrk="1" hangingPunct="1"/>
            <a:r>
              <a:rPr lang="en-US" altLang="en-US" sz="2400" i="1" dirty="0"/>
              <a:t>Ahab was brazen enough to build a temple to </a:t>
            </a:r>
            <a:r>
              <a:rPr lang="en-US" altLang="en-US" sz="2400" i="1" dirty="0" err="1"/>
              <a:t>Ba’al</a:t>
            </a:r>
            <a:r>
              <a:rPr lang="en-US" altLang="en-US" sz="2400" i="1" dirty="0"/>
              <a:t> in Samaria, the new capital (1 Kg. 16:32).</a:t>
            </a:r>
          </a:p>
          <a:p>
            <a:pPr eaLnBrk="1" hangingPunct="1"/>
            <a:endParaRPr lang="en-US" altLang="en-US" sz="2800" i="1" dirty="0"/>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 calcmode="lin" valueType="num">
                                      <p:cBhvr>
                                        <p:cTn id="7" dur="500" fill="hold"/>
                                        <p:tgtEl>
                                          <p:spTgt spid="219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91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19139">
                                            <p:txEl>
                                              <p:pRg st="1" end="1"/>
                                            </p:txEl>
                                          </p:spTgt>
                                        </p:tgtEl>
                                        <p:attrNameLst>
                                          <p:attrName>style.visibility</p:attrName>
                                        </p:attrNameLst>
                                      </p:cBhvr>
                                      <p:to>
                                        <p:strVal val="visible"/>
                                      </p:to>
                                    </p:set>
                                    <p:anim calcmode="lin" valueType="num">
                                      <p:cBhvr>
                                        <p:cTn id="13" dur="500" fill="hold"/>
                                        <p:tgtEl>
                                          <p:spTgt spid="21913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1913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1913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19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19139">
                                            <p:txEl>
                                              <p:pRg st="2" end="2"/>
                                            </p:txEl>
                                          </p:spTgt>
                                        </p:tgtEl>
                                        <p:attrNameLst>
                                          <p:attrName>style.visibility</p:attrName>
                                        </p:attrNameLst>
                                      </p:cBhvr>
                                      <p:to>
                                        <p:strVal val="visible"/>
                                      </p:to>
                                    </p:set>
                                    <p:anim calcmode="lin" valueType="num">
                                      <p:cBhvr>
                                        <p:cTn id="21" dur="500" fill="hold"/>
                                        <p:tgtEl>
                                          <p:spTgt spid="21913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1913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1913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191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4">
            <a:extLst>
              <a:ext uri="{FF2B5EF4-FFF2-40B4-BE49-F238E27FC236}">
                <a16:creationId xmlns:a16="http://schemas.microsoft.com/office/drawing/2014/main" id="{FBAB0B3F-C24F-4C96-BC5B-8E07D1AD0BAF}"/>
              </a:ext>
            </a:extLst>
          </p:cNvPr>
          <p:cNvSpPr>
            <a:spLocks noGrp="1" noChangeArrowheads="1"/>
          </p:cNvSpPr>
          <p:nvPr>
            <p:ph type="title"/>
          </p:nvPr>
        </p:nvSpPr>
        <p:spPr>
          <a:xfrm>
            <a:off x="5715000" y="88231"/>
            <a:ext cx="2590800" cy="762000"/>
          </a:xfrm>
        </p:spPr>
        <p:txBody>
          <a:bodyPr/>
          <a:lstStyle/>
          <a:p>
            <a:pPr eaLnBrk="1" hangingPunct="1"/>
            <a:r>
              <a:rPr lang="en-US" altLang="en-US" dirty="0" err="1">
                <a:latin typeface="Tahoma" panose="020B0604030504040204" pitchFamily="34" charset="0"/>
              </a:rPr>
              <a:t>Ba’al</a:t>
            </a:r>
            <a:r>
              <a:rPr lang="en-US" altLang="en-US" dirty="0">
                <a:latin typeface="Tahoma" panose="020B0604030504040204" pitchFamily="34" charset="0"/>
              </a:rPr>
              <a:t> Epic</a:t>
            </a:r>
          </a:p>
        </p:txBody>
      </p:sp>
      <p:sp>
        <p:nvSpPr>
          <p:cNvPr id="83971" name="Rectangle 6">
            <a:extLst>
              <a:ext uri="{FF2B5EF4-FFF2-40B4-BE49-F238E27FC236}">
                <a16:creationId xmlns:a16="http://schemas.microsoft.com/office/drawing/2014/main" id="{3FB71BF0-6E56-3538-B30D-49E266244197}"/>
              </a:ext>
            </a:extLst>
          </p:cNvPr>
          <p:cNvSpPr>
            <a:spLocks noGrp="1" noChangeArrowheads="1"/>
          </p:cNvSpPr>
          <p:nvPr>
            <p:ph type="body" sz="half" idx="2"/>
          </p:nvPr>
        </p:nvSpPr>
        <p:spPr>
          <a:xfrm>
            <a:off x="5715000" y="1010652"/>
            <a:ext cx="6232358" cy="5618747"/>
          </a:xfrm>
        </p:spPr>
        <p:txBody>
          <a:bodyPr/>
          <a:lstStyle/>
          <a:p>
            <a:pPr eaLnBrk="1" hangingPunct="1">
              <a:lnSpc>
                <a:spcPct val="90000"/>
              </a:lnSpc>
              <a:buFont typeface="Wingdings" panose="05000000000000000000" pitchFamily="2" charset="2"/>
              <a:buNone/>
            </a:pPr>
            <a:r>
              <a:rPr lang="en-US" altLang="en-US" sz="2400" dirty="0">
                <a:latin typeface="Arial Narrow" panose="020B0606020202030204" pitchFamily="34" charset="0"/>
              </a:rPr>
              <a:t>Discovered in Ugarit (Ras </a:t>
            </a:r>
            <a:r>
              <a:rPr lang="en-US" altLang="en-US" sz="2400" dirty="0" err="1">
                <a:latin typeface="Arial Narrow" panose="020B0606020202030204" pitchFamily="34" charset="0"/>
              </a:rPr>
              <a:t>Shamra</a:t>
            </a:r>
            <a:r>
              <a:rPr lang="en-US" altLang="en-US" sz="2400" dirty="0">
                <a:latin typeface="Arial Narrow" panose="020B0606020202030204" pitchFamily="34" charset="0"/>
              </a:rPr>
              <a:t>, Syria), this text describes the myth of </a:t>
            </a:r>
            <a:r>
              <a:rPr lang="en-US" altLang="en-US" sz="2400" dirty="0" err="1">
                <a:latin typeface="Arial Narrow" panose="020B0606020202030204" pitchFamily="34" charset="0"/>
              </a:rPr>
              <a:t>Ba’al</a:t>
            </a:r>
            <a:r>
              <a:rPr lang="en-US" altLang="en-US" sz="2400" dirty="0">
                <a:latin typeface="Arial Narrow" panose="020B0606020202030204" pitchFamily="34" charset="0"/>
              </a:rPr>
              <a:t> and his role as “Lord of the Earth” (responsible for fertility). The text describes the construction of </a:t>
            </a:r>
            <a:r>
              <a:rPr lang="en-US" altLang="en-US" sz="2400" dirty="0" err="1">
                <a:latin typeface="Arial Narrow" panose="020B0606020202030204" pitchFamily="34" charset="0"/>
              </a:rPr>
              <a:t>Ba’al’s</a:t>
            </a:r>
            <a:r>
              <a:rPr lang="en-US" altLang="en-US" sz="2400" dirty="0">
                <a:latin typeface="Arial Narrow" panose="020B0606020202030204" pitchFamily="34" charset="0"/>
              </a:rPr>
              <a:t> palace on Mt. </a:t>
            </a:r>
            <a:br>
              <a:rPr lang="en-US" altLang="en-US" sz="2400" dirty="0">
                <a:latin typeface="Arial Narrow" panose="020B0606020202030204" pitchFamily="34" charset="0"/>
              </a:rPr>
            </a:br>
            <a:r>
              <a:rPr lang="en-US" altLang="en-US" sz="2400" dirty="0" err="1">
                <a:latin typeface="Arial Narrow" panose="020B0606020202030204" pitchFamily="34" charset="0"/>
              </a:rPr>
              <a:t>Zaphon</a:t>
            </a:r>
            <a:r>
              <a:rPr lang="en-US" altLang="en-US" sz="2400" dirty="0">
                <a:latin typeface="Arial Narrow" panose="020B0606020202030204" pitchFamily="34" charset="0"/>
              </a:rPr>
              <a:t> after he defeated </a:t>
            </a:r>
            <a:r>
              <a:rPr lang="en-US" altLang="en-US" sz="2400" dirty="0" err="1">
                <a:latin typeface="Arial Narrow" panose="020B0606020202030204" pitchFamily="34" charset="0"/>
              </a:rPr>
              <a:t>Yamm</a:t>
            </a:r>
            <a:r>
              <a:rPr lang="en-US" altLang="en-US" sz="2400" dirty="0">
                <a:latin typeface="Arial Narrow" panose="020B0606020202030204" pitchFamily="34" charset="0"/>
              </a:rPr>
              <a:t>, god of the sea, as well as his return from the underworld after being imprisoned by Mot, god of death.</a:t>
            </a:r>
          </a:p>
        </p:txBody>
      </p:sp>
      <p:pic>
        <p:nvPicPr>
          <p:cNvPr id="83972" name="Picture 7" descr="AIS115">
            <a:extLst>
              <a:ext uri="{FF2B5EF4-FFF2-40B4-BE49-F238E27FC236}">
                <a16:creationId xmlns:a16="http://schemas.microsoft.com/office/drawing/2014/main" id="{0DEE5982-DE1C-A60E-5C53-D7DC4BB6861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5316537" cy="68580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D4A77A"/>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4265A0C-067D-6E57-1C7F-EF6D72777C22}"/>
              </a:ext>
            </a:extLst>
          </p:cNvPr>
          <p:cNvSpPr>
            <a:spLocks noGrp="1" noChangeArrowheads="1"/>
          </p:cNvSpPr>
          <p:nvPr>
            <p:ph type="title"/>
          </p:nvPr>
        </p:nvSpPr>
        <p:spPr>
          <a:xfrm>
            <a:off x="368969" y="0"/>
            <a:ext cx="8229600" cy="1058779"/>
          </a:xfrm>
        </p:spPr>
        <p:txBody>
          <a:bodyPr/>
          <a:lstStyle/>
          <a:p>
            <a:pPr eaLnBrk="1" hangingPunct="1"/>
            <a:r>
              <a:rPr lang="en-US" altLang="en-US" sz="6000" dirty="0">
                <a:latin typeface="Impact" panose="020B0806030902050204" pitchFamily="34" charset="0"/>
              </a:rPr>
              <a:t>Canaanite Religion</a:t>
            </a:r>
            <a:endParaRPr lang="en-US" altLang="en-US" sz="3200" dirty="0">
              <a:latin typeface="Impact" panose="020B0806030902050204" pitchFamily="34" charset="0"/>
            </a:endParaRPr>
          </a:p>
        </p:txBody>
      </p:sp>
      <p:sp>
        <p:nvSpPr>
          <p:cNvPr id="220163" name="Rectangle 3">
            <a:extLst>
              <a:ext uri="{FF2B5EF4-FFF2-40B4-BE49-F238E27FC236}">
                <a16:creationId xmlns:a16="http://schemas.microsoft.com/office/drawing/2014/main" id="{BA78C332-E935-063C-04DF-291E41780BFB}"/>
              </a:ext>
            </a:extLst>
          </p:cNvPr>
          <p:cNvSpPr>
            <a:spLocks noGrp="1" noChangeArrowheads="1"/>
          </p:cNvSpPr>
          <p:nvPr>
            <p:ph type="body" idx="1"/>
          </p:nvPr>
        </p:nvSpPr>
        <p:spPr>
          <a:xfrm>
            <a:off x="0" y="1203158"/>
            <a:ext cx="12007516" cy="5654842"/>
          </a:xfrm>
        </p:spPr>
        <p:txBody>
          <a:bodyPr/>
          <a:lstStyle/>
          <a:p>
            <a:pPr eaLnBrk="1" hangingPunct="1">
              <a:lnSpc>
                <a:spcPct val="90000"/>
              </a:lnSpc>
              <a:buFont typeface="Wingdings" panose="05000000000000000000" pitchFamily="2" charset="2"/>
              <a:buNone/>
              <a:defRPr/>
            </a:pPr>
            <a:r>
              <a:rPr lang="en-US" altLang="en-US" sz="2800" i="1" dirty="0">
                <a:solidFill>
                  <a:srgbClr val="FFFF00"/>
                </a:solidFill>
                <a:effectLst>
                  <a:outerShdw blurRad="38100" dist="38100" dir="2700000" algn="tl">
                    <a:srgbClr val="000000"/>
                  </a:outerShdw>
                </a:effectLst>
                <a:latin typeface="Franklin Gothic Medium" panose="020B0603020102020204" pitchFamily="34" charset="0"/>
              </a:rPr>
              <a:t>	</a:t>
            </a:r>
            <a:r>
              <a:rPr lang="en-US" altLang="en-US" sz="2800" dirty="0">
                <a:solidFill>
                  <a:srgbClr val="FFFF00"/>
                </a:solidFill>
                <a:effectLst>
                  <a:outerShdw blurRad="38100" dist="38100" dir="2700000" algn="tl">
                    <a:srgbClr val="000000"/>
                  </a:outerShdw>
                </a:effectLst>
                <a:latin typeface="Franklin Gothic Medium" panose="020B0603020102020204" pitchFamily="34" charset="0"/>
              </a:rPr>
              <a:t>The religions of the Canaanite nations were fertility cults using imitative magic to induce fertility in the land, livestock and people.</a:t>
            </a:r>
            <a:r>
              <a:rPr lang="en-US" altLang="en-US" sz="2800" i="1" dirty="0">
                <a:latin typeface="Franklin Gothic Medium" panose="020B0603020102020204" pitchFamily="34" charset="0"/>
              </a:rPr>
              <a:t> </a:t>
            </a:r>
          </a:p>
          <a:p>
            <a:pPr lvl="1" eaLnBrk="1" hangingPunct="1">
              <a:lnSpc>
                <a:spcPct val="90000"/>
              </a:lnSpc>
              <a:buFontTx/>
              <a:buBlip>
                <a:blip r:embed="rId2"/>
              </a:buBlip>
              <a:defRPr/>
            </a:pPr>
            <a:r>
              <a:rPr lang="en-US" altLang="en-US" sz="2000" i="1" dirty="0">
                <a:latin typeface="Franklin Gothic Medium" panose="020B0603020102020204" pitchFamily="34" charset="0"/>
              </a:rPr>
              <a:t>The deities were both male and female.</a:t>
            </a:r>
          </a:p>
          <a:p>
            <a:pPr lvl="1" eaLnBrk="1" hangingPunct="1">
              <a:lnSpc>
                <a:spcPct val="90000"/>
              </a:lnSpc>
              <a:buFontTx/>
              <a:buBlip>
                <a:blip r:embed="rId2"/>
              </a:buBlip>
              <a:defRPr/>
            </a:pPr>
            <a:r>
              <a:rPr lang="en-US" altLang="en-US" sz="2000" i="1" dirty="0">
                <a:latin typeface="Franklin Gothic Medium" panose="020B0603020102020204" pitchFamily="34" charset="0"/>
              </a:rPr>
              <a:t>In Canaanite mythology, </a:t>
            </a:r>
            <a:r>
              <a:rPr lang="en-US" altLang="en-US" sz="2000" i="1" dirty="0" err="1">
                <a:solidFill>
                  <a:srgbClr val="FFFF00"/>
                </a:solidFill>
                <a:effectLst>
                  <a:outerShdw blurRad="38100" dist="38100" dir="2700000" algn="tl">
                    <a:srgbClr val="000000"/>
                  </a:outerShdw>
                </a:effectLst>
                <a:latin typeface="Franklin Gothic Medium" panose="020B0603020102020204" pitchFamily="34" charset="0"/>
              </a:rPr>
              <a:t>Ba’al</a:t>
            </a:r>
            <a:r>
              <a:rPr lang="en-US" altLang="en-US" sz="2000" i="1" dirty="0">
                <a:solidFill>
                  <a:srgbClr val="FFFF00"/>
                </a:solidFill>
                <a:effectLst>
                  <a:outerShdw blurRad="38100" dist="38100" dir="2700000" algn="tl">
                    <a:srgbClr val="000000"/>
                  </a:outerShdw>
                </a:effectLst>
                <a:latin typeface="Franklin Gothic Medium" panose="020B0603020102020204" pitchFamily="34" charset="0"/>
              </a:rPr>
              <a:t> </a:t>
            </a:r>
            <a:r>
              <a:rPr lang="en-US" altLang="en-US" sz="2000" i="1" dirty="0">
                <a:latin typeface="Franklin Gothic Medium" panose="020B0603020102020204" pitchFamily="34" charset="0"/>
              </a:rPr>
              <a:t>(god of rain, lightning and storm) was killed each fall and imprisoned by Mot (god of death), causing the dry season.</a:t>
            </a:r>
          </a:p>
          <a:p>
            <a:pPr lvl="1" eaLnBrk="1" hangingPunct="1">
              <a:lnSpc>
                <a:spcPct val="90000"/>
              </a:lnSpc>
              <a:buFontTx/>
              <a:buBlip>
                <a:blip r:embed="rId2"/>
              </a:buBlip>
              <a:defRPr/>
            </a:pPr>
            <a:r>
              <a:rPr lang="en-US" altLang="en-US" sz="2000" i="1" dirty="0">
                <a:latin typeface="Franklin Gothic Medium" panose="020B0603020102020204" pitchFamily="34" charset="0"/>
              </a:rPr>
              <a:t>In the spring, </a:t>
            </a:r>
            <a:r>
              <a:rPr lang="en-US" altLang="en-US" sz="2000" i="1" dirty="0">
                <a:solidFill>
                  <a:srgbClr val="FFFF00"/>
                </a:solidFill>
                <a:effectLst>
                  <a:outerShdw blurRad="38100" dist="38100" dir="2700000" algn="tl">
                    <a:srgbClr val="000000"/>
                  </a:outerShdw>
                </a:effectLst>
                <a:latin typeface="Franklin Gothic Medium" panose="020B0603020102020204" pitchFamily="34" charset="0"/>
              </a:rPr>
              <a:t>Ashtaroth</a:t>
            </a:r>
            <a:r>
              <a:rPr lang="en-US" altLang="en-US" sz="2000" i="1" dirty="0">
                <a:solidFill>
                  <a:srgbClr val="FFFF00"/>
                </a:solidFill>
                <a:latin typeface="Franklin Gothic Medium" panose="020B0603020102020204" pitchFamily="34" charset="0"/>
              </a:rPr>
              <a:t> </a:t>
            </a:r>
            <a:r>
              <a:rPr lang="en-US" altLang="en-US" sz="2000" i="1" dirty="0">
                <a:latin typeface="Franklin Gothic Medium" panose="020B0603020102020204" pitchFamily="34" charset="0"/>
              </a:rPr>
              <a:t>(goddess of sex and war) rescued </a:t>
            </a:r>
            <a:r>
              <a:rPr lang="en-US" altLang="en-US" sz="2000" i="1" dirty="0" err="1">
                <a:latin typeface="Franklin Gothic Medium" panose="020B0603020102020204" pitchFamily="34" charset="0"/>
              </a:rPr>
              <a:t>Ba’al</a:t>
            </a:r>
            <a:r>
              <a:rPr lang="en-US" altLang="en-US" sz="2000" i="1" dirty="0">
                <a:latin typeface="Franklin Gothic Medium" panose="020B0603020102020204" pitchFamily="34" charset="0"/>
              </a:rPr>
              <a:t> from the power of Mot, enabling </a:t>
            </a:r>
            <a:r>
              <a:rPr lang="en-US" altLang="en-US" sz="2000" i="1" dirty="0" err="1">
                <a:latin typeface="Franklin Gothic Medium" panose="020B0603020102020204" pitchFamily="34" charset="0"/>
              </a:rPr>
              <a:t>Ba’al</a:t>
            </a:r>
            <a:r>
              <a:rPr lang="en-US" altLang="en-US" sz="2000" i="1" dirty="0">
                <a:latin typeface="Franklin Gothic Medium" panose="020B0603020102020204" pitchFamily="34" charset="0"/>
              </a:rPr>
              <a:t> and Ashtaroth to mate.</a:t>
            </a:r>
          </a:p>
          <a:p>
            <a:pPr lvl="1" eaLnBrk="1" hangingPunct="1">
              <a:lnSpc>
                <a:spcPct val="90000"/>
              </a:lnSpc>
              <a:buFontTx/>
              <a:buBlip>
                <a:blip r:embed="rId2"/>
              </a:buBlip>
              <a:defRPr/>
            </a:pPr>
            <a:r>
              <a:rPr lang="en-US" altLang="en-US" sz="2000" i="1" dirty="0">
                <a:latin typeface="Franklin Gothic Medium" panose="020B0603020102020204" pitchFamily="34" charset="0"/>
              </a:rPr>
              <a:t>The mating of the deities was believed to cause fertility in soil, animals and humans.</a:t>
            </a:r>
          </a:p>
          <a:p>
            <a:pPr lvl="1" eaLnBrk="1" hangingPunct="1">
              <a:lnSpc>
                <a:spcPct val="90000"/>
              </a:lnSpc>
              <a:buFontTx/>
              <a:buBlip>
                <a:blip r:embed="rId2"/>
              </a:buBlip>
              <a:defRPr/>
            </a:pPr>
            <a:r>
              <a:rPr lang="en-US" altLang="en-US" sz="2000" i="1" dirty="0">
                <a:latin typeface="Franklin Gothic Medium" panose="020B0603020102020204" pitchFamily="34" charset="0"/>
              </a:rPr>
              <a:t>To induce </a:t>
            </a:r>
            <a:r>
              <a:rPr lang="en-US" altLang="en-US" sz="2000" i="1" dirty="0">
                <a:solidFill>
                  <a:srgbClr val="FFFF00"/>
                </a:solidFill>
                <a:effectLst>
                  <a:outerShdw blurRad="38100" dist="38100" dir="2700000" algn="tl">
                    <a:srgbClr val="000000"/>
                  </a:outerShdw>
                </a:effectLst>
                <a:latin typeface="Franklin Gothic Medium" panose="020B0603020102020204" pitchFamily="34" charset="0"/>
              </a:rPr>
              <a:t>the mating of </a:t>
            </a:r>
            <a:r>
              <a:rPr lang="en-US" altLang="en-US" sz="2000" i="1" dirty="0" err="1">
                <a:solidFill>
                  <a:srgbClr val="FFFF00"/>
                </a:solidFill>
                <a:effectLst>
                  <a:outerShdw blurRad="38100" dist="38100" dir="2700000" algn="tl">
                    <a:srgbClr val="000000"/>
                  </a:outerShdw>
                </a:effectLst>
                <a:latin typeface="Franklin Gothic Medium" panose="020B0603020102020204" pitchFamily="34" charset="0"/>
              </a:rPr>
              <a:t>Ba’al</a:t>
            </a:r>
            <a:r>
              <a:rPr lang="en-US" altLang="en-US" sz="2000" i="1" dirty="0">
                <a:solidFill>
                  <a:srgbClr val="FFFF00"/>
                </a:solidFill>
                <a:effectLst>
                  <a:outerShdw blurRad="38100" dist="38100" dir="2700000" algn="tl">
                    <a:srgbClr val="000000"/>
                  </a:outerShdw>
                </a:effectLst>
                <a:latin typeface="Franklin Gothic Medium" panose="020B0603020102020204" pitchFamily="34" charset="0"/>
              </a:rPr>
              <a:t> and Ashtaroth</a:t>
            </a:r>
            <a:r>
              <a:rPr lang="en-US" altLang="en-US" sz="2000" i="1" dirty="0">
                <a:latin typeface="Franklin Gothic Medium" panose="020B0603020102020204" pitchFamily="34" charset="0"/>
              </a:rPr>
              <a:t>, humans participated in sacred prostitution at the high places as a form of imitative magic—”on every high hill and under every green tree”.</a:t>
            </a:r>
          </a:p>
          <a:p>
            <a:pPr lvl="1" eaLnBrk="1" hangingPunct="1">
              <a:lnSpc>
                <a:spcPct val="90000"/>
              </a:lnSpc>
              <a:buFontTx/>
              <a:buBlip>
                <a:blip r:embed="rId2"/>
              </a:buBlip>
              <a:defRPr/>
            </a:pPr>
            <a:r>
              <a:rPr lang="en-US" altLang="en-US" sz="2000" i="1" dirty="0">
                <a:latin typeface="Franklin Gothic Medium" panose="020B0603020102020204" pitchFamily="34" charset="0"/>
              </a:rPr>
              <a:t>Both male and female sacred prostitutes (</a:t>
            </a:r>
            <a:r>
              <a:rPr lang="en-US" altLang="en-US" sz="2000" b="1" i="1" dirty="0" err="1">
                <a:solidFill>
                  <a:srgbClr val="FFFF00"/>
                </a:solidFill>
                <a:effectLst>
                  <a:outerShdw blurRad="38100" dist="38100" dir="2700000" algn="tl">
                    <a:srgbClr val="000000"/>
                  </a:outerShdw>
                </a:effectLst>
                <a:latin typeface="Arial Narrow" panose="020B0606020202030204" pitchFamily="34" charset="0"/>
              </a:rPr>
              <a:t>qedeshim</a:t>
            </a:r>
            <a:r>
              <a:rPr lang="en-US" altLang="en-US" sz="2000" i="1" dirty="0">
                <a:latin typeface="Franklin Gothic Medium" panose="020B0603020102020204" pitchFamily="34" charset="0"/>
              </a:rPr>
              <a:t> and </a:t>
            </a:r>
            <a:r>
              <a:rPr lang="en-US" altLang="en-US" sz="2000" b="1" i="1" dirty="0" err="1">
                <a:solidFill>
                  <a:srgbClr val="FFFF00"/>
                </a:solidFill>
                <a:effectLst>
                  <a:outerShdw blurRad="38100" dist="38100" dir="2700000" algn="tl">
                    <a:srgbClr val="000000"/>
                  </a:outerShdw>
                </a:effectLst>
                <a:latin typeface="Arial Narrow" panose="020B0606020202030204" pitchFamily="34" charset="0"/>
              </a:rPr>
              <a:t>qedeshot</a:t>
            </a:r>
            <a:r>
              <a:rPr lang="en-US" altLang="en-US" sz="2000" i="1" dirty="0">
                <a:latin typeface="Franklin Gothic Medium" panose="020B0603020102020204" pitchFamily="34" charset="0"/>
              </a:rPr>
              <a:t>) served the public in Canaanite temples and open air sacred sites on the mountains.</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20163">
                                            <p:txEl>
                                              <p:pRg st="0" end="0"/>
                                            </p:txEl>
                                          </p:spTgt>
                                        </p:tgtEl>
                                        <p:attrNameLst>
                                          <p:attrName>style.visibility</p:attrName>
                                        </p:attrNameLst>
                                      </p:cBhvr>
                                      <p:to>
                                        <p:strVal val="visible"/>
                                      </p:to>
                                    </p:set>
                                    <p:anim calcmode="lin" valueType="num">
                                      <p:cBhvr>
                                        <p:cTn id="7" dur="500" fill="hold"/>
                                        <p:tgtEl>
                                          <p:spTgt spid="220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01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0163">
                                            <p:txEl>
                                              <p:pRg st="1" end="1"/>
                                            </p:txEl>
                                          </p:spTgt>
                                        </p:tgtEl>
                                        <p:attrNameLst>
                                          <p:attrName>style.visibility</p:attrName>
                                        </p:attrNameLst>
                                      </p:cBhvr>
                                      <p:to>
                                        <p:strVal val="visible"/>
                                      </p:to>
                                    </p:set>
                                    <p:anim calcmode="lin" valueType="num">
                                      <p:cBhvr additive="base">
                                        <p:cTn id="13" dur="500" fill="hold"/>
                                        <p:tgtEl>
                                          <p:spTgt spid="2201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01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0163">
                                            <p:txEl>
                                              <p:pRg st="2" end="2"/>
                                            </p:txEl>
                                          </p:spTgt>
                                        </p:tgtEl>
                                        <p:attrNameLst>
                                          <p:attrName>style.visibility</p:attrName>
                                        </p:attrNameLst>
                                      </p:cBhvr>
                                      <p:to>
                                        <p:strVal val="visible"/>
                                      </p:to>
                                    </p:set>
                                    <p:anim calcmode="lin" valueType="num">
                                      <p:cBhvr additive="base">
                                        <p:cTn id="19" dur="500" fill="hold"/>
                                        <p:tgtEl>
                                          <p:spTgt spid="2201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01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0163">
                                            <p:txEl>
                                              <p:pRg st="3" end="3"/>
                                            </p:txEl>
                                          </p:spTgt>
                                        </p:tgtEl>
                                        <p:attrNameLst>
                                          <p:attrName>style.visibility</p:attrName>
                                        </p:attrNameLst>
                                      </p:cBhvr>
                                      <p:to>
                                        <p:strVal val="visible"/>
                                      </p:to>
                                    </p:set>
                                    <p:anim calcmode="lin" valueType="num">
                                      <p:cBhvr additive="base">
                                        <p:cTn id="25" dur="500" fill="hold"/>
                                        <p:tgtEl>
                                          <p:spTgt spid="2201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01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0163">
                                            <p:txEl>
                                              <p:pRg st="4" end="4"/>
                                            </p:txEl>
                                          </p:spTgt>
                                        </p:tgtEl>
                                        <p:attrNameLst>
                                          <p:attrName>style.visibility</p:attrName>
                                        </p:attrNameLst>
                                      </p:cBhvr>
                                      <p:to>
                                        <p:strVal val="visible"/>
                                      </p:to>
                                    </p:set>
                                    <p:anim calcmode="lin" valueType="num">
                                      <p:cBhvr additive="base">
                                        <p:cTn id="31" dur="500" fill="hold"/>
                                        <p:tgtEl>
                                          <p:spTgt spid="2201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01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20163">
                                            <p:txEl>
                                              <p:pRg st="5" end="5"/>
                                            </p:txEl>
                                          </p:spTgt>
                                        </p:tgtEl>
                                        <p:attrNameLst>
                                          <p:attrName>style.visibility</p:attrName>
                                        </p:attrNameLst>
                                      </p:cBhvr>
                                      <p:to>
                                        <p:strVal val="visible"/>
                                      </p:to>
                                    </p:set>
                                    <p:anim calcmode="lin" valueType="num">
                                      <p:cBhvr additive="base">
                                        <p:cTn id="37" dur="500" fill="hold"/>
                                        <p:tgtEl>
                                          <p:spTgt spid="2201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01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20163">
                                            <p:txEl>
                                              <p:pRg st="6" end="6"/>
                                            </p:txEl>
                                          </p:spTgt>
                                        </p:tgtEl>
                                        <p:attrNameLst>
                                          <p:attrName>style.visibility</p:attrName>
                                        </p:attrNameLst>
                                      </p:cBhvr>
                                      <p:to>
                                        <p:strVal val="visible"/>
                                      </p:to>
                                    </p:set>
                                    <p:anim calcmode="lin" valueType="num">
                                      <p:cBhvr additive="base">
                                        <p:cTn id="43" dur="500" fill="hold"/>
                                        <p:tgtEl>
                                          <p:spTgt spid="2201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01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D4A77A"/>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DF4F5DA6-C08F-FDD1-7A5A-42D87EF99CCF}"/>
              </a:ext>
            </a:extLst>
          </p:cNvPr>
          <p:cNvSpPr>
            <a:spLocks noGrp="1" noChangeArrowheads="1"/>
          </p:cNvSpPr>
          <p:nvPr>
            <p:ph type="title"/>
          </p:nvPr>
        </p:nvSpPr>
        <p:spPr>
          <a:xfrm>
            <a:off x="1981200" y="304800"/>
            <a:ext cx="8229600" cy="1143000"/>
          </a:xfrm>
        </p:spPr>
        <p:txBody>
          <a:bodyPr/>
          <a:lstStyle/>
          <a:p>
            <a:pPr eaLnBrk="1" hangingPunct="1"/>
            <a:r>
              <a:rPr lang="en-US" altLang="en-US" sz="6000" dirty="0">
                <a:latin typeface="Impact" panose="020B0806030902050204" pitchFamily="34" charset="0"/>
              </a:rPr>
              <a:t>Canaanite Pantheon</a:t>
            </a:r>
          </a:p>
        </p:txBody>
      </p:sp>
      <p:sp>
        <p:nvSpPr>
          <p:cNvPr id="221187" name="Rectangle 3">
            <a:extLst>
              <a:ext uri="{FF2B5EF4-FFF2-40B4-BE49-F238E27FC236}">
                <a16:creationId xmlns:a16="http://schemas.microsoft.com/office/drawing/2014/main" id="{82B5B112-2FE2-2F6F-625D-0B99DD6744D4}"/>
              </a:ext>
            </a:extLst>
          </p:cNvPr>
          <p:cNvSpPr>
            <a:spLocks noGrp="1" noChangeArrowheads="1"/>
          </p:cNvSpPr>
          <p:nvPr>
            <p:ph type="body" idx="1"/>
          </p:nvPr>
        </p:nvSpPr>
        <p:spPr>
          <a:xfrm>
            <a:off x="1981200" y="1524000"/>
            <a:ext cx="8229600" cy="4953000"/>
          </a:xfrm>
        </p:spPr>
        <p:txBody>
          <a:bodyPr/>
          <a:lstStyle/>
          <a:p>
            <a:pPr eaLnBrk="1" hangingPunct="1">
              <a:lnSpc>
                <a:spcPct val="90000"/>
              </a:lnSpc>
              <a:buFont typeface="Wingdings" panose="05000000000000000000" pitchFamily="2" charset="2"/>
              <a:buNone/>
              <a:defRPr/>
            </a:pPr>
            <a:r>
              <a:rPr lang="en-US" altLang="en-US" sz="2800" dirty="0">
                <a:solidFill>
                  <a:srgbClr val="FFFF00"/>
                </a:solidFill>
                <a:effectLst>
                  <a:outerShdw blurRad="38100" dist="38100" dir="2700000" algn="tl">
                    <a:srgbClr val="000000"/>
                  </a:outerShdw>
                </a:effectLst>
                <a:latin typeface="HebrewTh" pitchFamily="2" charset="0"/>
              </a:rPr>
              <a:t>     </a:t>
            </a:r>
            <a:r>
              <a:rPr lang="he-IL" altLang="en-US" sz="2800" dirty="0">
                <a:solidFill>
                  <a:srgbClr val="FFFF00"/>
                </a:solidFill>
                <a:effectLst>
                  <a:outerShdw blurRad="38100" dist="38100" dir="2700000" algn="tl">
                    <a:srgbClr val="000000"/>
                  </a:outerShdw>
                </a:effectLst>
                <a:latin typeface="HebrewTh" pitchFamily="2" charset="0"/>
              </a:rPr>
              <a:t>אל</a:t>
            </a:r>
            <a:r>
              <a:rPr lang="en-US" altLang="en-US" sz="2800" dirty="0">
                <a:solidFill>
                  <a:srgbClr val="FFFF00"/>
                </a:solidFill>
                <a:effectLst>
                  <a:outerShdw blurRad="38100" dist="38100" dir="2700000" algn="tl">
                    <a:srgbClr val="000000"/>
                  </a:outerShdw>
                </a:effectLst>
                <a:latin typeface="Agency FB" pitchFamily="2" charset="0"/>
              </a:rPr>
              <a:t> (El)</a:t>
            </a:r>
            <a:r>
              <a:rPr lang="en-US" altLang="en-US" sz="2800" dirty="0">
                <a:solidFill>
                  <a:srgbClr val="FFFF00"/>
                </a:solidFill>
                <a:effectLst>
                  <a:outerShdw blurRad="38100" dist="38100" dir="2700000" algn="tl">
                    <a:srgbClr val="000000"/>
                  </a:outerShdw>
                </a:effectLst>
                <a:latin typeface="HebrewTh" pitchFamily="2" charset="0"/>
              </a:rPr>
              <a:t>			     </a:t>
            </a:r>
            <a:r>
              <a:rPr lang="he-IL" altLang="en-US" sz="2800" dirty="0">
                <a:solidFill>
                  <a:srgbClr val="FFFF00"/>
                </a:solidFill>
                <a:effectLst>
                  <a:outerShdw blurRad="38100" dist="38100" dir="2700000" algn="tl">
                    <a:srgbClr val="000000"/>
                  </a:outerShdw>
                </a:effectLst>
                <a:latin typeface="HebrewTh" pitchFamily="2" charset="0"/>
              </a:rPr>
              <a:t>אשרת</a:t>
            </a:r>
            <a:r>
              <a:rPr lang="en-US" altLang="en-US" sz="2800" dirty="0">
                <a:solidFill>
                  <a:srgbClr val="FFFF00"/>
                </a:solidFill>
                <a:effectLst>
                  <a:outerShdw blurRad="38100" dist="38100" dir="2700000" algn="tl">
                    <a:srgbClr val="000000"/>
                  </a:outerShdw>
                </a:effectLst>
                <a:latin typeface="Agency FB" pitchFamily="2" charset="0"/>
              </a:rPr>
              <a:t> (</a:t>
            </a:r>
            <a:r>
              <a:rPr lang="en-US" altLang="en-US" sz="2800" dirty="0" err="1">
                <a:solidFill>
                  <a:srgbClr val="FFFF00"/>
                </a:solidFill>
                <a:effectLst>
                  <a:outerShdw blurRad="38100" dist="38100" dir="2700000" algn="tl">
                    <a:srgbClr val="000000"/>
                  </a:outerShdw>
                </a:effectLst>
                <a:latin typeface="Agency FB" pitchFamily="2" charset="0"/>
              </a:rPr>
              <a:t>Asherat</a:t>
            </a:r>
            <a:r>
              <a:rPr lang="en-US" altLang="en-US" sz="2800" dirty="0">
                <a:solidFill>
                  <a:srgbClr val="FFFF00"/>
                </a:solidFill>
                <a:effectLst>
                  <a:outerShdw blurRad="38100" dist="38100" dir="2700000" algn="tl">
                    <a:srgbClr val="000000"/>
                  </a:outerShdw>
                </a:effectLst>
                <a:latin typeface="Agency FB" pitchFamily="2" charset="0"/>
              </a:rPr>
              <a:t>)</a:t>
            </a:r>
          </a:p>
          <a:p>
            <a:pPr eaLnBrk="1" hangingPunct="1">
              <a:lnSpc>
                <a:spcPct val="90000"/>
              </a:lnSpc>
              <a:buFont typeface="Wingdings" panose="05000000000000000000" pitchFamily="2" charset="2"/>
              <a:buNone/>
              <a:defRPr/>
            </a:pPr>
            <a:r>
              <a:rPr lang="en-US" altLang="en-US" sz="2800" dirty="0">
                <a:solidFill>
                  <a:srgbClr val="FFFF00"/>
                </a:solidFill>
                <a:effectLst>
                  <a:outerShdw blurRad="38100" dist="38100" dir="2700000" algn="tl">
                    <a:srgbClr val="000000"/>
                  </a:outerShdw>
                </a:effectLst>
                <a:latin typeface="Agency FB" pitchFamily="2" charset="0"/>
              </a:rPr>
              <a:t>father of the pantheon	</a:t>
            </a:r>
            <a:r>
              <a:rPr lang="en-US" altLang="en-US" sz="2800" dirty="0">
                <a:effectLst>
                  <a:outerShdw blurRad="38100" dist="38100" dir="2700000" algn="tl">
                    <a:srgbClr val="FFFFFF"/>
                  </a:outerShdw>
                </a:effectLst>
                <a:latin typeface="Agency FB" pitchFamily="2" charset="0"/>
              </a:rPr>
              <a:t>		            </a:t>
            </a:r>
            <a:r>
              <a:rPr lang="en-US" altLang="en-US" sz="2800" dirty="0">
                <a:solidFill>
                  <a:srgbClr val="FFFF00"/>
                </a:solidFill>
                <a:effectLst>
                  <a:outerShdw blurRad="38100" dist="38100" dir="2700000" algn="tl">
                    <a:srgbClr val="000000"/>
                  </a:outerShdw>
                </a:effectLst>
                <a:latin typeface="Agency FB" pitchFamily="2" charset="0"/>
              </a:rPr>
              <a:t>mother of the gods</a:t>
            </a:r>
            <a:endParaRPr lang="en-US" altLang="en-US" sz="2800" dirty="0">
              <a:effectLst>
                <a:outerShdw blurRad="38100" dist="38100" dir="2700000" algn="tl">
                  <a:srgbClr val="FFFFFF"/>
                </a:outerShdw>
              </a:effectLst>
              <a:latin typeface="HebrewTh" pitchFamily="2" charset="0"/>
            </a:endParaRPr>
          </a:p>
          <a:p>
            <a:pPr algn="ctr" eaLnBrk="1" hangingPunct="1">
              <a:lnSpc>
                <a:spcPct val="90000"/>
              </a:lnSpc>
              <a:buFont typeface="Wingdings" panose="05000000000000000000" pitchFamily="2" charset="2"/>
              <a:buNone/>
              <a:defRPr/>
            </a:pPr>
            <a:endParaRPr lang="en-US" altLang="en-US" sz="2800" dirty="0">
              <a:latin typeface="HebrewTh" pitchFamily="2" charset="0"/>
            </a:endParaRPr>
          </a:p>
          <a:p>
            <a:pPr algn="ctr" eaLnBrk="1" hangingPunct="1">
              <a:lnSpc>
                <a:spcPct val="90000"/>
              </a:lnSpc>
              <a:buFont typeface="Wingdings" panose="05000000000000000000" pitchFamily="2" charset="2"/>
              <a:buNone/>
              <a:defRPr/>
            </a:pPr>
            <a:r>
              <a:rPr lang="he-IL" altLang="en-US" sz="2800" dirty="0">
                <a:solidFill>
                  <a:srgbClr val="FFFF00"/>
                </a:solidFill>
                <a:effectLst>
                  <a:outerShdw blurRad="38100" dist="38100" dir="2700000" algn="tl">
                    <a:srgbClr val="000000"/>
                  </a:outerShdw>
                </a:effectLst>
                <a:latin typeface="HebrewTh" pitchFamily="2" charset="0"/>
              </a:rPr>
              <a:t>אלים</a:t>
            </a:r>
            <a:r>
              <a:rPr lang="en-US" altLang="en-US" sz="2800" dirty="0">
                <a:solidFill>
                  <a:srgbClr val="FFFF00"/>
                </a:solidFill>
                <a:effectLst>
                  <a:outerShdw blurRad="38100" dist="38100" dir="2700000" algn="tl">
                    <a:srgbClr val="000000"/>
                  </a:outerShdw>
                </a:effectLst>
                <a:latin typeface="Agency FB" pitchFamily="2" charset="0"/>
              </a:rPr>
              <a:t> (Elim)</a:t>
            </a:r>
          </a:p>
          <a:p>
            <a:pPr algn="ctr" eaLnBrk="1" hangingPunct="1">
              <a:lnSpc>
                <a:spcPct val="90000"/>
              </a:lnSpc>
              <a:buFont typeface="Wingdings" panose="05000000000000000000" pitchFamily="2" charset="2"/>
              <a:buNone/>
              <a:defRPr/>
            </a:pPr>
            <a:r>
              <a:rPr lang="en-US" altLang="en-US" sz="2800" dirty="0">
                <a:solidFill>
                  <a:srgbClr val="FFFF00"/>
                </a:solidFill>
                <a:effectLst>
                  <a:outerShdw blurRad="38100" dist="38100" dir="2700000" algn="tl">
                    <a:srgbClr val="000000"/>
                  </a:outerShdw>
                </a:effectLst>
                <a:latin typeface="Agency FB" pitchFamily="2" charset="0"/>
              </a:rPr>
              <a:t>70 gods and goddesses</a:t>
            </a:r>
          </a:p>
          <a:p>
            <a:pPr algn="ctr" eaLnBrk="1" hangingPunct="1">
              <a:lnSpc>
                <a:spcPct val="90000"/>
              </a:lnSpc>
              <a:buFont typeface="Wingdings" panose="05000000000000000000" pitchFamily="2" charset="2"/>
              <a:buNone/>
              <a:defRPr/>
            </a:pPr>
            <a:endParaRPr lang="en-US" altLang="en-US" sz="800" dirty="0">
              <a:solidFill>
                <a:srgbClr val="FFFF00"/>
              </a:solidFill>
              <a:effectLst>
                <a:outerShdw blurRad="38100" dist="38100" dir="2700000" algn="tl">
                  <a:srgbClr val="000000"/>
                </a:outerShdw>
              </a:effectLst>
              <a:latin typeface="Agency FB" pitchFamily="2" charset="0"/>
            </a:endParaRPr>
          </a:p>
          <a:p>
            <a:pPr eaLnBrk="1" hangingPunct="1">
              <a:lnSpc>
                <a:spcPct val="90000"/>
              </a:lnSpc>
              <a:buFont typeface="Wingdings" panose="05000000000000000000" pitchFamily="2" charset="2"/>
              <a:buNone/>
              <a:defRPr/>
            </a:pPr>
            <a:r>
              <a:rPr lang="en-US" altLang="en-US" sz="2800" dirty="0">
                <a:solidFill>
                  <a:srgbClr val="FFFF00"/>
                </a:solidFill>
                <a:latin typeface="Berlin Sans FB Demi" pitchFamily="34" charset="0"/>
              </a:rPr>
              <a:t>		</a:t>
            </a:r>
            <a:r>
              <a:rPr lang="en-US" altLang="en-US" sz="2800" dirty="0">
                <a:solidFill>
                  <a:srgbClr val="FFFF00"/>
                </a:solidFill>
                <a:effectLst>
                  <a:outerShdw blurRad="38100" dist="38100" dir="2700000" algn="tl">
                    <a:srgbClr val="000000"/>
                  </a:outerShdw>
                </a:effectLst>
                <a:latin typeface="Berlin Sans FB Demi" pitchFamily="34" charset="0"/>
              </a:rPr>
              <a:t>Symbols and sacred places:</a:t>
            </a:r>
          </a:p>
          <a:p>
            <a:pPr eaLnBrk="1" hangingPunct="1">
              <a:lnSpc>
                <a:spcPct val="90000"/>
              </a:lnSpc>
              <a:buFont typeface="Wingdings" panose="05000000000000000000" pitchFamily="2" charset="2"/>
              <a:buNone/>
              <a:defRPr/>
            </a:pPr>
            <a:r>
              <a:rPr lang="en-US" altLang="en-US" sz="2800" dirty="0">
                <a:latin typeface="HebrewTh" pitchFamily="2" charset="0"/>
              </a:rPr>
              <a:t>		</a:t>
            </a:r>
            <a:r>
              <a:rPr lang="he-IL" altLang="en-US" sz="2800" dirty="0">
                <a:solidFill>
                  <a:srgbClr val="FFFFCC"/>
                </a:solidFill>
                <a:effectLst>
                  <a:outerShdw blurRad="38100" dist="38100" dir="2700000" algn="tl">
                    <a:srgbClr val="000000">
                      <a:alpha val="43137"/>
                    </a:srgbClr>
                  </a:outerShdw>
                </a:effectLst>
                <a:latin typeface="HebrewTh" pitchFamily="2" charset="0"/>
              </a:rPr>
              <a:t>מצבות</a:t>
            </a:r>
            <a:r>
              <a:rPr lang="en-US" altLang="en-US" sz="2800" dirty="0">
                <a:effectLst>
                  <a:outerShdw blurRad="38100" dist="38100" dir="2700000" algn="tl">
                    <a:srgbClr val="FFFFFF"/>
                  </a:outerShdw>
                </a:effectLst>
                <a:latin typeface="Agency FB" pitchFamily="2" charset="0"/>
              </a:rPr>
              <a:t> </a:t>
            </a:r>
            <a:r>
              <a:rPr lang="en-US" altLang="en-US" sz="2800" dirty="0">
                <a:latin typeface="Agency FB" pitchFamily="2" charset="0"/>
              </a:rPr>
              <a:t>(</a:t>
            </a:r>
            <a:r>
              <a:rPr lang="en-US" altLang="en-US" sz="2800" i="1" dirty="0" err="1">
                <a:latin typeface="Agency FB" pitchFamily="2" charset="0"/>
              </a:rPr>
              <a:t>matstsebot</a:t>
            </a:r>
            <a:r>
              <a:rPr lang="en-US" altLang="en-US" sz="2800" dirty="0">
                <a:latin typeface="Agency FB" pitchFamily="2" charset="0"/>
              </a:rPr>
              <a:t> = phallic pillars, male symbols)</a:t>
            </a:r>
            <a:endParaRPr lang="en-US" altLang="en-US" sz="2800" dirty="0">
              <a:latin typeface="HebrewTh" pitchFamily="2" charset="0"/>
            </a:endParaRPr>
          </a:p>
          <a:p>
            <a:pPr eaLnBrk="1" hangingPunct="1">
              <a:lnSpc>
                <a:spcPct val="90000"/>
              </a:lnSpc>
              <a:buFont typeface="Wingdings" panose="05000000000000000000" pitchFamily="2" charset="2"/>
              <a:buNone/>
              <a:defRPr/>
            </a:pPr>
            <a:r>
              <a:rPr lang="en-US" altLang="en-US" sz="2800" dirty="0">
                <a:latin typeface="HebrewTh" pitchFamily="2" charset="0"/>
              </a:rPr>
              <a:t>	</a:t>
            </a:r>
            <a:r>
              <a:rPr lang="en-US" altLang="en-US" sz="2800" dirty="0">
                <a:solidFill>
                  <a:srgbClr val="FFFFCC"/>
                </a:solidFill>
                <a:latin typeface="HebrewTh" pitchFamily="2" charset="0"/>
              </a:rPr>
              <a:t>	</a:t>
            </a:r>
            <a:r>
              <a:rPr lang="he-IL" altLang="en-US" sz="2800" dirty="0">
                <a:solidFill>
                  <a:srgbClr val="FFFFCC"/>
                </a:solidFill>
                <a:effectLst>
                  <a:outerShdw blurRad="38100" dist="38100" dir="2700000" algn="tl">
                    <a:srgbClr val="000000"/>
                  </a:outerShdw>
                </a:effectLst>
                <a:latin typeface="HebrewTh" pitchFamily="2" charset="0"/>
              </a:rPr>
              <a:t>אשרה</a:t>
            </a:r>
            <a:r>
              <a:rPr lang="en-US" altLang="en-US" sz="2800" dirty="0">
                <a:solidFill>
                  <a:srgbClr val="FFFF99"/>
                </a:solidFill>
                <a:latin typeface="Agency FB" pitchFamily="2" charset="0"/>
              </a:rPr>
              <a:t> </a:t>
            </a:r>
            <a:r>
              <a:rPr lang="en-US" altLang="en-US" sz="2800" dirty="0">
                <a:latin typeface="Agency FB" pitchFamily="2" charset="0"/>
              </a:rPr>
              <a:t>(</a:t>
            </a:r>
            <a:r>
              <a:rPr lang="en-US" altLang="en-US" sz="2800" i="1" dirty="0" err="1">
                <a:latin typeface="Agency FB" pitchFamily="2" charset="0"/>
              </a:rPr>
              <a:t>asherah</a:t>
            </a:r>
            <a:r>
              <a:rPr lang="en-US" altLang="en-US" sz="2800" dirty="0">
                <a:latin typeface="Agency FB" pitchFamily="2" charset="0"/>
              </a:rPr>
              <a:t> = sacred tree, female symbol)</a:t>
            </a:r>
            <a:endParaRPr lang="en-US" altLang="en-US" sz="2800" dirty="0">
              <a:latin typeface="HebrewTh" pitchFamily="2" charset="0"/>
            </a:endParaRPr>
          </a:p>
          <a:p>
            <a:pPr eaLnBrk="1" hangingPunct="1">
              <a:lnSpc>
                <a:spcPct val="90000"/>
              </a:lnSpc>
              <a:buFont typeface="Wingdings" panose="05000000000000000000" pitchFamily="2" charset="2"/>
              <a:buNone/>
              <a:defRPr/>
            </a:pPr>
            <a:r>
              <a:rPr lang="en-US" altLang="en-US" sz="2800" dirty="0">
                <a:latin typeface="HebrewTh" pitchFamily="2" charset="0"/>
              </a:rPr>
              <a:t>		</a:t>
            </a:r>
            <a:r>
              <a:rPr lang="he-IL" altLang="en-US" sz="2800" dirty="0">
                <a:solidFill>
                  <a:srgbClr val="FFFFCC"/>
                </a:solidFill>
                <a:effectLst>
                  <a:outerShdw blurRad="38100" dist="38100" dir="2700000" algn="tl">
                    <a:srgbClr val="000000"/>
                  </a:outerShdw>
                </a:effectLst>
                <a:latin typeface="HebrewTh" pitchFamily="2" charset="0"/>
              </a:rPr>
              <a:t>במות</a:t>
            </a:r>
            <a:r>
              <a:rPr lang="en-US" altLang="en-US" sz="2800" dirty="0">
                <a:latin typeface="Agency FB" pitchFamily="2" charset="0"/>
              </a:rPr>
              <a:t> (</a:t>
            </a:r>
            <a:r>
              <a:rPr lang="en-US" altLang="en-US" sz="2800" i="1" dirty="0">
                <a:latin typeface="Agency FB" pitchFamily="2" charset="0"/>
              </a:rPr>
              <a:t>bamoth</a:t>
            </a:r>
            <a:r>
              <a:rPr lang="en-US" altLang="en-US" sz="2800" dirty="0">
                <a:latin typeface="Agency FB" pitchFamily="2" charset="0"/>
              </a:rPr>
              <a:t> = high places)</a:t>
            </a:r>
            <a:endParaRPr lang="en-US" altLang="en-US" sz="2800" dirty="0">
              <a:latin typeface="HebrewTh" pitchFamily="2" charset="0"/>
            </a:endParaRPr>
          </a:p>
        </p:txBody>
      </p:sp>
      <p:sp>
        <p:nvSpPr>
          <p:cNvPr id="86020" name="Line 4">
            <a:extLst>
              <a:ext uri="{FF2B5EF4-FFF2-40B4-BE49-F238E27FC236}">
                <a16:creationId xmlns:a16="http://schemas.microsoft.com/office/drawing/2014/main" id="{0745509E-2DB8-5593-5B81-36C06C435EF1}"/>
              </a:ext>
            </a:extLst>
          </p:cNvPr>
          <p:cNvSpPr>
            <a:spLocks noChangeShapeType="1"/>
          </p:cNvSpPr>
          <p:nvPr/>
        </p:nvSpPr>
        <p:spPr bwMode="auto">
          <a:xfrm>
            <a:off x="3505200" y="2667000"/>
            <a:ext cx="525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86021" name="Line 5">
            <a:extLst>
              <a:ext uri="{FF2B5EF4-FFF2-40B4-BE49-F238E27FC236}">
                <a16:creationId xmlns:a16="http://schemas.microsoft.com/office/drawing/2014/main" id="{FD5071CD-08F4-A75E-63D7-402D22767A09}"/>
              </a:ext>
            </a:extLst>
          </p:cNvPr>
          <p:cNvSpPr>
            <a:spLocks noChangeShapeType="1"/>
          </p:cNvSpPr>
          <p:nvPr/>
        </p:nvSpPr>
        <p:spPr bwMode="auto">
          <a:xfrm flipV="1">
            <a:off x="3505200" y="23622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86022" name="Line 6">
            <a:extLst>
              <a:ext uri="{FF2B5EF4-FFF2-40B4-BE49-F238E27FC236}">
                <a16:creationId xmlns:a16="http://schemas.microsoft.com/office/drawing/2014/main" id="{2D272E0B-9B9C-A520-9843-2B8B649EBB2B}"/>
              </a:ext>
            </a:extLst>
          </p:cNvPr>
          <p:cNvSpPr>
            <a:spLocks noChangeShapeType="1"/>
          </p:cNvSpPr>
          <p:nvPr/>
        </p:nvSpPr>
        <p:spPr bwMode="auto">
          <a:xfrm flipV="1">
            <a:off x="8763000" y="23622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
        <p:nvSpPr>
          <p:cNvPr id="86023" name="Line 7">
            <a:extLst>
              <a:ext uri="{FF2B5EF4-FFF2-40B4-BE49-F238E27FC236}">
                <a16:creationId xmlns:a16="http://schemas.microsoft.com/office/drawing/2014/main" id="{DA14BCAB-F371-174A-5792-385D652CAD98}"/>
              </a:ext>
            </a:extLst>
          </p:cNvPr>
          <p:cNvSpPr>
            <a:spLocks noChangeShapeType="1"/>
          </p:cNvSpPr>
          <p:nvPr/>
        </p:nvSpPr>
        <p:spPr bwMode="auto">
          <a:xfrm>
            <a:off x="6096000" y="26670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anose="02020603050405020304" pitchFamily="18" charset="0"/>
              <a:cs typeface="Arial" panose="020B0604020202020204" pitchFamily="34"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1187">
                                            <p:txEl>
                                              <p:pRg st="3" end="3"/>
                                            </p:txEl>
                                          </p:spTgt>
                                        </p:tgtEl>
                                        <p:attrNameLst>
                                          <p:attrName>style.visibility</p:attrName>
                                        </p:attrNameLst>
                                      </p:cBhvr>
                                      <p:to>
                                        <p:strVal val="visible"/>
                                      </p:to>
                                    </p:set>
                                    <p:anim calcmode="lin" valueType="num">
                                      <p:cBhvr additive="base">
                                        <p:cTn id="7" dur="500" fill="hold"/>
                                        <p:tgtEl>
                                          <p:spTgt spid="22118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118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1187">
                                            <p:txEl>
                                              <p:pRg st="4" end="4"/>
                                            </p:txEl>
                                          </p:spTgt>
                                        </p:tgtEl>
                                        <p:attrNameLst>
                                          <p:attrName>style.visibility</p:attrName>
                                        </p:attrNameLst>
                                      </p:cBhvr>
                                      <p:to>
                                        <p:strVal val="visible"/>
                                      </p:to>
                                    </p:set>
                                    <p:anim calcmode="lin" valueType="num">
                                      <p:cBhvr additive="base">
                                        <p:cTn id="11" dur="500" fill="hold"/>
                                        <p:tgtEl>
                                          <p:spTgt spid="22118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211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21187">
                                            <p:txEl>
                                              <p:pRg st="6" end="6"/>
                                            </p:txEl>
                                          </p:spTgt>
                                        </p:tgtEl>
                                        <p:attrNameLst>
                                          <p:attrName>style.visibility</p:attrName>
                                        </p:attrNameLst>
                                      </p:cBhvr>
                                      <p:to>
                                        <p:strVal val="visible"/>
                                      </p:to>
                                    </p:set>
                                    <p:anim calcmode="lin" valueType="num">
                                      <p:cBhvr additive="base">
                                        <p:cTn id="17" dur="500" fill="hold"/>
                                        <p:tgtEl>
                                          <p:spTgt spid="221187">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1187">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1187">
                                            <p:txEl>
                                              <p:pRg st="7" end="7"/>
                                            </p:txEl>
                                          </p:spTgt>
                                        </p:tgtEl>
                                        <p:attrNameLst>
                                          <p:attrName>style.visibility</p:attrName>
                                        </p:attrNameLst>
                                      </p:cBhvr>
                                      <p:to>
                                        <p:strVal val="visible"/>
                                      </p:to>
                                    </p:set>
                                    <p:anim calcmode="lin" valueType="num">
                                      <p:cBhvr additive="base">
                                        <p:cTn id="21" dur="500" fill="hold"/>
                                        <p:tgtEl>
                                          <p:spTgt spid="221187">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1187">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1187">
                                            <p:txEl>
                                              <p:pRg st="8" end="8"/>
                                            </p:txEl>
                                          </p:spTgt>
                                        </p:tgtEl>
                                        <p:attrNameLst>
                                          <p:attrName>style.visibility</p:attrName>
                                        </p:attrNameLst>
                                      </p:cBhvr>
                                      <p:to>
                                        <p:strVal val="visible"/>
                                      </p:to>
                                    </p:set>
                                    <p:anim calcmode="lin" valueType="num">
                                      <p:cBhvr additive="base">
                                        <p:cTn id="25" dur="500" fill="hold"/>
                                        <p:tgtEl>
                                          <p:spTgt spid="22118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1187">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1187">
                                            <p:txEl>
                                              <p:pRg st="9" end="9"/>
                                            </p:txEl>
                                          </p:spTgt>
                                        </p:tgtEl>
                                        <p:attrNameLst>
                                          <p:attrName>style.visibility</p:attrName>
                                        </p:attrNameLst>
                                      </p:cBhvr>
                                      <p:to>
                                        <p:strVal val="visible"/>
                                      </p:to>
                                    </p:set>
                                    <p:anim calcmode="lin" valueType="num">
                                      <p:cBhvr additive="base">
                                        <p:cTn id="29" dur="500" fill="hold"/>
                                        <p:tgtEl>
                                          <p:spTgt spid="221187">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118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D4A77A"/>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428C4CBA-602D-D269-BDF7-033521D43412}"/>
              </a:ext>
            </a:extLst>
          </p:cNvPr>
          <p:cNvSpPr>
            <a:spLocks noGrp="1" noChangeArrowheads="1"/>
          </p:cNvSpPr>
          <p:nvPr>
            <p:ph type="title"/>
          </p:nvPr>
        </p:nvSpPr>
        <p:spPr>
          <a:xfrm>
            <a:off x="6096000" y="252663"/>
            <a:ext cx="1953127" cy="794084"/>
          </a:xfrm>
        </p:spPr>
        <p:txBody>
          <a:bodyPr/>
          <a:lstStyle/>
          <a:p>
            <a:pPr eaLnBrk="1" hangingPunct="1"/>
            <a:r>
              <a:rPr lang="en-US" altLang="en-US" dirty="0" err="1">
                <a:latin typeface="Lucida Bright" panose="02040602050505020304" pitchFamily="18" charset="0"/>
              </a:rPr>
              <a:t>Ba’al</a:t>
            </a:r>
            <a:endParaRPr lang="en-US" altLang="en-US" dirty="0">
              <a:latin typeface="Lucida Bright" panose="02040602050505020304" pitchFamily="18" charset="0"/>
            </a:endParaRPr>
          </a:p>
        </p:txBody>
      </p:sp>
      <p:pic>
        <p:nvPicPr>
          <p:cNvPr id="87043" name="Picture 3" descr="bar083e03">
            <a:extLst>
              <a:ext uri="{FF2B5EF4-FFF2-40B4-BE49-F238E27FC236}">
                <a16:creationId xmlns:a16="http://schemas.microsoft.com/office/drawing/2014/main" id="{A3648C35-83E4-ECDC-6FB0-5CE650D4850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89" y="0"/>
            <a:ext cx="26654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4" name="Picture 5" descr="OldTestament 014 (Changed)">
            <a:extLst>
              <a:ext uri="{FF2B5EF4-FFF2-40B4-BE49-F238E27FC236}">
                <a16:creationId xmlns:a16="http://schemas.microsoft.com/office/drawing/2014/main" id="{D8DF592F-BC05-FDE1-0EA8-E25F726F0B7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9299612" y="495300"/>
            <a:ext cx="2759075"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5" name="Text Box 6">
            <a:extLst>
              <a:ext uri="{FF2B5EF4-FFF2-40B4-BE49-F238E27FC236}">
                <a16:creationId xmlns:a16="http://schemas.microsoft.com/office/drawing/2014/main" id="{AC000073-8471-468E-47AA-5CDCF1136840}"/>
              </a:ext>
            </a:extLst>
          </p:cNvPr>
          <p:cNvSpPr txBox="1">
            <a:spLocks noChangeArrowheads="1"/>
          </p:cNvSpPr>
          <p:nvPr/>
        </p:nvSpPr>
        <p:spPr bwMode="auto">
          <a:xfrm>
            <a:off x="6083854" y="1165156"/>
            <a:ext cx="2971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400" dirty="0" err="1">
                <a:solidFill>
                  <a:srgbClr val="000000"/>
                </a:solidFill>
                <a:latin typeface="Arial Narrow" panose="020B0606020202030204" pitchFamily="34" charset="0"/>
              </a:rPr>
              <a:t>Ba’al</a:t>
            </a:r>
            <a:r>
              <a:rPr lang="en-US" altLang="en-US" sz="2400" dirty="0">
                <a:solidFill>
                  <a:srgbClr val="000000"/>
                </a:solidFill>
                <a:latin typeface="Arial Narrow" panose="020B0606020202030204" pitchFamily="34" charset="0"/>
              </a:rPr>
              <a:t>, the Canaanite god of storm, was usually depicted with a conical hat and often with an upraised “smiting” hand.</a:t>
            </a:r>
          </a:p>
        </p:txBody>
      </p:sp>
      <p:pic>
        <p:nvPicPr>
          <p:cNvPr id="87046" name="Picture 8" descr="ARS09">
            <a:extLst>
              <a:ext uri="{FF2B5EF4-FFF2-40B4-BE49-F238E27FC236}">
                <a16:creationId xmlns:a16="http://schemas.microsoft.com/office/drawing/2014/main" id="{17FFADE0-3C25-A19D-CFF0-34FDAA93E27B}"/>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27660" t="-410" r="25533" b="1761"/>
          <a:stretch>
            <a:fillRect/>
          </a:stretch>
        </p:blipFill>
        <p:spPr>
          <a:xfrm>
            <a:off x="2892388" y="1046747"/>
            <a:ext cx="3063875" cy="4876800"/>
          </a:xfrm>
          <a:noFill/>
          <a:extLst>
            <a:ext uri="{909E8E84-426E-40DD-AFC4-6F175D3DCCD1}">
              <a14:hiddenFill xmlns:a14="http://schemas.microsoft.com/office/drawing/2010/main">
                <a:solidFill>
                  <a:srgbClr val="FFFFFF"/>
                </a:solidFill>
              </a14:hiddenFill>
            </a:ext>
          </a:extLst>
        </p:spPr>
      </p:pic>
    </p:spTree>
  </p:cSld>
  <p:clrMapOvr>
    <a:masterClrMapping/>
  </p:clrMapOvr>
  <p:transition spd="med">
    <p:zoom dir="in"/>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2B9416E2-A6BE-9CE5-9E0A-EB01273E169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0" y="12725"/>
            <a:ext cx="12120879" cy="575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2">
            <a:extLst>
              <a:ext uri="{FF2B5EF4-FFF2-40B4-BE49-F238E27FC236}">
                <a16:creationId xmlns:a16="http://schemas.microsoft.com/office/drawing/2014/main" id="{4DC84AD5-FA7B-44FA-5AF8-33E231053B72}"/>
              </a:ext>
            </a:extLst>
          </p:cNvPr>
          <p:cNvSpPr txBox="1">
            <a:spLocks noChangeArrowheads="1"/>
          </p:cNvSpPr>
          <p:nvPr/>
        </p:nvSpPr>
        <p:spPr bwMode="auto">
          <a:xfrm>
            <a:off x="0" y="5976934"/>
            <a:ext cx="1219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Codex Sinaiticus, 4</a:t>
            </a:r>
            <a:r>
              <a:rPr kumimoji="0" lang="en-US" altLang="en-US" sz="24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th</a:t>
            </a: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century Septuagint and New Testament</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(British Library, London)</a:t>
            </a:r>
          </a:p>
        </p:txBody>
      </p:sp>
      <p:sp>
        <p:nvSpPr>
          <p:cNvPr id="2" name="Slide Number Placeholder 1">
            <a:extLst>
              <a:ext uri="{FF2B5EF4-FFF2-40B4-BE49-F238E27FC236}">
                <a16:creationId xmlns:a16="http://schemas.microsoft.com/office/drawing/2014/main" id="{F160106A-EE38-4625-53B2-97AB02DCD8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573754-D2D4-45A1-88E8-4AB0F93E9D49}"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D4A77A"/>
        </a:solidFill>
        <a:effectLst/>
      </p:bgPr>
    </p:bg>
    <p:spTree>
      <p:nvGrpSpPr>
        <p:cNvPr id="1" name=""/>
        <p:cNvGrpSpPr/>
        <p:nvPr/>
      </p:nvGrpSpPr>
      <p:grpSpPr>
        <a:xfrm>
          <a:off x="0" y="0"/>
          <a:ext cx="0" cy="0"/>
          <a:chOff x="0" y="0"/>
          <a:chExt cx="0" cy="0"/>
        </a:xfrm>
      </p:grpSpPr>
      <p:sp>
        <p:nvSpPr>
          <p:cNvPr id="88066" name="Rectangle 6">
            <a:extLst>
              <a:ext uri="{FF2B5EF4-FFF2-40B4-BE49-F238E27FC236}">
                <a16:creationId xmlns:a16="http://schemas.microsoft.com/office/drawing/2014/main" id="{103EDACE-9AD3-B846-7072-69DA2956266D}"/>
              </a:ext>
            </a:extLst>
          </p:cNvPr>
          <p:cNvSpPr>
            <a:spLocks noGrp="1" noChangeArrowheads="1"/>
          </p:cNvSpPr>
          <p:nvPr>
            <p:ph type="title"/>
          </p:nvPr>
        </p:nvSpPr>
        <p:spPr>
          <a:xfrm>
            <a:off x="397041" y="152400"/>
            <a:ext cx="11417969" cy="1295400"/>
          </a:xfrm>
        </p:spPr>
        <p:txBody>
          <a:bodyPr/>
          <a:lstStyle/>
          <a:p>
            <a:pPr eaLnBrk="1" hangingPunct="1"/>
            <a:r>
              <a:rPr lang="en-US" altLang="en-US" dirty="0">
                <a:latin typeface="Impact" panose="020B0806030902050204" pitchFamily="34" charset="0"/>
              </a:rPr>
              <a:t>Standing Stones</a:t>
            </a:r>
            <a:r>
              <a:rPr lang="en-US" altLang="en-US" sz="4000" dirty="0">
                <a:latin typeface="Impact" panose="020B0806030902050204" pitchFamily="34" charset="0"/>
              </a:rPr>
              <a:t> </a:t>
            </a:r>
            <a:r>
              <a:rPr lang="en-US" altLang="en-US" sz="4000" i="1" dirty="0"/>
              <a:t>(</a:t>
            </a:r>
            <a:r>
              <a:rPr lang="en-US" altLang="en-US" sz="4000" i="1" dirty="0" err="1"/>
              <a:t>matstsebot</a:t>
            </a:r>
            <a:r>
              <a:rPr lang="en-US" altLang="en-US" sz="4000" i="1" dirty="0"/>
              <a:t>) </a:t>
            </a:r>
            <a:r>
              <a:rPr lang="en-US" altLang="en-US" sz="4000" dirty="0"/>
              <a:t>were often phallic symbols for the </a:t>
            </a:r>
            <a:r>
              <a:rPr lang="en-US" altLang="en-US" sz="4000" dirty="0" err="1"/>
              <a:t>Ba’al</a:t>
            </a:r>
            <a:r>
              <a:rPr lang="en-US" altLang="en-US" sz="4000" dirty="0"/>
              <a:t> cult</a:t>
            </a:r>
          </a:p>
        </p:txBody>
      </p:sp>
      <p:pic>
        <p:nvPicPr>
          <p:cNvPr id="223242" name="Picture 10" descr="ARS40">
            <a:extLst>
              <a:ext uri="{FF2B5EF4-FFF2-40B4-BE49-F238E27FC236}">
                <a16:creationId xmlns:a16="http://schemas.microsoft.com/office/drawing/2014/main" id="{0B47A215-4E86-AD50-CAFC-1477DBB2D78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84737" y="1524000"/>
            <a:ext cx="3375025" cy="5181600"/>
          </a:xfrm>
          <a:noFill/>
          <a:extLst>
            <a:ext uri="{909E8E84-426E-40DD-AFC4-6F175D3DCCD1}">
              <a14:hiddenFill xmlns:a14="http://schemas.microsoft.com/office/drawing/2010/main">
                <a:solidFill>
                  <a:srgbClr val="FFFFFF"/>
                </a:solidFill>
              </a14:hiddenFill>
            </a:ext>
          </a:extLst>
        </p:spPr>
      </p:pic>
      <p:pic>
        <p:nvPicPr>
          <p:cNvPr id="223243" name="Picture 11" descr="ARS37">
            <a:extLst>
              <a:ext uri="{FF2B5EF4-FFF2-40B4-BE49-F238E27FC236}">
                <a16:creationId xmlns:a16="http://schemas.microsoft.com/office/drawing/2014/main" id="{A20C634D-E0AE-24F1-545E-22A658CED434}"/>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673263" y="1533525"/>
            <a:ext cx="5334000" cy="5172075"/>
          </a:xfrm>
          <a:noFill/>
          <a:extLst>
            <a:ext uri="{909E8E84-426E-40DD-AFC4-6F175D3DCCD1}">
              <a14:hiddenFill xmlns:a14="http://schemas.microsoft.com/office/drawing/2010/main">
                <a:solidFill>
                  <a:srgbClr val="FFFFFF"/>
                </a:solidFill>
              </a14:hiddenFill>
            </a:ext>
          </a:extLst>
        </p:spPr>
      </p:pic>
      <p:sp>
        <p:nvSpPr>
          <p:cNvPr id="223244" name="Text Box 12">
            <a:extLst>
              <a:ext uri="{FF2B5EF4-FFF2-40B4-BE49-F238E27FC236}">
                <a16:creationId xmlns:a16="http://schemas.microsoft.com/office/drawing/2014/main" id="{F5ED08C0-EDFB-924D-169D-9A9A4B53BF6E}"/>
              </a:ext>
            </a:extLst>
          </p:cNvPr>
          <p:cNvSpPr txBox="1">
            <a:spLocks noChangeArrowheads="1"/>
          </p:cNvSpPr>
          <p:nvPr/>
        </p:nvSpPr>
        <p:spPr bwMode="auto">
          <a:xfrm>
            <a:off x="3607890" y="1533525"/>
            <a:ext cx="2973385" cy="1200329"/>
          </a:xfrm>
          <a:prstGeom prst="rect">
            <a:avLst/>
          </a:prstGeom>
          <a:noFill/>
          <a:ln>
            <a:noFill/>
          </a:ln>
          <a:effectLst/>
        </p:spPr>
        <p:txBody>
          <a:bodyPr wrap="square">
            <a:spAutoFit/>
          </a:bodyPr>
          <a:lstStyle/>
          <a:p>
            <a:pPr fontAlgn="base">
              <a:spcBef>
                <a:spcPct val="50000"/>
              </a:spcBef>
              <a:spcAft>
                <a:spcPct val="0"/>
              </a:spcAft>
              <a:defRPr/>
            </a:pPr>
            <a:r>
              <a:rPr lang="en-US" altLang="en-US" sz="2400" b="1" dirty="0">
                <a:solidFill>
                  <a:srgbClr val="000000"/>
                </a:solidFill>
                <a:latin typeface="Arial Narrow" panose="020B0606020202030204" pitchFamily="34" charset="0"/>
                <a:cs typeface="Arial" panose="020B0604020202020204" pitchFamily="34" charset="0"/>
              </a:rPr>
              <a:t>Pillar excavated at Tirzah (condemned in Dt. 12:1-3; Mic. 5:13-14)</a:t>
            </a:r>
          </a:p>
        </p:txBody>
      </p:sp>
      <p:sp>
        <p:nvSpPr>
          <p:cNvPr id="223245" name="Text Box 13">
            <a:extLst>
              <a:ext uri="{FF2B5EF4-FFF2-40B4-BE49-F238E27FC236}">
                <a16:creationId xmlns:a16="http://schemas.microsoft.com/office/drawing/2014/main" id="{7FC808C9-D8F8-A991-E0D4-8C4ACDE787B2}"/>
              </a:ext>
            </a:extLst>
          </p:cNvPr>
          <p:cNvSpPr txBox="1">
            <a:spLocks noChangeArrowheads="1"/>
          </p:cNvSpPr>
          <p:nvPr/>
        </p:nvSpPr>
        <p:spPr bwMode="auto">
          <a:xfrm>
            <a:off x="3559762" y="3950370"/>
            <a:ext cx="3021513" cy="1569660"/>
          </a:xfrm>
          <a:prstGeom prst="rect">
            <a:avLst/>
          </a:prstGeom>
          <a:noFill/>
          <a:ln>
            <a:noFill/>
          </a:ln>
          <a:effectLst/>
        </p:spPr>
        <p:txBody>
          <a:bodyPr wrap="square">
            <a:spAutoFit/>
          </a:bodyPr>
          <a:lstStyle/>
          <a:p>
            <a:pPr algn="r" fontAlgn="base">
              <a:spcBef>
                <a:spcPct val="50000"/>
              </a:spcBef>
              <a:spcAft>
                <a:spcPct val="0"/>
              </a:spcAft>
              <a:defRPr/>
            </a:pPr>
            <a:r>
              <a:rPr lang="en-US" altLang="en-US" sz="2400" b="1" dirty="0">
                <a:solidFill>
                  <a:srgbClr val="000000"/>
                </a:solidFill>
                <a:latin typeface="Arial Narrow" panose="020B0606020202030204" pitchFamily="34" charset="0"/>
                <a:cs typeface="Arial" panose="020B0604020202020204" pitchFamily="34" charset="0"/>
              </a:rPr>
              <a:t>Standing stones, the two largest more than 10’ tall, were excavated at the Gezer high place.</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23242"/>
                                        </p:tgtEl>
                                        <p:attrNameLst>
                                          <p:attrName>style.visibility</p:attrName>
                                        </p:attrNameLst>
                                      </p:cBhvr>
                                      <p:to>
                                        <p:strVal val="visible"/>
                                      </p:to>
                                    </p:set>
                                    <p:animEffect transition="in" filter="dissolve">
                                      <p:cBhvr>
                                        <p:cTn id="7" dur="500"/>
                                        <p:tgtEl>
                                          <p:spTgt spid="223242"/>
                                        </p:tgtEl>
                                      </p:cBhvr>
                                    </p:animEffect>
                                  </p:childTnLst>
                                </p:cTn>
                              </p:par>
                              <p:par>
                                <p:cTn id="8" presetID="9" presetClass="entr" presetSubtype="0" fill="hold" nodeType="withEffect">
                                  <p:stCondLst>
                                    <p:cond delay="0"/>
                                  </p:stCondLst>
                                  <p:childTnLst>
                                    <p:set>
                                      <p:cBhvr>
                                        <p:cTn id="9" dur="1" fill="hold">
                                          <p:stCondLst>
                                            <p:cond delay="0"/>
                                          </p:stCondLst>
                                        </p:cTn>
                                        <p:tgtEl>
                                          <p:spTgt spid="223244"/>
                                        </p:tgtEl>
                                        <p:attrNameLst>
                                          <p:attrName>style.visibility</p:attrName>
                                        </p:attrNameLst>
                                      </p:cBhvr>
                                      <p:to>
                                        <p:strVal val="visible"/>
                                      </p:to>
                                    </p:set>
                                    <p:animEffect transition="in" filter="dissolve">
                                      <p:cBhvr>
                                        <p:cTn id="10" dur="500"/>
                                        <p:tgtEl>
                                          <p:spTgt spid="2232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23243"/>
                                        </p:tgtEl>
                                        <p:attrNameLst>
                                          <p:attrName>style.visibility</p:attrName>
                                        </p:attrNameLst>
                                      </p:cBhvr>
                                      <p:to>
                                        <p:strVal val="visible"/>
                                      </p:to>
                                    </p:set>
                                    <p:animEffect transition="in" filter="dissolve">
                                      <p:cBhvr>
                                        <p:cTn id="15" dur="500"/>
                                        <p:tgtEl>
                                          <p:spTgt spid="223243"/>
                                        </p:tgtEl>
                                      </p:cBhvr>
                                    </p:animEffect>
                                  </p:childTnLst>
                                </p:cTn>
                              </p:par>
                              <p:par>
                                <p:cTn id="16" presetID="9" presetClass="entr" presetSubtype="0" fill="hold" nodeType="withEffect">
                                  <p:stCondLst>
                                    <p:cond delay="0"/>
                                  </p:stCondLst>
                                  <p:childTnLst>
                                    <p:set>
                                      <p:cBhvr>
                                        <p:cTn id="17" dur="1" fill="hold">
                                          <p:stCondLst>
                                            <p:cond delay="0"/>
                                          </p:stCondLst>
                                        </p:cTn>
                                        <p:tgtEl>
                                          <p:spTgt spid="223245"/>
                                        </p:tgtEl>
                                        <p:attrNameLst>
                                          <p:attrName>style.visibility</p:attrName>
                                        </p:attrNameLst>
                                      </p:cBhvr>
                                      <p:to>
                                        <p:strVal val="visible"/>
                                      </p:to>
                                    </p:set>
                                    <p:animEffect transition="in" filter="dissolve">
                                      <p:cBhvr>
                                        <p:cTn id="18" dur="500"/>
                                        <p:tgtEl>
                                          <p:spTgt spid="223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4" grpId="0"/>
      <p:bldP spid="223245" grpId="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1CE8CF8-3EAA-543E-0903-29F1D9FCA384}"/>
              </a:ext>
            </a:extLst>
          </p:cNvPr>
          <p:cNvSpPr>
            <a:spLocks noGrp="1" noChangeArrowheads="1"/>
          </p:cNvSpPr>
          <p:nvPr>
            <p:ph type="title"/>
          </p:nvPr>
        </p:nvSpPr>
        <p:spPr>
          <a:xfrm>
            <a:off x="1676400" y="152400"/>
            <a:ext cx="8229600" cy="1143000"/>
          </a:xfrm>
        </p:spPr>
        <p:txBody>
          <a:bodyPr/>
          <a:lstStyle/>
          <a:p>
            <a:pPr eaLnBrk="1" hangingPunct="1"/>
            <a:r>
              <a:rPr lang="en-US" altLang="en-US" sz="3600">
                <a:latin typeface="Lucida Bright" panose="02040602050505020304" pitchFamily="18" charset="0"/>
              </a:rPr>
              <a:t>Fertility Worship </a:t>
            </a:r>
            <a:br>
              <a:rPr lang="en-US" altLang="en-US" sz="3600">
                <a:latin typeface="Lucida Bright" panose="02040602050505020304" pitchFamily="18" charset="0"/>
              </a:rPr>
            </a:br>
            <a:r>
              <a:rPr lang="en-US" altLang="en-US" sz="3600">
                <a:latin typeface="Lucida Bright" panose="02040602050505020304" pitchFamily="18" charset="0"/>
              </a:rPr>
              <a:t>and the Period of Israel</a:t>
            </a:r>
          </a:p>
        </p:txBody>
      </p:sp>
      <p:pic>
        <p:nvPicPr>
          <p:cNvPr id="636931" name="Picture 3" descr="ARS07">
            <a:extLst>
              <a:ext uri="{FF2B5EF4-FFF2-40B4-BE49-F238E27FC236}">
                <a16:creationId xmlns:a16="http://schemas.microsoft.com/office/drawing/2014/main" id="{FE200DDA-2BBA-4399-1570-9CD4885EEDF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76400" y="1447800"/>
            <a:ext cx="3505200" cy="5257800"/>
          </a:xfrm>
        </p:spPr>
      </p:pic>
      <p:pic>
        <p:nvPicPr>
          <p:cNvPr id="636932" name="Picture 4" descr="ARS22">
            <a:extLst>
              <a:ext uri="{FF2B5EF4-FFF2-40B4-BE49-F238E27FC236}">
                <a16:creationId xmlns:a16="http://schemas.microsoft.com/office/drawing/2014/main" id="{0B64B249-63CA-D20F-4A25-9E76FBE67C3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2819400"/>
            <a:ext cx="5334000" cy="3352800"/>
          </a:xfrm>
        </p:spPr>
      </p:pic>
      <p:sp>
        <p:nvSpPr>
          <p:cNvPr id="636933" name="Text Box 5">
            <a:extLst>
              <a:ext uri="{FF2B5EF4-FFF2-40B4-BE49-F238E27FC236}">
                <a16:creationId xmlns:a16="http://schemas.microsoft.com/office/drawing/2014/main" id="{4DB873F7-D457-2D6E-2126-02476ABE39AC}"/>
              </a:ext>
            </a:extLst>
          </p:cNvPr>
          <p:cNvSpPr txBox="1">
            <a:spLocks noChangeArrowheads="1"/>
          </p:cNvSpPr>
          <p:nvPr/>
        </p:nvSpPr>
        <p:spPr bwMode="auto">
          <a:xfrm>
            <a:off x="5334000" y="6172201"/>
            <a:ext cx="518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a:solidFill>
                  <a:srgbClr val="000000"/>
                </a:solidFill>
                <a:latin typeface="Arial Narrow" panose="020B0606020202030204" pitchFamily="34" charset="0"/>
              </a:rPr>
              <a:t>Asherah figurines from Israel’s Iron Age</a:t>
            </a:r>
          </a:p>
        </p:txBody>
      </p:sp>
      <p:sp>
        <p:nvSpPr>
          <p:cNvPr id="636934" name="Text Box 6">
            <a:extLst>
              <a:ext uri="{FF2B5EF4-FFF2-40B4-BE49-F238E27FC236}">
                <a16:creationId xmlns:a16="http://schemas.microsoft.com/office/drawing/2014/main" id="{B6391487-F9ED-08FD-E5E0-8BFAD78C6985}"/>
              </a:ext>
            </a:extLst>
          </p:cNvPr>
          <p:cNvSpPr txBox="1">
            <a:spLocks noChangeArrowheads="1"/>
          </p:cNvSpPr>
          <p:nvPr/>
        </p:nvSpPr>
        <p:spPr bwMode="auto">
          <a:xfrm>
            <a:off x="5181600" y="1812926"/>
            <a:ext cx="518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2000" b="1">
                <a:solidFill>
                  <a:srgbClr val="000000"/>
                </a:solidFill>
                <a:latin typeface="Arial Narrow" panose="020B0606020202030204" pitchFamily="34" charset="0"/>
              </a:rPr>
              <a:t>Late Bronze Age Canaanite female deity figurines </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36931"/>
                                        </p:tgtEl>
                                        <p:attrNameLst>
                                          <p:attrName>style.visibility</p:attrName>
                                        </p:attrNameLst>
                                      </p:cBhvr>
                                      <p:to>
                                        <p:strVal val="visible"/>
                                      </p:to>
                                    </p:set>
                                    <p:animEffect transition="in" filter="dissolve">
                                      <p:cBhvr>
                                        <p:cTn id="7" dur="500"/>
                                        <p:tgtEl>
                                          <p:spTgt spid="636931"/>
                                        </p:tgtEl>
                                      </p:cBhvr>
                                    </p:animEffect>
                                  </p:childTnLst>
                                </p:cTn>
                              </p:par>
                              <p:par>
                                <p:cTn id="8" presetID="9" presetClass="entr" presetSubtype="0" fill="hold" nodeType="withEffect">
                                  <p:stCondLst>
                                    <p:cond delay="0"/>
                                  </p:stCondLst>
                                  <p:childTnLst>
                                    <p:set>
                                      <p:cBhvr>
                                        <p:cTn id="9" dur="1" fill="hold">
                                          <p:stCondLst>
                                            <p:cond delay="0"/>
                                          </p:stCondLst>
                                        </p:cTn>
                                        <p:tgtEl>
                                          <p:spTgt spid="636934">
                                            <p:txEl>
                                              <p:pRg st="0" end="0"/>
                                            </p:txEl>
                                          </p:spTgt>
                                        </p:tgtEl>
                                        <p:attrNameLst>
                                          <p:attrName>style.visibility</p:attrName>
                                        </p:attrNameLst>
                                      </p:cBhvr>
                                      <p:to>
                                        <p:strVal val="visible"/>
                                      </p:to>
                                    </p:set>
                                    <p:animEffect transition="in" filter="dissolve">
                                      <p:cBhvr>
                                        <p:cTn id="10" dur="500"/>
                                        <p:tgtEl>
                                          <p:spTgt spid="63693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36932"/>
                                        </p:tgtEl>
                                        <p:attrNameLst>
                                          <p:attrName>style.visibility</p:attrName>
                                        </p:attrNameLst>
                                      </p:cBhvr>
                                      <p:to>
                                        <p:strVal val="visible"/>
                                      </p:to>
                                    </p:set>
                                    <p:animEffect transition="in" filter="dissolve">
                                      <p:cBhvr>
                                        <p:cTn id="15" dur="500"/>
                                        <p:tgtEl>
                                          <p:spTgt spid="636932"/>
                                        </p:tgtEl>
                                      </p:cBhvr>
                                    </p:animEffect>
                                  </p:childTnLst>
                                </p:cTn>
                              </p:par>
                              <p:par>
                                <p:cTn id="16" presetID="9" presetClass="entr" presetSubtype="0" fill="hold" nodeType="withEffect">
                                  <p:stCondLst>
                                    <p:cond delay="0"/>
                                  </p:stCondLst>
                                  <p:childTnLst>
                                    <p:set>
                                      <p:cBhvr>
                                        <p:cTn id="17" dur="1" fill="hold">
                                          <p:stCondLst>
                                            <p:cond delay="0"/>
                                          </p:stCondLst>
                                        </p:cTn>
                                        <p:tgtEl>
                                          <p:spTgt spid="636933">
                                            <p:txEl>
                                              <p:pRg st="0" end="0"/>
                                            </p:txEl>
                                          </p:spTgt>
                                        </p:tgtEl>
                                        <p:attrNameLst>
                                          <p:attrName>style.visibility</p:attrName>
                                        </p:attrNameLst>
                                      </p:cBhvr>
                                      <p:to>
                                        <p:strVal val="visible"/>
                                      </p:to>
                                    </p:set>
                                    <p:animEffect transition="in" filter="dissolve">
                                      <p:cBhvr>
                                        <p:cTn id="18" dur="500"/>
                                        <p:tgtEl>
                                          <p:spTgt spid="6369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A5C9C852-028B-4A23-2D9E-EB7C53D9DA16}"/>
              </a:ext>
            </a:extLst>
          </p:cNvPr>
          <p:cNvSpPr>
            <a:spLocks noGrp="1" noChangeArrowheads="1"/>
          </p:cNvSpPr>
          <p:nvPr>
            <p:ph type="title"/>
          </p:nvPr>
        </p:nvSpPr>
        <p:spPr>
          <a:xfrm>
            <a:off x="5181600" y="228600"/>
            <a:ext cx="6645442" cy="1395663"/>
          </a:xfrm>
        </p:spPr>
        <p:txBody>
          <a:bodyPr/>
          <a:lstStyle/>
          <a:p>
            <a:pPr eaLnBrk="1" hangingPunct="1">
              <a:defRPr/>
            </a:pPr>
            <a:r>
              <a:rPr lang="en-US" altLang="en-US" sz="3600" dirty="0">
                <a:latin typeface="Lucida Bright" pitchFamily="18" charset="0"/>
              </a:rPr>
              <a:t>Asherah Tree</a:t>
            </a:r>
            <a:br>
              <a:rPr lang="en-US" altLang="en-US" sz="3600" dirty="0">
                <a:latin typeface="Lucida Bright" pitchFamily="18" charset="0"/>
              </a:rPr>
            </a:br>
            <a:r>
              <a:rPr lang="he-IL" altLang="en-US" sz="3200" dirty="0">
                <a:solidFill>
                  <a:srgbClr val="FF3300"/>
                </a:solidFill>
                <a:effectLst>
                  <a:outerShdw blurRad="38100" dist="38100" dir="2700000" algn="tl">
                    <a:srgbClr val="000000"/>
                  </a:outerShdw>
                </a:effectLst>
                <a:latin typeface="HebrewTh" pitchFamily="2" charset="0"/>
              </a:rPr>
              <a:t>א</a:t>
            </a:r>
            <a:r>
              <a:rPr lang="he-IL" altLang="en-US" sz="3200" dirty="0">
                <a:solidFill>
                  <a:srgbClr val="FF0000"/>
                </a:solidFill>
                <a:effectLst>
                  <a:outerShdw blurRad="38100" dist="38100" dir="2700000" algn="tl">
                    <a:srgbClr val="000000">
                      <a:alpha val="43137"/>
                    </a:srgbClr>
                  </a:outerShdw>
                </a:effectLst>
                <a:latin typeface="Agency FB" pitchFamily="2" charset="0"/>
              </a:rPr>
              <a:t>שרה</a:t>
            </a:r>
            <a:r>
              <a:rPr lang="en-US" altLang="en-US" sz="3200" dirty="0">
                <a:solidFill>
                  <a:srgbClr val="FFFF99"/>
                </a:solidFill>
                <a:latin typeface="Agency FB" pitchFamily="2" charset="0"/>
              </a:rPr>
              <a:t> </a:t>
            </a:r>
            <a:r>
              <a:rPr lang="en-US" altLang="en-US" sz="2400" dirty="0">
                <a:latin typeface="Agency FB" pitchFamily="2" charset="0"/>
              </a:rPr>
              <a:t>(</a:t>
            </a:r>
            <a:r>
              <a:rPr lang="en-US" altLang="en-US" sz="2400" i="1" dirty="0" err="1">
                <a:latin typeface="Agency FB" pitchFamily="2" charset="0"/>
              </a:rPr>
              <a:t>asherah</a:t>
            </a:r>
            <a:r>
              <a:rPr lang="en-US" altLang="en-US" sz="2400" dirty="0">
                <a:latin typeface="Agency FB" pitchFamily="2" charset="0"/>
              </a:rPr>
              <a:t> = sacred tree, female symbol)</a:t>
            </a:r>
          </a:p>
        </p:txBody>
      </p:sp>
      <p:sp>
        <p:nvSpPr>
          <p:cNvPr id="90115" name="Rectangle 3">
            <a:extLst>
              <a:ext uri="{FF2B5EF4-FFF2-40B4-BE49-F238E27FC236}">
                <a16:creationId xmlns:a16="http://schemas.microsoft.com/office/drawing/2014/main" id="{402C9125-9810-8A4F-C374-B35625DA9F39}"/>
              </a:ext>
            </a:extLst>
          </p:cNvPr>
          <p:cNvSpPr>
            <a:spLocks noGrp="1" noChangeArrowheads="1"/>
          </p:cNvSpPr>
          <p:nvPr>
            <p:ph type="body" sz="half" idx="2"/>
          </p:nvPr>
        </p:nvSpPr>
        <p:spPr>
          <a:xfrm>
            <a:off x="5334000" y="2057400"/>
            <a:ext cx="6493042" cy="4038600"/>
          </a:xfrm>
        </p:spPr>
        <p:txBody>
          <a:bodyPr/>
          <a:lstStyle/>
          <a:p>
            <a:pPr eaLnBrk="1" hangingPunct="1">
              <a:lnSpc>
                <a:spcPct val="90000"/>
              </a:lnSpc>
              <a:buFont typeface="Wingdings" panose="05000000000000000000" pitchFamily="2" charset="2"/>
              <a:buNone/>
            </a:pPr>
            <a:r>
              <a:rPr lang="en-US" altLang="en-US" sz="2400" dirty="0">
                <a:latin typeface="Arial Narrow" panose="020B0606020202030204" pitchFamily="34" charset="0"/>
              </a:rPr>
              <a:t>Sacred trees (</a:t>
            </a:r>
            <a:r>
              <a:rPr lang="en-US" altLang="en-US" sz="2400" i="1" dirty="0" err="1">
                <a:latin typeface="Arial Narrow" panose="020B0606020202030204" pitchFamily="34" charset="0"/>
              </a:rPr>
              <a:t>asheroth</a:t>
            </a:r>
            <a:r>
              <a:rPr lang="en-US" altLang="en-US" sz="2400" dirty="0">
                <a:latin typeface="Arial Narrow" panose="020B0606020202030204" pitchFamily="34" charset="0"/>
              </a:rPr>
              <a:t>) were associated with cult places throughout the ancient Near East. They represented the female element in the fertility cults. Sometimes the sacred trees were ceremonially “grasped,” as in this ivory plaque from the 8</a:t>
            </a:r>
            <a:r>
              <a:rPr lang="en-US" altLang="en-US" sz="2400" baseline="30000" dirty="0">
                <a:latin typeface="Arial Narrow" panose="020B0606020202030204" pitchFamily="34" charset="0"/>
              </a:rPr>
              <a:t>th</a:t>
            </a:r>
            <a:r>
              <a:rPr lang="en-US" altLang="en-US" sz="2400" dirty="0">
                <a:latin typeface="Arial Narrow" panose="020B0606020202030204" pitchFamily="34" charset="0"/>
              </a:rPr>
              <a:t> century BC (Nimrud). </a:t>
            </a:r>
          </a:p>
        </p:txBody>
      </p:sp>
      <p:pic>
        <p:nvPicPr>
          <p:cNvPr id="90116" name="Picture 4" descr="bar084f07">
            <a:extLst>
              <a:ext uri="{FF2B5EF4-FFF2-40B4-BE49-F238E27FC236}">
                <a16:creationId xmlns:a16="http://schemas.microsoft.com/office/drawing/2014/main" id="{AB389B95-3C33-1460-EE82-592D457A81F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16126" y="0"/>
            <a:ext cx="27082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7" name="Text Box 5">
            <a:extLst>
              <a:ext uri="{FF2B5EF4-FFF2-40B4-BE49-F238E27FC236}">
                <a16:creationId xmlns:a16="http://schemas.microsoft.com/office/drawing/2014/main" id="{73D9255C-0EAC-FC60-5FC7-6C26012BB2CA}"/>
              </a:ext>
            </a:extLst>
          </p:cNvPr>
          <p:cNvSpPr txBox="1">
            <a:spLocks noChangeArrowheads="1"/>
          </p:cNvSpPr>
          <p:nvPr/>
        </p:nvSpPr>
        <p:spPr bwMode="auto">
          <a:xfrm>
            <a:off x="4876800" y="629285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sz="1600">
                <a:solidFill>
                  <a:srgbClr val="000000"/>
                </a:solidFill>
                <a:latin typeface="Arial Narrow" panose="020B0606020202030204" pitchFamily="34" charset="0"/>
              </a:rPr>
              <a:t>British Museum, London</a:t>
            </a:r>
          </a:p>
        </p:txBody>
      </p:sp>
    </p:spTree>
  </p:cSld>
  <p:clrMapOvr>
    <a:masterClrMapping/>
  </p:clrMapOvr>
  <p:transition spd="med">
    <p:zoom dir="in"/>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6">
            <a:extLst>
              <a:ext uri="{FF2B5EF4-FFF2-40B4-BE49-F238E27FC236}">
                <a16:creationId xmlns:a16="http://schemas.microsoft.com/office/drawing/2014/main" id="{240CEABA-18F3-CE36-1E32-54995D1A148F}"/>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65B699F2-8F16-4B4B-9C95-A39D8B2CEA4E}" type="slidenum">
              <a:rPr lang="en-US" altLang="en-US">
                <a:solidFill>
                  <a:srgbClr val="000000"/>
                </a:solidFill>
                <a:latin typeface="Arial" panose="020B0604020202020204" pitchFamily="34" charset="0"/>
              </a:rPr>
              <a:pPr fontAlgn="base">
                <a:spcBef>
                  <a:spcPct val="0"/>
                </a:spcBef>
                <a:spcAft>
                  <a:spcPct val="0"/>
                </a:spcAft>
              </a:pPr>
              <a:t>93</a:t>
            </a:fld>
            <a:endParaRPr lang="en-US" altLang="en-US">
              <a:solidFill>
                <a:srgbClr val="000000"/>
              </a:solidFill>
              <a:latin typeface="Arial" panose="020B0604020202020204" pitchFamily="34" charset="0"/>
            </a:endParaRPr>
          </a:p>
        </p:txBody>
      </p:sp>
      <p:sp>
        <p:nvSpPr>
          <p:cNvPr id="91139" name="Rectangle 2">
            <a:extLst>
              <a:ext uri="{FF2B5EF4-FFF2-40B4-BE49-F238E27FC236}">
                <a16:creationId xmlns:a16="http://schemas.microsoft.com/office/drawing/2014/main" id="{730E7728-6BFA-8890-FAE8-8AFD99AFF8AC}"/>
              </a:ext>
            </a:extLst>
          </p:cNvPr>
          <p:cNvSpPr>
            <a:spLocks noGrp="1" noChangeArrowheads="1"/>
          </p:cNvSpPr>
          <p:nvPr>
            <p:ph type="title"/>
          </p:nvPr>
        </p:nvSpPr>
        <p:spPr>
          <a:xfrm>
            <a:off x="1981200" y="533400"/>
            <a:ext cx="8458200" cy="1143000"/>
          </a:xfrm>
        </p:spPr>
        <p:txBody>
          <a:bodyPr/>
          <a:lstStyle/>
          <a:p>
            <a:pPr algn="ctr" eaLnBrk="1" hangingPunct="1"/>
            <a:r>
              <a:rPr lang="en-US" altLang="en-US" sz="4000"/>
              <a:t>The Kings During the Omri Dynasty</a:t>
            </a:r>
            <a:br>
              <a:rPr lang="en-US" altLang="en-US" sz="4000"/>
            </a:br>
            <a:r>
              <a:rPr lang="en-US" altLang="en-US" sz="2400" i="1"/>
              <a:t>(dates are based on the chronology of Edwin Thiele)</a:t>
            </a:r>
            <a:endParaRPr lang="en-US" altLang="en-US" sz="4000"/>
          </a:p>
        </p:txBody>
      </p:sp>
      <p:sp>
        <p:nvSpPr>
          <p:cNvPr id="91140" name="Rectangle 3">
            <a:extLst>
              <a:ext uri="{FF2B5EF4-FFF2-40B4-BE49-F238E27FC236}">
                <a16:creationId xmlns:a16="http://schemas.microsoft.com/office/drawing/2014/main" id="{2B64F1EA-D4E3-FB9E-079F-BC948C3F6CE3}"/>
              </a:ext>
            </a:extLst>
          </p:cNvPr>
          <p:cNvSpPr>
            <a:spLocks noGrp="1" noChangeArrowheads="1"/>
          </p:cNvSpPr>
          <p:nvPr>
            <p:ph type="body" sz="half" idx="1"/>
          </p:nvPr>
        </p:nvSpPr>
        <p:spPr>
          <a:xfrm>
            <a:off x="1752600" y="2133600"/>
            <a:ext cx="4267200" cy="4267200"/>
          </a:xfrm>
          <a:solidFill>
            <a:srgbClr val="DBB691"/>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sz="2800" b="1"/>
              <a:t>ISRAEL</a:t>
            </a:r>
          </a:p>
          <a:p>
            <a:pPr eaLnBrk="1" hangingPunct="1">
              <a:buFont typeface="Wingdings" panose="05000000000000000000" pitchFamily="2" charset="2"/>
              <a:buNone/>
            </a:pPr>
            <a:r>
              <a:rPr lang="en-US" altLang="en-US" sz="2800"/>
              <a:t>*Omri	  885-874 BC</a:t>
            </a:r>
          </a:p>
          <a:p>
            <a:pPr eaLnBrk="1" hangingPunct="1">
              <a:buFont typeface="Wingdings" panose="05000000000000000000" pitchFamily="2" charset="2"/>
              <a:buNone/>
            </a:pPr>
            <a:r>
              <a:rPr lang="en-US" altLang="en-US" sz="2800"/>
              <a:t>Ahab		  874-853 BC</a:t>
            </a:r>
          </a:p>
          <a:p>
            <a:pPr eaLnBrk="1" hangingPunct="1">
              <a:buFont typeface="Wingdings" panose="05000000000000000000" pitchFamily="2" charset="2"/>
              <a:buNone/>
            </a:pPr>
            <a:r>
              <a:rPr lang="en-US" altLang="en-US" sz="2800"/>
              <a:t>Ahaziah	  853-852 BC</a:t>
            </a:r>
          </a:p>
          <a:p>
            <a:pPr eaLnBrk="1" hangingPunct="1">
              <a:buFont typeface="Wingdings" panose="05000000000000000000" pitchFamily="2" charset="2"/>
              <a:buNone/>
            </a:pPr>
            <a:r>
              <a:rPr lang="en-US" altLang="en-US" sz="2800"/>
              <a:t>Jehoram	  852-841 BC</a:t>
            </a:r>
          </a:p>
          <a:p>
            <a:pPr eaLnBrk="1" hangingPunct="1">
              <a:buFont typeface="Wingdings" panose="05000000000000000000" pitchFamily="2" charset="2"/>
              <a:buNone/>
            </a:pPr>
            <a:endParaRPr lang="en-US" altLang="en-US" sz="2800"/>
          </a:p>
          <a:p>
            <a:pPr algn="r" eaLnBrk="1" hangingPunct="1">
              <a:buFont typeface="Wingdings" panose="05000000000000000000" pitchFamily="2" charset="2"/>
              <a:buNone/>
            </a:pPr>
            <a:r>
              <a:rPr lang="en-US" altLang="en-US" sz="2800"/>
              <a:t>* = </a:t>
            </a:r>
            <a:r>
              <a:rPr lang="en-US" altLang="en-US" sz="2400" i="1"/>
              <a:t>dynastic change</a:t>
            </a:r>
          </a:p>
        </p:txBody>
      </p:sp>
      <p:sp>
        <p:nvSpPr>
          <p:cNvPr id="91141" name="Rectangle 4">
            <a:extLst>
              <a:ext uri="{FF2B5EF4-FFF2-40B4-BE49-F238E27FC236}">
                <a16:creationId xmlns:a16="http://schemas.microsoft.com/office/drawing/2014/main" id="{68DA4B9E-FCC6-77E1-F4D2-A88312E8CFC7}"/>
              </a:ext>
            </a:extLst>
          </p:cNvPr>
          <p:cNvSpPr>
            <a:spLocks noGrp="1" noChangeArrowheads="1"/>
          </p:cNvSpPr>
          <p:nvPr>
            <p:ph type="body" sz="half" idx="2"/>
          </p:nvPr>
        </p:nvSpPr>
        <p:spPr>
          <a:xfrm>
            <a:off x="6172200" y="2133600"/>
            <a:ext cx="4267200" cy="4267200"/>
          </a:xfrm>
          <a:solidFill>
            <a:srgbClr val="CE9D7C"/>
          </a:solidFill>
          <a:ln w="12700">
            <a:solidFill>
              <a:schemeClr val="tx1"/>
            </a:solidFill>
            <a:miter lim="800000"/>
            <a:headEnd/>
            <a:tailEnd/>
          </a:ln>
        </p:spPr>
        <p:txBody>
          <a:bodyPr/>
          <a:lstStyle/>
          <a:p>
            <a:pPr eaLnBrk="1" hangingPunct="1">
              <a:buFont typeface="Wingdings" panose="05000000000000000000" pitchFamily="2" charset="2"/>
              <a:buNone/>
            </a:pPr>
            <a:r>
              <a:rPr lang="en-US" altLang="en-US" sz="2800" b="1"/>
              <a:t>JUDAH</a:t>
            </a:r>
          </a:p>
          <a:p>
            <a:pPr eaLnBrk="1" hangingPunct="1">
              <a:buFont typeface="Wingdings" panose="05000000000000000000" pitchFamily="2" charset="2"/>
              <a:buNone/>
            </a:pPr>
            <a:endParaRPr lang="en-US" altLang="en-US" sz="2800"/>
          </a:p>
          <a:p>
            <a:pPr eaLnBrk="1" hangingPunct="1">
              <a:buFont typeface="Wingdings" panose="05000000000000000000" pitchFamily="2" charset="2"/>
              <a:buNone/>
            </a:pPr>
            <a:r>
              <a:rPr lang="en-US" altLang="en-US" sz="2800"/>
              <a:t>**Jehoshaphat  872-848 BC</a:t>
            </a:r>
          </a:p>
          <a:p>
            <a:pPr eaLnBrk="1" hangingPunct="1">
              <a:buFont typeface="Wingdings" panose="05000000000000000000" pitchFamily="2" charset="2"/>
              <a:buNone/>
            </a:pPr>
            <a:r>
              <a:rPr lang="en-US" altLang="en-US" sz="2800"/>
              <a:t>**Jehoram	     853-841 BC</a:t>
            </a:r>
          </a:p>
          <a:p>
            <a:pPr eaLnBrk="1" hangingPunct="1">
              <a:buFont typeface="Wingdings" panose="05000000000000000000" pitchFamily="2" charset="2"/>
              <a:buNone/>
            </a:pPr>
            <a:r>
              <a:rPr lang="en-US" altLang="en-US" sz="2800"/>
              <a:t>Ahaziah		  841 BC</a:t>
            </a:r>
            <a:endParaRPr lang="en-US" altLang="en-US" sz="2800">
              <a:latin typeface="Wingdings" panose="05000000000000000000" pitchFamily="2" charset="2"/>
            </a:endParaRPr>
          </a:p>
          <a:p>
            <a:pPr eaLnBrk="1" hangingPunct="1">
              <a:buFont typeface="Wingdings" panose="05000000000000000000" pitchFamily="2" charset="2"/>
              <a:buNone/>
            </a:pPr>
            <a:endParaRPr lang="en-US" altLang="en-US" sz="2800"/>
          </a:p>
          <a:p>
            <a:pPr algn="r" eaLnBrk="1" hangingPunct="1">
              <a:buFont typeface="Wingdings" panose="05000000000000000000" pitchFamily="2" charset="2"/>
              <a:buNone/>
            </a:pPr>
            <a:r>
              <a:rPr lang="en-US" altLang="en-US" sz="2800"/>
              <a:t>** = </a:t>
            </a:r>
            <a:r>
              <a:rPr lang="en-US" altLang="en-US" sz="2400" i="1"/>
              <a:t>co-regency</a:t>
            </a:r>
            <a:endParaRPr lang="en-US" altLang="en-US" sz="2400" i="1">
              <a:latin typeface="Wingdings" panose="05000000000000000000" pitchFamily="2" charset="2"/>
            </a:endParaRPr>
          </a:p>
        </p:txBody>
      </p:sp>
    </p:spTree>
  </p:cSld>
  <p:clrMapOvr>
    <a:masterClrMapping/>
  </p:clrMapOvr>
  <p:transition spd="med">
    <p:zoom dir="in"/>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a:extLst>
              <a:ext uri="{FF2B5EF4-FFF2-40B4-BE49-F238E27FC236}">
                <a16:creationId xmlns:a16="http://schemas.microsoft.com/office/drawing/2014/main" id="{A55B1B19-423D-8ADC-1731-C57942046341}"/>
              </a:ext>
            </a:extLst>
          </p:cNvPr>
          <p:cNvSpPr>
            <a:spLocks noGrp="1"/>
          </p:cNvSpPr>
          <p:nvPr>
            <p:ph type="sldNum" sz="quarter" idx="12"/>
          </p:nvPr>
        </p:nvSpPr>
        <p:spPr>
          <a:noFill/>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fld id="{E2C9C505-81F9-4660-9EE8-CCF83B330D49}" type="slidenum">
              <a:rPr lang="en-US" altLang="en-US">
                <a:solidFill>
                  <a:srgbClr val="000000"/>
                </a:solidFill>
                <a:latin typeface="Arial" panose="020B0604020202020204" pitchFamily="34" charset="0"/>
              </a:rPr>
              <a:pPr fontAlgn="base">
                <a:spcBef>
                  <a:spcPct val="0"/>
                </a:spcBef>
                <a:spcAft>
                  <a:spcPct val="0"/>
                </a:spcAft>
              </a:pPr>
              <a:t>94</a:t>
            </a:fld>
            <a:endParaRPr lang="en-US" altLang="en-US">
              <a:solidFill>
                <a:srgbClr val="000000"/>
              </a:solidFill>
              <a:latin typeface="Arial" panose="020B0604020202020204" pitchFamily="34" charset="0"/>
            </a:endParaRPr>
          </a:p>
        </p:txBody>
      </p:sp>
      <p:sp>
        <p:nvSpPr>
          <p:cNvPr id="92163" name="Rectangle 2">
            <a:extLst>
              <a:ext uri="{FF2B5EF4-FFF2-40B4-BE49-F238E27FC236}">
                <a16:creationId xmlns:a16="http://schemas.microsoft.com/office/drawing/2014/main" id="{689F7C80-7C82-D516-2634-8E4DF49A0652}"/>
              </a:ext>
            </a:extLst>
          </p:cNvPr>
          <p:cNvSpPr>
            <a:spLocks noGrp="1" noChangeArrowheads="1"/>
          </p:cNvSpPr>
          <p:nvPr>
            <p:ph type="title"/>
          </p:nvPr>
        </p:nvSpPr>
        <p:spPr/>
        <p:txBody>
          <a:bodyPr/>
          <a:lstStyle/>
          <a:p>
            <a:pPr eaLnBrk="1" hangingPunct="1"/>
            <a:r>
              <a:rPr lang="en-US" altLang="en-US" sz="4000"/>
              <a:t>The Reign of Ahab (= father’s brother)</a:t>
            </a:r>
          </a:p>
        </p:txBody>
      </p:sp>
      <p:sp>
        <p:nvSpPr>
          <p:cNvPr id="227331" name="Rectangle 3">
            <a:extLst>
              <a:ext uri="{FF2B5EF4-FFF2-40B4-BE49-F238E27FC236}">
                <a16:creationId xmlns:a16="http://schemas.microsoft.com/office/drawing/2014/main" id="{C5F38C79-0F4B-D83B-6A56-581CB5AEF625}"/>
              </a:ext>
            </a:extLst>
          </p:cNvPr>
          <p:cNvSpPr>
            <a:spLocks noGrp="1" noChangeArrowheads="1"/>
          </p:cNvSpPr>
          <p:nvPr>
            <p:ph type="body" idx="1"/>
          </p:nvPr>
        </p:nvSpPr>
        <p:spPr>
          <a:xfrm>
            <a:off x="240632" y="1828800"/>
            <a:ext cx="11754852" cy="4800600"/>
          </a:xfrm>
        </p:spPr>
        <p:txBody>
          <a:bodyPr/>
          <a:lstStyle/>
          <a:p>
            <a:pPr eaLnBrk="1" hangingPunct="1">
              <a:lnSpc>
                <a:spcPct val="80000"/>
              </a:lnSpc>
              <a:buFont typeface="Wingdings" panose="05000000000000000000" pitchFamily="2" charset="2"/>
              <a:buNone/>
            </a:pPr>
            <a:r>
              <a:rPr lang="en-US" altLang="en-US" sz="2800" b="1" dirty="0"/>
              <a:t>Ahab justifiably earns the worst marks for any northern king.</a:t>
            </a:r>
          </a:p>
          <a:p>
            <a:pPr eaLnBrk="1" hangingPunct="1">
              <a:lnSpc>
                <a:spcPct val="80000"/>
              </a:lnSpc>
            </a:pPr>
            <a:r>
              <a:rPr lang="en-US" altLang="en-US" sz="2400" i="1" dirty="0"/>
              <a:t>He continued the shrines of Jeroboam I (1 Kg. 16:31a; cf. 12:26-33).</a:t>
            </a:r>
          </a:p>
          <a:p>
            <a:pPr eaLnBrk="1" hangingPunct="1">
              <a:lnSpc>
                <a:spcPct val="80000"/>
              </a:lnSpc>
            </a:pPr>
            <a:r>
              <a:rPr lang="en-US" altLang="en-US" sz="2400" i="1" dirty="0"/>
              <a:t>He married a pagan princess, daughter of </a:t>
            </a:r>
            <a:r>
              <a:rPr lang="en-US" altLang="en-US" sz="2400" i="1" dirty="0" err="1"/>
              <a:t>Ethbaal</a:t>
            </a:r>
            <a:r>
              <a:rPr lang="en-US" altLang="en-US" sz="2400" i="1" dirty="0"/>
              <a:t> of Phoenicia (1 Kg. 16:31b; cf. Dt. 7:3-4).</a:t>
            </a:r>
          </a:p>
          <a:p>
            <a:pPr eaLnBrk="1" hangingPunct="1">
              <a:lnSpc>
                <a:spcPct val="80000"/>
              </a:lnSpc>
            </a:pPr>
            <a:r>
              <a:rPr lang="en-US" altLang="en-US" sz="2400" i="1" dirty="0"/>
              <a:t>He plunged into Canaanite paganism (1 Kg. 16:31c-33; cf. Ex. 20:4).</a:t>
            </a:r>
          </a:p>
          <a:p>
            <a:pPr eaLnBrk="1" hangingPunct="1">
              <a:lnSpc>
                <a:spcPct val="80000"/>
              </a:lnSpc>
            </a:pPr>
            <a:r>
              <a:rPr lang="en-US" altLang="en-US" sz="2400" i="1" dirty="0"/>
              <a:t>He authorized the rebuilding of Jericho (1 Kg. 16:34; cf. Jos. 6:21, 24, 26).</a:t>
            </a:r>
          </a:p>
          <a:p>
            <a:pPr eaLnBrk="1" hangingPunct="1">
              <a:lnSpc>
                <a:spcPct val="80000"/>
              </a:lnSpc>
            </a:pPr>
            <a:endParaRPr lang="en-US" altLang="en-US" sz="2400" i="1" dirty="0"/>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 calcmode="lin" valueType="num">
                                      <p:cBhvr>
                                        <p:cTn id="7" dur="500" fill="hold"/>
                                        <p:tgtEl>
                                          <p:spTgt spid="2273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27331">
                                            <p:txEl>
                                              <p:pRg st="1" end="1"/>
                                            </p:txEl>
                                          </p:spTgt>
                                        </p:tgtEl>
                                        <p:attrNameLst>
                                          <p:attrName>style.visibility</p:attrName>
                                        </p:attrNameLst>
                                      </p:cBhvr>
                                      <p:to>
                                        <p:strVal val="visible"/>
                                      </p:to>
                                    </p:set>
                                    <p:anim calcmode="lin" valueType="num">
                                      <p:cBhvr>
                                        <p:cTn id="13" dur="500" fill="hold"/>
                                        <p:tgtEl>
                                          <p:spTgt spid="2273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273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273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273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27331">
                                            <p:txEl>
                                              <p:pRg st="2" end="2"/>
                                            </p:txEl>
                                          </p:spTgt>
                                        </p:tgtEl>
                                        <p:attrNameLst>
                                          <p:attrName>style.visibility</p:attrName>
                                        </p:attrNameLst>
                                      </p:cBhvr>
                                      <p:to>
                                        <p:strVal val="visible"/>
                                      </p:to>
                                    </p:set>
                                    <p:anim calcmode="lin" valueType="num">
                                      <p:cBhvr>
                                        <p:cTn id="21" dur="500" fill="hold"/>
                                        <p:tgtEl>
                                          <p:spTgt spid="2273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273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273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273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27331">
                                            <p:txEl>
                                              <p:pRg st="3" end="3"/>
                                            </p:txEl>
                                          </p:spTgt>
                                        </p:tgtEl>
                                        <p:attrNameLst>
                                          <p:attrName>style.visibility</p:attrName>
                                        </p:attrNameLst>
                                      </p:cBhvr>
                                      <p:to>
                                        <p:strVal val="visible"/>
                                      </p:to>
                                    </p:set>
                                    <p:anim calcmode="lin" valueType="num">
                                      <p:cBhvr>
                                        <p:cTn id="29" dur="500" fill="hold"/>
                                        <p:tgtEl>
                                          <p:spTgt spid="22733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2733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2733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273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27331">
                                            <p:txEl>
                                              <p:pRg st="4" end="4"/>
                                            </p:txEl>
                                          </p:spTgt>
                                        </p:tgtEl>
                                        <p:attrNameLst>
                                          <p:attrName>style.visibility</p:attrName>
                                        </p:attrNameLst>
                                      </p:cBhvr>
                                      <p:to>
                                        <p:strVal val="visible"/>
                                      </p:to>
                                    </p:set>
                                    <p:anim calcmode="lin" valueType="num">
                                      <p:cBhvr>
                                        <p:cTn id="37" dur="500" fill="hold"/>
                                        <p:tgtEl>
                                          <p:spTgt spid="22733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2733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2733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2733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4">
            <a:extLst>
              <a:ext uri="{FF2B5EF4-FFF2-40B4-BE49-F238E27FC236}">
                <a16:creationId xmlns:a16="http://schemas.microsoft.com/office/drawing/2014/main" id="{1E95AF04-4FCB-50B6-E90B-67757F8B02B2}"/>
              </a:ext>
            </a:extLst>
          </p:cNvPr>
          <p:cNvSpPr>
            <a:spLocks noGrp="1" noChangeArrowheads="1"/>
          </p:cNvSpPr>
          <p:nvPr>
            <p:ph type="title"/>
          </p:nvPr>
        </p:nvSpPr>
        <p:spPr>
          <a:xfrm>
            <a:off x="1981200" y="397042"/>
            <a:ext cx="3108158" cy="834189"/>
          </a:xfrm>
        </p:spPr>
        <p:txBody>
          <a:bodyPr/>
          <a:lstStyle/>
          <a:p>
            <a:pPr eaLnBrk="1" hangingPunct="1"/>
            <a:r>
              <a:rPr lang="en-US" altLang="en-US" dirty="0" err="1">
                <a:latin typeface="Impact" panose="020B0806030902050204" pitchFamily="34" charset="0"/>
              </a:rPr>
              <a:t>Kurkh</a:t>
            </a:r>
            <a:r>
              <a:rPr lang="en-US" altLang="en-US" dirty="0">
                <a:latin typeface="Impact" panose="020B0806030902050204" pitchFamily="34" charset="0"/>
              </a:rPr>
              <a:t> Stele</a:t>
            </a:r>
          </a:p>
        </p:txBody>
      </p:sp>
      <p:sp>
        <p:nvSpPr>
          <p:cNvPr id="93187" name="Rectangle 5">
            <a:extLst>
              <a:ext uri="{FF2B5EF4-FFF2-40B4-BE49-F238E27FC236}">
                <a16:creationId xmlns:a16="http://schemas.microsoft.com/office/drawing/2014/main" id="{5A1E24DB-9108-C2EE-3967-BBA4062C7181}"/>
              </a:ext>
            </a:extLst>
          </p:cNvPr>
          <p:cNvSpPr>
            <a:spLocks noGrp="1" noChangeArrowheads="1"/>
          </p:cNvSpPr>
          <p:nvPr>
            <p:ph type="body" sz="half" idx="1"/>
          </p:nvPr>
        </p:nvSpPr>
        <p:spPr>
          <a:xfrm>
            <a:off x="312821" y="1524000"/>
            <a:ext cx="7090611" cy="5091113"/>
          </a:xfrm>
        </p:spPr>
        <p:txBody>
          <a:bodyPr/>
          <a:lstStyle/>
          <a:p>
            <a:pPr eaLnBrk="1" hangingPunct="1">
              <a:buFont typeface="Wingdings" panose="05000000000000000000" pitchFamily="2" charset="2"/>
              <a:buNone/>
            </a:pPr>
            <a:r>
              <a:rPr lang="en-US" altLang="en-US" sz="2400" dirty="0">
                <a:latin typeface="Arial" panose="020B0604020202020204" pitchFamily="34" charset="0"/>
              </a:rPr>
              <a:t>Though not recorded in the Bible, Ahab joined a coalition of a dozen kings to confront Shalmaneser III of Assyria at </a:t>
            </a:r>
            <a:r>
              <a:rPr lang="en-US" altLang="en-US" sz="2400" dirty="0" err="1">
                <a:latin typeface="Arial" panose="020B0604020202020204" pitchFamily="34" charset="0"/>
              </a:rPr>
              <a:t>Qarqar</a:t>
            </a:r>
            <a:r>
              <a:rPr lang="en-US" altLang="en-US" sz="2400" dirty="0">
                <a:latin typeface="Arial" panose="020B0604020202020204" pitchFamily="34" charset="0"/>
              </a:rPr>
              <a:t> on the Orontes River in 853 BC.</a:t>
            </a:r>
          </a:p>
          <a:p>
            <a:pPr eaLnBrk="1" hangingPunct="1">
              <a:buFont typeface="Wingdings" panose="05000000000000000000" pitchFamily="2" charset="2"/>
              <a:buNone/>
            </a:pPr>
            <a:r>
              <a:rPr lang="en-US" altLang="en-US" sz="2400" dirty="0">
                <a:latin typeface="Arial" panose="020B0604020202020204" pitchFamily="34" charset="0"/>
              </a:rPr>
              <a:t>According to this Assyrian stele, Ahab fielded 2,000 chariots and 10,000 soldiers.</a:t>
            </a:r>
          </a:p>
        </p:txBody>
      </p:sp>
      <p:pic>
        <p:nvPicPr>
          <p:cNvPr id="93188" name="Picture 7" descr="Kurkh_Stele">
            <a:extLst>
              <a:ext uri="{FF2B5EF4-FFF2-40B4-BE49-F238E27FC236}">
                <a16:creationId xmlns:a16="http://schemas.microsoft.com/office/drawing/2014/main" id="{ADE9840A-AB6E-B27E-E90C-4DF0143632B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689850" y="0"/>
            <a:ext cx="29781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9" name="Text Box 8">
            <a:extLst>
              <a:ext uri="{FF2B5EF4-FFF2-40B4-BE49-F238E27FC236}">
                <a16:creationId xmlns:a16="http://schemas.microsoft.com/office/drawing/2014/main" id="{6A33437F-6800-5A23-D698-8F872380AF1B}"/>
              </a:ext>
            </a:extLst>
          </p:cNvPr>
          <p:cNvSpPr txBox="1">
            <a:spLocks noChangeArrowheads="1"/>
          </p:cNvSpPr>
          <p:nvPr/>
        </p:nvSpPr>
        <p:spPr bwMode="auto">
          <a:xfrm>
            <a:off x="5334000" y="6248401"/>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fontAlgn="base">
              <a:spcBef>
                <a:spcPct val="50000"/>
              </a:spcBef>
              <a:spcAft>
                <a:spcPct val="0"/>
              </a:spcAft>
            </a:pPr>
            <a:r>
              <a:rPr lang="en-US" altLang="en-US">
                <a:solidFill>
                  <a:srgbClr val="000000"/>
                </a:solidFill>
                <a:latin typeface="Arial Narrow" panose="020B0606020202030204" pitchFamily="34" charset="0"/>
              </a:rPr>
              <a:t>British Museum, London</a:t>
            </a:r>
          </a:p>
        </p:txBody>
      </p:sp>
    </p:spTree>
  </p:cSld>
  <p:clrMapOvr>
    <a:masterClrMapping/>
  </p:clrMapOvr>
  <p:transition spd="med">
    <p:zoom dir="in"/>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F98C895B-B9FA-6960-5FC1-D94C7CBC2C8D}"/>
              </a:ext>
            </a:extLst>
          </p:cNvPr>
          <p:cNvSpPr>
            <a:spLocks noGrp="1" noChangeArrowheads="1"/>
          </p:cNvSpPr>
          <p:nvPr>
            <p:ph type="title"/>
          </p:nvPr>
        </p:nvSpPr>
        <p:spPr>
          <a:xfrm>
            <a:off x="456448" y="204536"/>
            <a:ext cx="3810000" cy="865188"/>
          </a:xfrm>
        </p:spPr>
        <p:txBody>
          <a:bodyPr/>
          <a:lstStyle/>
          <a:p>
            <a:pPr algn="ctr" eaLnBrk="1" hangingPunct="1"/>
            <a:r>
              <a:rPr lang="en-US" altLang="en-US" sz="4000" dirty="0">
                <a:solidFill>
                  <a:schemeClr val="folHlink"/>
                </a:solidFill>
                <a:latin typeface="Impact" panose="020B0806030902050204" pitchFamily="34" charset="0"/>
              </a:rPr>
              <a:t>Jezebel’s seal</a:t>
            </a:r>
            <a:br>
              <a:rPr lang="en-US" altLang="en-US" sz="1600" dirty="0">
                <a:solidFill>
                  <a:schemeClr val="folHlink"/>
                </a:solidFill>
              </a:rPr>
            </a:br>
            <a:r>
              <a:rPr lang="en-US" altLang="en-US" sz="1800" dirty="0">
                <a:solidFill>
                  <a:schemeClr val="folHlink"/>
                </a:solidFill>
                <a:latin typeface="Arial Narrow" panose="020B0606020202030204" pitchFamily="34" charset="0"/>
              </a:rPr>
              <a:t>Israel Museum</a:t>
            </a:r>
          </a:p>
        </p:txBody>
      </p:sp>
      <p:sp>
        <p:nvSpPr>
          <p:cNvPr id="249859" name="Rectangle 3">
            <a:extLst>
              <a:ext uri="{FF2B5EF4-FFF2-40B4-BE49-F238E27FC236}">
                <a16:creationId xmlns:a16="http://schemas.microsoft.com/office/drawing/2014/main" id="{E410EFC3-8FB6-5E3D-3910-D85322914ABA}"/>
              </a:ext>
            </a:extLst>
          </p:cNvPr>
          <p:cNvSpPr>
            <a:spLocks noGrp="1" noChangeArrowheads="1"/>
          </p:cNvSpPr>
          <p:nvPr>
            <p:ph type="body" sz="half" idx="2"/>
          </p:nvPr>
        </p:nvSpPr>
        <p:spPr>
          <a:xfrm>
            <a:off x="4908883" y="304800"/>
            <a:ext cx="7198143" cy="6248400"/>
          </a:xfrm>
        </p:spPr>
        <p:txBody>
          <a:bodyPr/>
          <a:lstStyle/>
          <a:p>
            <a:pPr eaLnBrk="1" hangingPunct="1">
              <a:lnSpc>
                <a:spcPct val="90000"/>
              </a:lnSpc>
              <a:buFont typeface="Wingdings" panose="05000000000000000000" pitchFamily="2" charset="2"/>
              <a:buNone/>
              <a:defRPr/>
            </a:pPr>
            <a:r>
              <a:rPr lang="en-US" altLang="en-US" sz="2400" i="1" dirty="0"/>
              <a:t>This seal has been identified by scholar </a:t>
            </a:r>
            <a:r>
              <a:rPr lang="en-US" altLang="en-US" sz="2400" i="1" dirty="0" err="1"/>
              <a:t>Marjo</a:t>
            </a:r>
            <a:r>
              <a:rPr lang="en-US" altLang="en-US" sz="2400" i="1" dirty="0"/>
              <a:t> </a:t>
            </a:r>
            <a:r>
              <a:rPr lang="en-US" altLang="en-US" sz="2400" i="1" dirty="0" err="1"/>
              <a:t>Korpel</a:t>
            </a:r>
            <a:r>
              <a:rPr lang="en-US" altLang="en-US" sz="2400" i="1" dirty="0"/>
              <a:t>, University of Utrecht, as belonging to the wife of Ahab.</a:t>
            </a:r>
          </a:p>
          <a:p>
            <a:pPr eaLnBrk="1" hangingPunct="1">
              <a:lnSpc>
                <a:spcPct val="90000"/>
              </a:lnSpc>
              <a:buFont typeface="Wingdings" panose="05000000000000000000" pitchFamily="2" charset="2"/>
              <a:buNone/>
              <a:defRPr/>
            </a:pPr>
            <a:r>
              <a:rPr lang="en-US" altLang="en-US" sz="2400" i="1" dirty="0"/>
              <a:t>Not all the inscription is legible, due to the chip at the top, but the missing two letters can be feasibly reconstructed.</a:t>
            </a:r>
          </a:p>
          <a:p>
            <a:pPr eaLnBrk="1" hangingPunct="1">
              <a:lnSpc>
                <a:spcPct val="90000"/>
              </a:lnSpc>
              <a:buFont typeface="Wingdings" panose="05000000000000000000" pitchFamily="2" charset="2"/>
              <a:buNone/>
              <a:defRPr/>
            </a:pPr>
            <a:endParaRPr lang="en-US" altLang="en-US" sz="1000" i="1" dirty="0"/>
          </a:p>
          <a:p>
            <a:pPr eaLnBrk="1" hangingPunct="1">
              <a:lnSpc>
                <a:spcPct val="90000"/>
              </a:lnSpc>
              <a:buFont typeface="Wingdings" panose="05000000000000000000" pitchFamily="2" charset="2"/>
              <a:buNone/>
              <a:defRPr/>
            </a:pPr>
            <a:r>
              <a:rPr lang="he-IL" altLang="en-US" sz="2800" dirty="0">
                <a:solidFill>
                  <a:schemeClr val="folHlink"/>
                </a:solidFill>
                <a:effectLst>
                  <a:outerShdw blurRad="38100" dist="38100" dir="2700000" algn="tl">
                    <a:srgbClr val="000000"/>
                  </a:outerShdw>
                </a:effectLst>
                <a:latin typeface="HebrewTh" pitchFamily="2" charset="0"/>
              </a:rPr>
              <a:t>איזבל</a:t>
            </a:r>
            <a:r>
              <a:rPr lang="en-US" altLang="en-US" sz="2400" dirty="0">
                <a:solidFill>
                  <a:schemeClr val="folHlink"/>
                </a:solidFill>
                <a:latin typeface="Arial Narrow" panose="020B0606020202030204" pitchFamily="34" charset="0"/>
              </a:rPr>
              <a:t> </a:t>
            </a:r>
            <a:r>
              <a:rPr lang="en-US" altLang="en-US" sz="2400" dirty="0">
                <a:latin typeface="Arial Narrow" panose="020B0606020202030204" pitchFamily="34" charset="0"/>
              </a:rPr>
              <a:t>(= Jezebel)</a:t>
            </a:r>
            <a:endParaRPr lang="en-US" altLang="en-US" sz="2400" dirty="0">
              <a:latin typeface="HebrewTh" pitchFamily="2" charset="0"/>
            </a:endParaRPr>
          </a:p>
          <a:p>
            <a:pPr eaLnBrk="1" hangingPunct="1">
              <a:lnSpc>
                <a:spcPct val="90000"/>
              </a:lnSpc>
              <a:buFont typeface="Wingdings" panose="05000000000000000000" pitchFamily="2" charset="2"/>
              <a:buNone/>
              <a:defRPr/>
            </a:pPr>
            <a:r>
              <a:rPr lang="he-IL" altLang="en-US" sz="2800" dirty="0">
                <a:solidFill>
                  <a:schemeClr val="folHlink"/>
                </a:solidFill>
                <a:effectLst>
                  <a:outerShdw blurRad="38100" dist="38100" dir="2700000" algn="tl">
                    <a:srgbClr val="000000"/>
                  </a:outerShdw>
                </a:effectLst>
                <a:latin typeface="HebrewTh" pitchFamily="2" charset="0"/>
              </a:rPr>
              <a:t>יזבל</a:t>
            </a:r>
            <a:r>
              <a:rPr lang="en-US" altLang="en-US" sz="2800" dirty="0">
                <a:latin typeface="Arial Narrow" panose="020B0606020202030204" pitchFamily="34" charset="0"/>
              </a:rPr>
              <a:t> </a:t>
            </a:r>
            <a:r>
              <a:rPr lang="en-US" altLang="en-US" sz="2400" dirty="0">
                <a:latin typeface="Arial Narrow" panose="020B0606020202030204" pitchFamily="34" charset="0"/>
              </a:rPr>
              <a:t>(the letters visible on the seal)</a:t>
            </a:r>
            <a:endParaRPr lang="en-US" altLang="en-US" sz="2800" dirty="0">
              <a:latin typeface="HebrewTh" pitchFamily="2" charset="0"/>
            </a:endParaRPr>
          </a:p>
          <a:p>
            <a:pPr eaLnBrk="1" hangingPunct="1">
              <a:lnSpc>
                <a:spcPct val="90000"/>
              </a:lnSpc>
              <a:buFont typeface="Wingdings" panose="05000000000000000000" pitchFamily="2" charset="2"/>
              <a:buNone/>
              <a:defRPr/>
            </a:pPr>
            <a:r>
              <a:rPr lang="he-IL" altLang="en-US" sz="2800" dirty="0">
                <a:solidFill>
                  <a:schemeClr val="folHlink"/>
                </a:solidFill>
                <a:effectLst>
                  <a:outerShdw blurRad="38100" dist="38100" dir="2700000" algn="tl">
                    <a:srgbClr val="000000"/>
                  </a:outerShdw>
                </a:effectLst>
                <a:latin typeface="HebrewTh" pitchFamily="2" charset="0"/>
              </a:rPr>
              <a:t>יזבל</a:t>
            </a:r>
            <a:r>
              <a:rPr lang="en-US" altLang="en-US" sz="2800" dirty="0">
                <a:solidFill>
                  <a:schemeClr val="folHlink"/>
                </a:solidFill>
                <a:latin typeface="Arial Narrow" panose="020B0606020202030204" pitchFamily="34" charset="0"/>
              </a:rPr>
              <a:t>[</a:t>
            </a:r>
            <a:r>
              <a:rPr lang="he-IL" altLang="en-US" sz="2800" dirty="0">
                <a:solidFill>
                  <a:schemeClr val="folHlink"/>
                </a:solidFill>
                <a:effectLst>
                  <a:outerShdw blurRad="38100" dist="38100" dir="2700000" algn="tl">
                    <a:srgbClr val="000000">
                      <a:alpha val="43137"/>
                    </a:srgbClr>
                  </a:outerShdw>
                </a:effectLst>
                <a:latin typeface="Arial Narrow" panose="020B0606020202030204" pitchFamily="34" charset="0"/>
              </a:rPr>
              <a:t>לא</a:t>
            </a:r>
            <a:r>
              <a:rPr lang="en-US" altLang="en-US" sz="2800" dirty="0">
                <a:solidFill>
                  <a:schemeClr val="folHlink"/>
                </a:solidFill>
                <a:latin typeface="Arial Narrow" panose="020B0606020202030204" pitchFamily="34" charset="0"/>
              </a:rPr>
              <a:t>]</a:t>
            </a:r>
            <a:r>
              <a:rPr lang="en-US" altLang="en-US" sz="2400" dirty="0">
                <a:latin typeface="Arial Narrow" panose="020B0606020202030204" pitchFamily="34" charset="0"/>
              </a:rPr>
              <a:t> (reconstruction with an additional two letters = “to Jezebel”</a:t>
            </a:r>
            <a:endParaRPr lang="en-US" altLang="en-US" sz="2800" dirty="0">
              <a:latin typeface="HebrewTh" pitchFamily="2" charset="0"/>
            </a:endParaRPr>
          </a:p>
        </p:txBody>
      </p:sp>
      <p:pic>
        <p:nvPicPr>
          <p:cNvPr id="94212" name="Picture 4" descr="bsba340203300L[1]">
            <a:extLst>
              <a:ext uri="{FF2B5EF4-FFF2-40B4-BE49-F238E27FC236}">
                <a16:creationId xmlns:a16="http://schemas.microsoft.com/office/drawing/2014/main" id="{7582B70F-2509-0235-F1F0-01696387981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4973" y="1069724"/>
            <a:ext cx="455295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9858"/>
                                        </p:tgtEl>
                                        <p:attrNameLst>
                                          <p:attrName>style.visibility</p:attrName>
                                        </p:attrNameLst>
                                      </p:cBhvr>
                                      <p:to>
                                        <p:strVal val="visible"/>
                                      </p:to>
                                    </p:set>
                                    <p:animEffect transition="in" filter="dissolve">
                                      <p:cBhvr>
                                        <p:cTn id="7" dur="500"/>
                                        <p:tgtEl>
                                          <p:spTgt spid="2498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3" fill="hold" nodeType="clickEffect">
                                  <p:stCondLst>
                                    <p:cond delay="0"/>
                                  </p:stCondLst>
                                  <p:childTnLst>
                                    <p:set>
                                      <p:cBhvr>
                                        <p:cTn id="11" dur="1" fill="hold">
                                          <p:stCondLst>
                                            <p:cond delay="0"/>
                                          </p:stCondLst>
                                        </p:cTn>
                                        <p:tgtEl>
                                          <p:spTgt spid="249859">
                                            <p:txEl>
                                              <p:pRg st="0" end="0"/>
                                            </p:txEl>
                                          </p:spTgt>
                                        </p:tgtEl>
                                        <p:attrNameLst>
                                          <p:attrName>style.visibility</p:attrName>
                                        </p:attrNameLst>
                                      </p:cBhvr>
                                      <p:to>
                                        <p:strVal val="visible"/>
                                      </p:to>
                                    </p:set>
                                    <p:anim calcmode="lin" valueType="num">
                                      <p:cBhvr additive="base">
                                        <p:cTn id="12" dur="500" fill="hold"/>
                                        <p:tgtEl>
                                          <p:spTgt spid="24985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4985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3" fill="hold" nodeType="clickEffect">
                                  <p:stCondLst>
                                    <p:cond delay="0"/>
                                  </p:stCondLst>
                                  <p:childTnLst>
                                    <p:set>
                                      <p:cBhvr>
                                        <p:cTn id="17" dur="1" fill="hold">
                                          <p:stCondLst>
                                            <p:cond delay="0"/>
                                          </p:stCondLst>
                                        </p:cTn>
                                        <p:tgtEl>
                                          <p:spTgt spid="249859">
                                            <p:txEl>
                                              <p:pRg st="1" end="1"/>
                                            </p:txEl>
                                          </p:spTgt>
                                        </p:tgtEl>
                                        <p:attrNameLst>
                                          <p:attrName>style.visibility</p:attrName>
                                        </p:attrNameLst>
                                      </p:cBhvr>
                                      <p:to>
                                        <p:strVal val="visible"/>
                                      </p:to>
                                    </p:set>
                                    <p:anim calcmode="lin" valueType="num">
                                      <p:cBhvr additive="base">
                                        <p:cTn id="18" dur="500" fill="hold"/>
                                        <p:tgtEl>
                                          <p:spTgt spid="249859">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24985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49859">
                                            <p:txEl>
                                              <p:pRg st="3" end="3"/>
                                            </p:txEl>
                                          </p:spTgt>
                                        </p:tgtEl>
                                        <p:attrNameLst>
                                          <p:attrName>style.visibility</p:attrName>
                                        </p:attrNameLst>
                                      </p:cBhvr>
                                      <p:to>
                                        <p:strVal val="visible"/>
                                      </p:to>
                                    </p:set>
                                    <p:animEffect transition="in" filter="dissolve">
                                      <p:cBhvr>
                                        <p:cTn id="24" dur="500"/>
                                        <p:tgtEl>
                                          <p:spTgt spid="249859">
                                            <p:txEl>
                                              <p:pRg st="3" end="3"/>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49859">
                                            <p:txEl>
                                              <p:pRg st="4" end="4"/>
                                            </p:txEl>
                                          </p:spTgt>
                                        </p:tgtEl>
                                        <p:attrNameLst>
                                          <p:attrName>style.visibility</p:attrName>
                                        </p:attrNameLst>
                                      </p:cBhvr>
                                      <p:to>
                                        <p:strVal val="visible"/>
                                      </p:to>
                                    </p:set>
                                    <p:animEffect transition="in" filter="dissolve">
                                      <p:cBhvr>
                                        <p:cTn id="27" dur="500"/>
                                        <p:tgtEl>
                                          <p:spTgt spid="249859">
                                            <p:txEl>
                                              <p:pRg st="4" end="4"/>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49859">
                                            <p:txEl>
                                              <p:pRg st="5" end="5"/>
                                            </p:txEl>
                                          </p:spTgt>
                                        </p:tgtEl>
                                        <p:attrNameLst>
                                          <p:attrName>style.visibility</p:attrName>
                                        </p:attrNameLst>
                                      </p:cBhvr>
                                      <p:to>
                                        <p:strVal val="visible"/>
                                      </p:to>
                                    </p:set>
                                    <p:animEffect transition="in" filter="dissolve">
                                      <p:cBhvr>
                                        <p:cTn id="30" dur="500"/>
                                        <p:tgtEl>
                                          <p:spTgt spid="2498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8"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56F3FD31-59F0-ECCD-AB96-C0CF6B6C4015}"/>
              </a:ext>
            </a:extLst>
          </p:cNvPr>
          <p:cNvSpPr>
            <a:spLocks noGrp="1" noChangeArrowheads="1"/>
          </p:cNvSpPr>
          <p:nvPr>
            <p:ph type="title"/>
          </p:nvPr>
        </p:nvSpPr>
        <p:spPr>
          <a:xfrm>
            <a:off x="1981200" y="76200"/>
            <a:ext cx="8229600" cy="1143000"/>
          </a:xfrm>
        </p:spPr>
        <p:txBody>
          <a:bodyPr/>
          <a:lstStyle/>
          <a:p>
            <a:pPr eaLnBrk="1" hangingPunct="1"/>
            <a:r>
              <a:rPr lang="en-US" altLang="en-US" sz="4000">
                <a:solidFill>
                  <a:schemeClr val="folHlink"/>
                </a:solidFill>
                <a:latin typeface="Impact" panose="020B0806030902050204" pitchFamily="34" charset="0"/>
              </a:rPr>
              <a:t>Seal Impression</a:t>
            </a:r>
            <a:br>
              <a:rPr lang="en-US" altLang="en-US" sz="4000">
                <a:solidFill>
                  <a:schemeClr val="folHlink"/>
                </a:solidFill>
              </a:rPr>
            </a:br>
            <a:r>
              <a:rPr lang="en-US" altLang="en-US" sz="2800">
                <a:solidFill>
                  <a:schemeClr val="folHlink"/>
                </a:solidFill>
                <a:latin typeface="Arial Narrow" panose="020B0606020202030204" pitchFamily="34" charset="0"/>
              </a:rPr>
              <a:t>(with reconstructed letters)</a:t>
            </a:r>
            <a:endParaRPr lang="en-US" altLang="en-US" sz="4000">
              <a:solidFill>
                <a:schemeClr val="folHlink"/>
              </a:solidFill>
              <a:latin typeface="Arial Narrow" panose="020B0606020202030204" pitchFamily="34" charset="0"/>
            </a:endParaRPr>
          </a:p>
        </p:txBody>
      </p:sp>
      <p:sp>
        <p:nvSpPr>
          <p:cNvPr id="250883" name="Rectangle 3">
            <a:extLst>
              <a:ext uri="{FF2B5EF4-FFF2-40B4-BE49-F238E27FC236}">
                <a16:creationId xmlns:a16="http://schemas.microsoft.com/office/drawing/2014/main" id="{5243C5EF-6F97-C5E4-3034-F177FA44CEA9}"/>
              </a:ext>
            </a:extLst>
          </p:cNvPr>
          <p:cNvSpPr>
            <a:spLocks noGrp="1" noChangeArrowheads="1"/>
          </p:cNvSpPr>
          <p:nvPr>
            <p:ph type="body" sz="half" idx="1"/>
          </p:nvPr>
        </p:nvSpPr>
        <p:spPr>
          <a:xfrm>
            <a:off x="4338483" y="1524000"/>
            <a:ext cx="7519219" cy="5334000"/>
          </a:xfrm>
        </p:spPr>
        <p:txBody>
          <a:bodyPr/>
          <a:lstStyle/>
          <a:p>
            <a:pPr eaLnBrk="1" hangingPunct="1">
              <a:buFont typeface="Wingdings" panose="05000000000000000000" pitchFamily="2" charset="2"/>
              <a:buNone/>
              <a:defRPr/>
            </a:pPr>
            <a:r>
              <a:rPr lang="en-US" altLang="en-US" sz="2800" dirty="0">
                <a:solidFill>
                  <a:srgbClr val="FF6600"/>
                </a:solidFill>
                <a:effectLst>
                  <a:outerShdw blurRad="38100" dist="38100" dir="2700000" algn="tl">
                    <a:srgbClr val="000000"/>
                  </a:outerShdw>
                </a:effectLst>
                <a:latin typeface="Franklin Gothic Medium" panose="020B0603020102020204" pitchFamily="34" charset="0"/>
              </a:rPr>
              <a:t>The seal measures about 1.25 inches (top to bottom).</a:t>
            </a:r>
          </a:p>
          <a:p>
            <a:pPr eaLnBrk="1" hangingPunct="1">
              <a:defRPr/>
            </a:pPr>
            <a:r>
              <a:rPr lang="en-US" altLang="en-US" sz="2400" i="1" dirty="0">
                <a:latin typeface="Arial Narrow" panose="020B0606020202030204" pitchFamily="34" charset="0"/>
              </a:rPr>
              <a:t>It is filled with common Egyptian symbols popular in Phoenicia.</a:t>
            </a:r>
          </a:p>
          <a:p>
            <a:pPr eaLnBrk="1" hangingPunct="1">
              <a:defRPr/>
            </a:pPr>
            <a:r>
              <a:rPr lang="en-US" altLang="en-US" sz="2400" i="1" dirty="0">
                <a:latin typeface="Arial Narrow" panose="020B0606020202030204" pitchFamily="34" charset="0"/>
              </a:rPr>
              <a:t>The winged sphinx has an Isis/Hathor crown.</a:t>
            </a:r>
          </a:p>
          <a:p>
            <a:pPr eaLnBrk="1" hangingPunct="1">
              <a:defRPr/>
            </a:pPr>
            <a:r>
              <a:rPr lang="en-US" altLang="en-US" sz="2400" i="1" dirty="0">
                <a:latin typeface="Arial Narrow" panose="020B0606020202030204" pitchFamily="34" charset="0"/>
              </a:rPr>
              <a:t>Below the sphinx is a winged sun-disk.</a:t>
            </a:r>
          </a:p>
          <a:p>
            <a:pPr eaLnBrk="1" hangingPunct="1">
              <a:defRPr/>
            </a:pPr>
            <a:r>
              <a:rPr lang="en-US" altLang="en-US" sz="2400" i="1" dirty="0">
                <a:latin typeface="Arial Narrow" panose="020B0606020202030204" pitchFamily="34" charset="0"/>
              </a:rPr>
              <a:t>On either side of the falcon are cobras facing outward, commonly used on headdresses of royalty.</a:t>
            </a:r>
          </a:p>
        </p:txBody>
      </p:sp>
      <p:pic>
        <p:nvPicPr>
          <p:cNvPr id="176132" name="Picture 4" descr="bsba340203400L[1]">
            <a:extLst>
              <a:ext uri="{FF2B5EF4-FFF2-40B4-BE49-F238E27FC236}">
                <a16:creationId xmlns:a16="http://schemas.microsoft.com/office/drawing/2014/main" id="{71ED1F85-F3B5-0F1B-A74D-2E6FCF6CB7B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48624" y="1485900"/>
            <a:ext cx="3846512"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0883">
                                            <p:txEl>
                                              <p:pRg st="1" end="1"/>
                                            </p:txEl>
                                          </p:spTgt>
                                        </p:tgtEl>
                                        <p:attrNameLst>
                                          <p:attrName>style.visibility</p:attrName>
                                        </p:attrNameLst>
                                      </p:cBhvr>
                                      <p:to>
                                        <p:strVal val="visible"/>
                                      </p:to>
                                    </p:set>
                                    <p:anim calcmode="lin" valueType="num">
                                      <p:cBhvr additive="base">
                                        <p:cTn id="7" dur="500" fill="hold"/>
                                        <p:tgtEl>
                                          <p:spTgt spid="2508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0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0883">
                                            <p:txEl>
                                              <p:pRg st="2" end="2"/>
                                            </p:txEl>
                                          </p:spTgt>
                                        </p:tgtEl>
                                        <p:attrNameLst>
                                          <p:attrName>style.visibility</p:attrName>
                                        </p:attrNameLst>
                                      </p:cBhvr>
                                      <p:to>
                                        <p:strVal val="visible"/>
                                      </p:to>
                                    </p:set>
                                    <p:anim calcmode="lin" valueType="num">
                                      <p:cBhvr additive="base">
                                        <p:cTn id="13" dur="500" fill="hold"/>
                                        <p:tgtEl>
                                          <p:spTgt spid="2508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08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0883">
                                            <p:txEl>
                                              <p:pRg st="3" end="3"/>
                                            </p:txEl>
                                          </p:spTgt>
                                        </p:tgtEl>
                                        <p:attrNameLst>
                                          <p:attrName>style.visibility</p:attrName>
                                        </p:attrNameLst>
                                      </p:cBhvr>
                                      <p:to>
                                        <p:strVal val="visible"/>
                                      </p:to>
                                    </p:set>
                                    <p:anim calcmode="lin" valueType="num">
                                      <p:cBhvr additive="base">
                                        <p:cTn id="19" dur="500" fill="hold"/>
                                        <p:tgtEl>
                                          <p:spTgt spid="25088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08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0883">
                                            <p:txEl>
                                              <p:pRg st="4" end="4"/>
                                            </p:txEl>
                                          </p:spTgt>
                                        </p:tgtEl>
                                        <p:attrNameLst>
                                          <p:attrName>style.visibility</p:attrName>
                                        </p:attrNameLst>
                                      </p:cBhvr>
                                      <p:to>
                                        <p:strVal val="visible"/>
                                      </p:to>
                                    </p:set>
                                    <p:anim calcmode="lin" valueType="num">
                                      <p:cBhvr additive="base">
                                        <p:cTn id="25" dur="500" fill="hold"/>
                                        <p:tgtEl>
                                          <p:spTgt spid="25088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08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80B498DA-D83B-4EF4-08FB-8A1919996923}"/>
              </a:ext>
            </a:extLst>
          </p:cNvPr>
          <p:cNvSpPr>
            <a:spLocks noGrp="1" noChangeArrowheads="1"/>
          </p:cNvSpPr>
          <p:nvPr>
            <p:ph type="title"/>
          </p:nvPr>
        </p:nvSpPr>
        <p:spPr>
          <a:xfrm>
            <a:off x="1981200" y="152400"/>
            <a:ext cx="8229600" cy="771832"/>
          </a:xfrm>
        </p:spPr>
        <p:txBody>
          <a:bodyPr/>
          <a:lstStyle/>
          <a:p>
            <a:pPr algn="ctr" eaLnBrk="1" hangingPunct="1"/>
            <a:r>
              <a:rPr lang="en-US" altLang="en-US" sz="4000" b="1" dirty="0">
                <a:latin typeface="ReservoirGrunge" pitchFamily="2" charset="0"/>
              </a:rPr>
              <a:t>Political Maneuvering</a:t>
            </a:r>
          </a:p>
        </p:txBody>
      </p:sp>
      <p:sp>
        <p:nvSpPr>
          <p:cNvPr id="700419" name="Rectangle 3">
            <a:extLst>
              <a:ext uri="{FF2B5EF4-FFF2-40B4-BE49-F238E27FC236}">
                <a16:creationId xmlns:a16="http://schemas.microsoft.com/office/drawing/2014/main" id="{12BCFE3C-91AB-5927-667F-3EC9D5980F61}"/>
              </a:ext>
            </a:extLst>
          </p:cNvPr>
          <p:cNvSpPr>
            <a:spLocks noGrp="1" noChangeArrowheads="1"/>
          </p:cNvSpPr>
          <p:nvPr>
            <p:ph type="body" idx="1"/>
          </p:nvPr>
        </p:nvSpPr>
        <p:spPr>
          <a:xfrm>
            <a:off x="441158" y="1056967"/>
            <a:ext cx="11309684" cy="5257800"/>
          </a:xfrm>
        </p:spPr>
        <p:txBody>
          <a:bodyPr/>
          <a:lstStyle/>
          <a:p>
            <a:pPr eaLnBrk="1" hangingPunct="1">
              <a:lnSpc>
                <a:spcPct val="90000"/>
              </a:lnSpc>
              <a:buFont typeface="Wingdings" panose="05000000000000000000" pitchFamily="2" charset="2"/>
              <a:buNone/>
            </a:pPr>
            <a:r>
              <a:rPr lang="en-US" altLang="en-US" sz="2800" b="1" dirty="0">
                <a:latin typeface="Arial" panose="020B0604020202020204" pitchFamily="34" charset="0"/>
              </a:rPr>
              <a:t>The </a:t>
            </a:r>
            <a:r>
              <a:rPr lang="en-US" altLang="en-US" sz="2800" b="1" dirty="0" err="1">
                <a:latin typeface="Arial" panose="020B0604020202020204" pitchFamily="34" charset="0"/>
              </a:rPr>
              <a:t>Omri</a:t>
            </a:r>
            <a:r>
              <a:rPr lang="en-US" altLang="en-US" sz="2800" b="1" dirty="0">
                <a:latin typeface="Arial" panose="020B0604020202020204" pitchFamily="34" charset="0"/>
              </a:rPr>
              <a:t> Dynasty sought to create political alliances for commercial advantage and border security.</a:t>
            </a:r>
          </a:p>
          <a:p>
            <a:pPr eaLnBrk="1" hangingPunct="1">
              <a:lnSpc>
                <a:spcPct val="90000"/>
              </a:lnSpc>
            </a:pPr>
            <a:r>
              <a:rPr lang="en-US" altLang="en-US" sz="2400" i="1" dirty="0" err="1">
                <a:latin typeface="Arial Narrow" panose="020B0606020202030204" pitchFamily="34" charset="0"/>
              </a:rPr>
              <a:t>Omri</a:t>
            </a:r>
            <a:r>
              <a:rPr lang="en-US" altLang="en-US" sz="2400" i="1" dirty="0">
                <a:latin typeface="Arial Narrow" panose="020B0606020202030204" pitchFamily="34" charset="0"/>
              </a:rPr>
              <a:t> sealed an alliance with </a:t>
            </a:r>
            <a:r>
              <a:rPr lang="en-US" altLang="en-US" sz="2400" i="1" dirty="0" err="1">
                <a:latin typeface="Arial Narrow" panose="020B0606020202030204" pitchFamily="34" charset="0"/>
              </a:rPr>
              <a:t>Ethba’al</a:t>
            </a:r>
            <a:r>
              <a:rPr lang="en-US" altLang="en-US" sz="2400" i="1" dirty="0">
                <a:latin typeface="Arial Narrow" panose="020B0606020202030204" pitchFamily="34" charset="0"/>
              </a:rPr>
              <a:t> of </a:t>
            </a:r>
            <a:r>
              <a:rPr lang="en-US" altLang="en-US" sz="2400" i="1" dirty="0" err="1">
                <a:latin typeface="Arial Narrow" panose="020B0606020202030204" pitchFamily="34" charset="0"/>
              </a:rPr>
              <a:t>Tyre</a:t>
            </a:r>
            <a:r>
              <a:rPr lang="en-US" altLang="en-US" sz="2400" i="1" dirty="0">
                <a:latin typeface="Arial Narrow" panose="020B0606020202030204" pitchFamily="34" charset="0"/>
              </a:rPr>
              <a:t> by marrying his son to Jezebel, the Phoenician princess.</a:t>
            </a:r>
          </a:p>
          <a:p>
            <a:pPr eaLnBrk="1" hangingPunct="1">
              <a:lnSpc>
                <a:spcPct val="90000"/>
              </a:lnSpc>
            </a:pPr>
            <a:r>
              <a:rPr lang="en-US" altLang="en-US" sz="2400" i="1" dirty="0">
                <a:latin typeface="Arial Narrow" panose="020B0606020202030204" pitchFamily="34" charset="0"/>
              </a:rPr>
              <a:t>Israel’s suzerainty over Moab in the Transjordan (attested on the Moabite Stone) secured his eastern border.</a:t>
            </a:r>
          </a:p>
          <a:p>
            <a:pPr eaLnBrk="1" hangingPunct="1">
              <a:lnSpc>
                <a:spcPct val="90000"/>
              </a:lnSpc>
            </a:pPr>
            <a:r>
              <a:rPr lang="en-US" altLang="en-US" sz="2400" i="1" dirty="0">
                <a:latin typeface="Arial Narrow" panose="020B0606020202030204" pitchFamily="34" charset="0"/>
              </a:rPr>
              <a:t>Ahab and Jezebel married their daughter Athaliah to </a:t>
            </a:r>
            <a:r>
              <a:rPr lang="en-US" altLang="en-US" sz="2400" i="1" dirty="0" err="1">
                <a:latin typeface="Arial Narrow" panose="020B0606020202030204" pitchFamily="34" charset="0"/>
              </a:rPr>
              <a:t>Jehoram</a:t>
            </a:r>
            <a:r>
              <a:rPr lang="en-US" altLang="en-US" sz="2400" i="1" dirty="0">
                <a:latin typeface="Arial Narrow" panose="020B0606020202030204" pitchFamily="34" charset="0"/>
              </a:rPr>
              <a:t>, the son of Judah’s king, thus securing their southern border.</a:t>
            </a:r>
          </a:p>
          <a:p>
            <a:pPr eaLnBrk="1" hangingPunct="1">
              <a:lnSpc>
                <a:spcPct val="90000"/>
              </a:lnSpc>
            </a:pPr>
            <a:r>
              <a:rPr lang="en-US" altLang="en-US" sz="2400" i="1" dirty="0">
                <a:latin typeface="Arial Narrow" panose="020B0606020202030204" pitchFamily="34" charset="0"/>
              </a:rPr>
              <a:t>The primary remaining threat was now Aram to the northeast.</a:t>
            </a:r>
          </a:p>
        </p:txBody>
      </p:sp>
    </p:spTree>
    <p:extLst>
      <p:ext uri="{BB962C8B-B14F-4D97-AF65-F5344CB8AC3E}">
        <p14:creationId xmlns:p14="http://schemas.microsoft.com/office/powerpoint/2010/main" val="2651969045"/>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00419">
                                            <p:txEl>
                                              <p:pRg st="0" end="0"/>
                                            </p:txEl>
                                          </p:spTgt>
                                        </p:tgtEl>
                                        <p:attrNameLst>
                                          <p:attrName>style.visibility</p:attrName>
                                        </p:attrNameLst>
                                      </p:cBhvr>
                                      <p:to>
                                        <p:strVal val="visible"/>
                                      </p:to>
                                    </p:set>
                                    <p:anim calcmode="lin" valueType="num">
                                      <p:cBhvr>
                                        <p:cTn id="7" dur="500" fill="hold"/>
                                        <p:tgtEl>
                                          <p:spTgt spid="700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04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00419">
                                            <p:txEl>
                                              <p:pRg st="1" end="1"/>
                                            </p:txEl>
                                          </p:spTgt>
                                        </p:tgtEl>
                                        <p:attrNameLst>
                                          <p:attrName>style.visibility</p:attrName>
                                        </p:attrNameLst>
                                      </p:cBhvr>
                                      <p:to>
                                        <p:strVal val="visible"/>
                                      </p:to>
                                    </p:set>
                                    <p:anim calcmode="lin" valueType="num">
                                      <p:cBhvr>
                                        <p:cTn id="13" dur="500" fill="hold"/>
                                        <p:tgtEl>
                                          <p:spTgt spid="7004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004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004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00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00419">
                                            <p:txEl>
                                              <p:pRg st="2" end="2"/>
                                            </p:txEl>
                                          </p:spTgt>
                                        </p:tgtEl>
                                        <p:attrNameLst>
                                          <p:attrName>style.visibility</p:attrName>
                                        </p:attrNameLst>
                                      </p:cBhvr>
                                      <p:to>
                                        <p:strVal val="visible"/>
                                      </p:to>
                                    </p:set>
                                    <p:anim calcmode="lin" valueType="num">
                                      <p:cBhvr>
                                        <p:cTn id="21" dur="500" fill="hold"/>
                                        <p:tgtEl>
                                          <p:spTgt spid="7004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004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004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00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00419">
                                            <p:txEl>
                                              <p:pRg st="3" end="3"/>
                                            </p:txEl>
                                          </p:spTgt>
                                        </p:tgtEl>
                                        <p:attrNameLst>
                                          <p:attrName>style.visibility</p:attrName>
                                        </p:attrNameLst>
                                      </p:cBhvr>
                                      <p:to>
                                        <p:strVal val="visible"/>
                                      </p:to>
                                    </p:set>
                                    <p:anim calcmode="lin" valueType="num">
                                      <p:cBhvr>
                                        <p:cTn id="29" dur="500" fill="hold"/>
                                        <p:tgtEl>
                                          <p:spTgt spid="70041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0041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0041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004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700419">
                                            <p:txEl>
                                              <p:pRg st="4" end="4"/>
                                            </p:txEl>
                                          </p:spTgt>
                                        </p:tgtEl>
                                        <p:attrNameLst>
                                          <p:attrName>style.visibility</p:attrName>
                                        </p:attrNameLst>
                                      </p:cBhvr>
                                      <p:to>
                                        <p:strVal val="visible"/>
                                      </p:to>
                                    </p:set>
                                    <p:anim calcmode="lin" valueType="num">
                                      <p:cBhvr>
                                        <p:cTn id="37" dur="500" fill="hold"/>
                                        <p:tgtEl>
                                          <p:spTgt spid="70041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70041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70041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7004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D4A77A"/>
        </a:solidFill>
        <a:effectLst/>
      </p:bgPr>
    </p:bg>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75D4D78B-8845-E19A-B1BA-584BED41C379}"/>
              </a:ext>
            </a:extLst>
          </p:cNvPr>
          <p:cNvSpPr>
            <a:spLocks noGrp="1" noChangeArrowheads="1"/>
          </p:cNvSpPr>
          <p:nvPr>
            <p:ph type="title"/>
          </p:nvPr>
        </p:nvSpPr>
        <p:spPr>
          <a:xfrm>
            <a:off x="1981200" y="180474"/>
            <a:ext cx="8229600" cy="745958"/>
          </a:xfrm>
        </p:spPr>
        <p:txBody>
          <a:bodyPr/>
          <a:lstStyle/>
          <a:p>
            <a:pPr algn="ctr" eaLnBrk="1" hangingPunct="1">
              <a:defRPr/>
            </a:pPr>
            <a:r>
              <a:rPr lang="en-US" altLang="en-US" dirty="0">
                <a:solidFill>
                  <a:srgbClr val="FFFF99"/>
                </a:solidFill>
                <a:effectLst>
                  <a:outerShdw blurRad="38100" dist="38100" dir="2700000" algn="tl">
                    <a:srgbClr val="000000"/>
                  </a:outerShdw>
                </a:effectLst>
                <a:latin typeface="Lucida Bright" pitchFamily="18" charset="0"/>
              </a:rPr>
              <a:t>A true family resemblance…</a:t>
            </a:r>
          </a:p>
        </p:txBody>
      </p:sp>
      <p:sp>
        <p:nvSpPr>
          <p:cNvPr id="228355" name="Rectangle 3">
            <a:extLst>
              <a:ext uri="{FF2B5EF4-FFF2-40B4-BE49-F238E27FC236}">
                <a16:creationId xmlns:a16="http://schemas.microsoft.com/office/drawing/2014/main" id="{C8A0060C-7DD9-3983-7D4A-83840FC2DB17}"/>
              </a:ext>
            </a:extLst>
          </p:cNvPr>
          <p:cNvSpPr>
            <a:spLocks noGrp="1" noChangeArrowheads="1"/>
          </p:cNvSpPr>
          <p:nvPr>
            <p:ph type="body" idx="1"/>
          </p:nvPr>
        </p:nvSpPr>
        <p:spPr>
          <a:xfrm>
            <a:off x="393031" y="1167062"/>
            <a:ext cx="11405937" cy="5510463"/>
          </a:xfrm>
        </p:spPr>
        <p:txBody>
          <a:bodyPr/>
          <a:lstStyle/>
          <a:p>
            <a:pPr eaLnBrk="1" hangingPunct="1">
              <a:lnSpc>
                <a:spcPct val="90000"/>
              </a:lnSpc>
              <a:buFont typeface="Wingdings" panose="05000000000000000000" pitchFamily="2" charset="2"/>
              <a:buNone/>
            </a:pPr>
            <a:r>
              <a:rPr lang="en-US" altLang="en-US" sz="2800" i="1" dirty="0">
                <a:latin typeface="Arial Narrow" panose="020B0606020202030204" pitchFamily="34" charset="0"/>
              </a:rPr>
              <a:t>But </a:t>
            </a:r>
            <a:r>
              <a:rPr lang="en-US" altLang="en-US" sz="2800" i="1" dirty="0" err="1">
                <a:latin typeface="Arial Narrow" panose="020B0606020202030204" pitchFamily="34" charset="0"/>
              </a:rPr>
              <a:t>Omri</a:t>
            </a:r>
            <a:r>
              <a:rPr lang="en-US" altLang="en-US" sz="2800" i="1" dirty="0">
                <a:latin typeface="Arial Narrow" panose="020B0606020202030204" pitchFamily="34" charset="0"/>
              </a:rPr>
              <a:t> did evil in the eyes of Yahweh and sinned more than all those before him.</a:t>
            </a:r>
          </a:p>
          <a:p>
            <a:pPr eaLnBrk="1" hangingPunct="1">
              <a:lnSpc>
                <a:spcPct val="90000"/>
              </a:lnSpc>
              <a:buFont typeface="Wingdings" panose="05000000000000000000" pitchFamily="2" charset="2"/>
              <a:buNone/>
            </a:pPr>
            <a:r>
              <a:rPr lang="en-US" altLang="en-US" sz="2400" dirty="0">
                <a:latin typeface="Arial Narrow" panose="020B0606020202030204" pitchFamily="34" charset="0"/>
              </a:rPr>
              <a:t>							1 Kings 16:25</a:t>
            </a:r>
          </a:p>
          <a:p>
            <a:pPr eaLnBrk="1" hangingPunct="1">
              <a:lnSpc>
                <a:spcPct val="90000"/>
              </a:lnSpc>
              <a:buFont typeface="Wingdings" panose="05000000000000000000" pitchFamily="2" charset="2"/>
              <a:buNone/>
            </a:pPr>
            <a:endParaRPr lang="en-US" altLang="en-US" sz="800" dirty="0">
              <a:latin typeface="Arial Narrow" panose="020B0606020202030204" pitchFamily="34" charset="0"/>
            </a:endParaRPr>
          </a:p>
          <a:p>
            <a:pPr eaLnBrk="1" hangingPunct="1">
              <a:lnSpc>
                <a:spcPct val="90000"/>
              </a:lnSpc>
              <a:buFont typeface="Wingdings" panose="05000000000000000000" pitchFamily="2" charset="2"/>
              <a:buNone/>
            </a:pPr>
            <a:r>
              <a:rPr lang="en-US" altLang="en-US" sz="2800" i="1" dirty="0">
                <a:latin typeface="Arial Narrow" panose="020B0606020202030204" pitchFamily="34" charset="0"/>
              </a:rPr>
              <a:t>Ahab son of </a:t>
            </a:r>
            <a:r>
              <a:rPr lang="en-US" altLang="en-US" sz="2800" i="1" dirty="0" err="1">
                <a:latin typeface="Arial Narrow" panose="020B0606020202030204" pitchFamily="34" charset="0"/>
              </a:rPr>
              <a:t>Omri</a:t>
            </a:r>
            <a:r>
              <a:rPr lang="en-US" altLang="en-US" sz="2800" i="1" dirty="0">
                <a:latin typeface="Arial Narrow" panose="020B0606020202030204" pitchFamily="34" charset="0"/>
              </a:rPr>
              <a:t> did more evil in the eyes of Yahweh than any of those before him.</a:t>
            </a:r>
          </a:p>
          <a:p>
            <a:pPr eaLnBrk="1" hangingPunct="1">
              <a:lnSpc>
                <a:spcPct val="90000"/>
              </a:lnSpc>
              <a:buFont typeface="Wingdings" panose="05000000000000000000" pitchFamily="2" charset="2"/>
              <a:buNone/>
            </a:pPr>
            <a:r>
              <a:rPr lang="en-US" altLang="en-US" sz="2400" i="1" dirty="0">
                <a:latin typeface="Arial Narrow" panose="020B0606020202030204" pitchFamily="34" charset="0"/>
              </a:rPr>
              <a:t>							</a:t>
            </a:r>
            <a:r>
              <a:rPr lang="en-US" altLang="en-US" sz="2400" dirty="0">
                <a:latin typeface="Arial Narrow" panose="020B0606020202030204" pitchFamily="34" charset="0"/>
              </a:rPr>
              <a:t>1 Kings 16:30</a:t>
            </a:r>
          </a:p>
          <a:p>
            <a:pPr eaLnBrk="1" hangingPunct="1">
              <a:lnSpc>
                <a:spcPct val="90000"/>
              </a:lnSpc>
              <a:buFont typeface="Wingdings" panose="05000000000000000000" pitchFamily="2" charset="2"/>
              <a:buNone/>
            </a:pPr>
            <a:endParaRPr lang="en-US" altLang="en-US" sz="800" dirty="0">
              <a:latin typeface="Arial Narrow" panose="020B0606020202030204" pitchFamily="34" charset="0"/>
            </a:endParaRPr>
          </a:p>
          <a:p>
            <a:pPr eaLnBrk="1" hangingPunct="1">
              <a:lnSpc>
                <a:spcPct val="90000"/>
              </a:lnSpc>
              <a:buFont typeface="Wingdings" panose="05000000000000000000" pitchFamily="2" charset="2"/>
              <a:buNone/>
            </a:pPr>
            <a:r>
              <a:rPr lang="en-US" altLang="en-US" sz="2800" i="1" dirty="0">
                <a:latin typeface="Arial Narrow" panose="020B0606020202030204" pitchFamily="34" charset="0"/>
              </a:rPr>
              <a:t>There was never a man like Ahab, who sold himself to do evil in the eyes of Yahweh, urged on by Jezebel his wife. He behaved in the vilest manner by going after idols, like the Amorites Yahweh drove out before Israel.</a:t>
            </a:r>
            <a:endParaRPr lang="en-US" altLang="en-US" sz="2400" i="1" dirty="0">
              <a:latin typeface="Arial Narrow" panose="020B0606020202030204" pitchFamily="34" charset="0"/>
            </a:endParaRPr>
          </a:p>
          <a:p>
            <a:pPr eaLnBrk="1" hangingPunct="1">
              <a:lnSpc>
                <a:spcPct val="90000"/>
              </a:lnSpc>
              <a:buFont typeface="Wingdings" panose="05000000000000000000" pitchFamily="2" charset="2"/>
              <a:buNone/>
            </a:pPr>
            <a:r>
              <a:rPr lang="en-US" altLang="en-US" sz="2400" i="1" dirty="0">
                <a:latin typeface="Arial Narrow" panose="020B0606020202030204" pitchFamily="34" charset="0"/>
              </a:rPr>
              <a:t>							</a:t>
            </a:r>
            <a:r>
              <a:rPr lang="en-US" altLang="en-US" sz="2400" dirty="0">
                <a:latin typeface="Arial Narrow" panose="020B0606020202030204" pitchFamily="34" charset="0"/>
              </a:rPr>
              <a:t>1 Kings 21:25-26</a:t>
            </a:r>
            <a:endParaRPr lang="en-US" altLang="en-US" sz="2800" i="1" dirty="0">
              <a:latin typeface="Arial Narrow" panose="020B0606020202030204" pitchFamily="34"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28354"/>
                                        </p:tgtEl>
                                        <p:attrNameLst>
                                          <p:attrName>style.visibility</p:attrName>
                                        </p:attrNameLst>
                                      </p:cBhvr>
                                      <p:to>
                                        <p:strVal val="visible"/>
                                      </p:to>
                                    </p:set>
                                    <p:anim calcmode="lin" valueType="num">
                                      <p:cBhvr>
                                        <p:cTn id="7" dur="1000" fill="hold"/>
                                        <p:tgtEl>
                                          <p:spTgt spid="228354"/>
                                        </p:tgtEl>
                                        <p:attrNameLst>
                                          <p:attrName>ppt_w</p:attrName>
                                        </p:attrNameLst>
                                      </p:cBhvr>
                                      <p:tavLst>
                                        <p:tav tm="0">
                                          <p:val>
                                            <p:fltVal val="0"/>
                                          </p:val>
                                        </p:tav>
                                        <p:tav tm="100000">
                                          <p:val>
                                            <p:strVal val="#ppt_w"/>
                                          </p:val>
                                        </p:tav>
                                      </p:tavLst>
                                    </p:anim>
                                    <p:anim calcmode="lin" valueType="num">
                                      <p:cBhvr>
                                        <p:cTn id="8" dur="1000" fill="hold"/>
                                        <p:tgtEl>
                                          <p:spTgt spid="228354"/>
                                        </p:tgtEl>
                                        <p:attrNameLst>
                                          <p:attrName>ppt_h</p:attrName>
                                        </p:attrNameLst>
                                      </p:cBhvr>
                                      <p:tavLst>
                                        <p:tav tm="0">
                                          <p:val>
                                            <p:fltVal val="0"/>
                                          </p:val>
                                        </p:tav>
                                        <p:tav tm="100000">
                                          <p:val>
                                            <p:strVal val="#ppt_h"/>
                                          </p:val>
                                        </p:tav>
                                      </p:tavLst>
                                    </p:anim>
                                    <p:anim calcmode="lin" valueType="num">
                                      <p:cBhvr>
                                        <p:cTn id="9" dur="1000" fill="hold"/>
                                        <p:tgtEl>
                                          <p:spTgt spid="2283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83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28355">
                                            <p:txEl>
                                              <p:pRg st="0" end="0"/>
                                            </p:txEl>
                                          </p:spTgt>
                                        </p:tgtEl>
                                        <p:attrNameLst>
                                          <p:attrName>style.visibility</p:attrName>
                                        </p:attrNameLst>
                                      </p:cBhvr>
                                      <p:to>
                                        <p:strVal val="visible"/>
                                      </p:to>
                                    </p:set>
                                    <p:anim calcmode="lin" valueType="num">
                                      <p:cBhvr additive="base">
                                        <p:cTn id="15" dur="500" fill="hold"/>
                                        <p:tgtEl>
                                          <p:spTgt spid="22835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2835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8355">
                                            <p:txEl>
                                              <p:pRg st="1" end="1"/>
                                            </p:txEl>
                                          </p:spTgt>
                                        </p:tgtEl>
                                        <p:attrNameLst>
                                          <p:attrName>style.visibility</p:attrName>
                                        </p:attrNameLst>
                                      </p:cBhvr>
                                      <p:to>
                                        <p:strVal val="visible"/>
                                      </p:to>
                                    </p:set>
                                    <p:anim calcmode="lin" valueType="num">
                                      <p:cBhvr additive="base">
                                        <p:cTn id="19" dur="500" fill="hold"/>
                                        <p:tgtEl>
                                          <p:spTgt spid="22835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8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8355">
                                            <p:txEl>
                                              <p:pRg st="3" end="3"/>
                                            </p:txEl>
                                          </p:spTgt>
                                        </p:tgtEl>
                                        <p:attrNameLst>
                                          <p:attrName>style.visibility</p:attrName>
                                        </p:attrNameLst>
                                      </p:cBhvr>
                                      <p:to>
                                        <p:strVal val="visible"/>
                                      </p:to>
                                    </p:set>
                                    <p:anim calcmode="lin" valueType="num">
                                      <p:cBhvr additive="base">
                                        <p:cTn id="25" dur="500" fill="hold"/>
                                        <p:tgtEl>
                                          <p:spTgt spid="2283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835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28355">
                                            <p:txEl>
                                              <p:pRg st="4" end="4"/>
                                            </p:txEl>
                                          </p:spTgt>
                                        </p:tgtEl>
                                        <p:attrNameLst>
                                          <p:attrName>style.visibility</p:attrName>
                                        </p:attrNameLst>
                                      </p:cBhvr>
                                      <p:to>
                                        <p:strVal val="visible"/>
                                      </p:to>
                                    </p:set>
                                    <p:anim calcmode="lin" valueType="num">
                                      <p:cBhvr additive="base">
                                        <p:cTn id="29" dur="500" fill="hold"/>
                                        <p:tgtEl>
                                          <p:spTgt spid="22835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83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228355">
                                            <p:txEl>
                                              <p:pRg st="6" end="6"/>
                                            </p:txEl>
                                          </p:spTgt>
                                        </p:tgtEl>
                                        <p:attrNameLst>
                                          <p:attrName>style.visibility</p:attrName>
                                        </p:attrNameLst>
                                      </p:cBhvr>
                                      <p:to>
                                        <p:strVal val="visible"/>
                                      </p:to>
                                    </p:set>
                                    <p:anim calcmode="lin" valueType="num">
                                      <p:cBhvr additive="base">
                                        <p:cTn id="35" dur="500" fill="hold"/>
                                        <p:tgtEl>
                                          <p:spTgt spid="22835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835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8355">
                                            <p:txEl>
                                              <p:pRg st="7" end="7"/>
                                            </p:txEl>
                                          </p:spTgt>
                                        </p:tgtEl>
                                        <p:attrNameLst>
                                          <p:attrName>style.visibility</p:attrName>
                                        </p:attrNameLst>
                                      </p:cBhvr>
                                      <p:to>
                                        <p:strVal val="visible"/>
                                      </p:to>
                                    </p:set>
                                    <p:anim calcmode="lin" valueType="num">
                                      <p:cBhvr additive="base">
                                        <p:cTn id="39" dur="500" fill="hold"/>
                                        <p:tgtEl>
                                          <p:spTgt spid="22835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835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0.xml><?xml version="1.0" encoding="utf-8"?>
<a:theme xmlns:a="http://schemas.openxmlformats.org/drawingml/2006/main" name="2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www.awesomebackgrounds.com   ">
  <a:themeElements>
    <a:clrScheme name="www.awesomebackgrounds.co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www.awesomebackgrounds.com   ">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ww.awesomebackgrounds.c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ww.awesomebackgrounds.co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ww.awesomebackgrounds.co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ww.awesomebackgrounds.co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ww.awesomebackgrounds.co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ww.awesomebackgrounds.co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ww.awesomebackgrounds.co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t">
  <a:themeElements>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8C0000"/>
        </a:dk1>
        <a:lt1>
          <a:srgbClr val="FFFFFF"/>
        </a:lt1>
        <a:dk2>
          <a:srgbClr val="260000"/>
        </a:dk2>
        <a:lt2>
          <a:srgbClr val="FFFFCC"/>
        </a:lt2>
        <a:accent1>
          <a:srgbClr val="FF3300"/>
        </a:accent1>
        <a:accent2>
          <a:srgbClr val="BE7960"/>
        </a:accent2>
        <a:accent3>
          <a:srgbClr val="A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17177</Words>
  <Application>Microsoft Office PowerPoint</Application>
  <PresentationFormat>Widescreen</PresentationFormat>
  <Paragraphs>1226</Paragraphs>
  <Slides>225</Slides>
  <Notes>0</Notes>
  <HiddenSlides>0</HiddenSlides>
  <MMClips>0</MMClips>
  <ScaleCrop>false</ScaleCrop>
  <HeadingPairs>
    <vt:vector size="6" baseType="variant">
      <vt:variant>
        <vt:lpstr>Fonts Used</vt:lpstr>
      </vt:variant>
      <vt:variant>
        <vt:i4>38</vt:i4>
      </vt:variant>
      <vt:variant>
        <vt:lpstr>Theme</vt:lpstr>
      </vt:variant>
      <vt:variant>
        <vt:i4>17</vt:i4>
      </vt:variant>
      <vt:variant>
        <vt:lpstr>Slide Titles</vt:lpstr>
      </vt:variant>
      <vt:variant>
        <vt:i4>225</vt:i4>
      </vt:variant>
    </vt:vector>
  </HeadingPairs>
  <TitlesOfParts>
    <vt:vector size="280" baseType="lpstr">
      <vt:lpstr>Arial</vt:lpstr>
      <vt:lpstr>Times New Roman</vt:lpstr>
      <vt:lpstr>Arial Narrow</vt:lpstr>
      <vt:lpstr>Pristina</vt:lpstr>
      <vt:lpstr>Freestyle Script</vt:lpstr>
      <vt:lpstr>ReservoirGrunge</vt:lpstr>
      <vt:lpstr>Berlin Sans FB Demi</vt:lpstr>
      <vt:lpstr>Papyrus</vt:lpstr>
      <vt:lpstr>Book Antiqua</vt:lpstr>
      <vt:lpstr>Matura MT Script Capitals</vt:lpstr>
      <vt:lpstr>Lucida Fax</vt:lpstr>
      <vt:lpstr>Narkisim</vt:lpstr>
      <vt:lpstr>Wide Latin</vt:lpstr>
      <vt:lpstr>Franklin Gothic Medium</vt:lpstr>
      <vt:lpstr>Lucida Bright</vt:lpstr>
      <vt:lpstr>Cooper Black</vt:lpstr>
      <vt:lpstr>Monotype Corsiva</vt:lpstr>
      <vt:lpstr>Lucida Sans</vt:lpstr>
      <vt:lpstr>Impact</vt:lpstr>
      <vt:lpstr>Arial Rounded MT Bold</vt:lpstr>
      <vt:lpstr>Comic Sans MS</vt:lpstr>
      <vt:lpstr>Eras Bold ITC</vt:lpstr>
      <vt:lpstr>Wingdings 2</vt:lpstr>
      <vt:lpstr>Tahoma</vt:lpstr>
      <vt:lpstr>HebrewTh</vt:lpstr>
      <vt:lpstr>Agency FB</vt:lpstr>
      <vt:lpstr>Eras Demi ITC</vt:lpstr>
      <vt:lpstr>Wingdings</vt:lpstr>
      <vt:lpstr>Gill Sans MT</vt:lpstr>
      <vt:lpstr>Lucida Sans Unicode</vt:lpstr>
      <vt:lpstr>Brush Script MT</vt:lpstr>
      <vt:lpstr>Wingdings 3</vt:lpstr>
      <vt:lpstr>Verdana</vt:lpstr>
      <vt:lpstr>Arial Black</vt:lpstr>
      <vt:lpstr>Haettenschweiler</vt:lpstr>
      <vt:lpstr>Century Gothic</vt:lpstr>
      <vt:lpstr>Bernard MT Condensed</vt:lpstr>
      <vt:lpstr>Mistral</vt:lpstr>
      <vt:lpstr>Gallery</vt:lpstr>
      <vt:lpstr>Orbit</vt:lpstr>
      <vt:lpstr>1_Slit</vt:lpstr>
      <vt:lpstr>Metro</vt:lpstr>
      <vt:lpstr>Textured</vt:lpstr>
      <vt:lpstr>Ion</vt:lpstr>
      <vt:lpstr>Quadrant</vt:lpstr>
      <vt:lpstr>Cliff</vt:lpstr>
      <vt:lpstr>1_Quadrant</vt:lpstr>
      <vt:lpstr>2_Quadrant</vt:lpstr>
      <vt:lpstr>3_Quadrant</vt:lpstr>
      <vt:lpstr>4_Quadrant</vt:lpstr>
      <vt:lpstr>1_Cliff</vt:lpstr>
      <vt:lpstr>5_Quadrant</vt:lpstr>
      <vt:lpstr>6_Quadrant</vt:lpstr>
      <vt:lpstr>www.awesomebackgrounds.com   </vt:lpstr>
      <vt:lpstr>7_Quadrant</vt:lpstr>
      <vt:lpstr>PowerPoint Presentation</vt:lpstr>
      <vt:lpstr>PowerPoint Presentation</vt:lpstr>
      <vt:lpstr>THE HEBREW BIBLE (Old Testament) Three Collections</vt:lpstr>
      <vt:lpstr>The Text of the Hebrew Bible</vt:lpstr>
      <vt:lpstr>The Form of Hebrew Writing</vt:lpstr>
      <vt:lpstr>Supplements to the Masoretic Text</vt:lpstr>
      <vt:lpstr>TEXTS and TRANSLATIONS (NRSV notes)</vt:lpstr>
      <vt:lpstr>PowerPoint Presentation</vt:lpstr>
      <vt:lpstr>PowerPoint Presentation</vt:lpstr>
      <vt:lpstr>The Isaiah Scroll (Dead Sea Scrolls, 1QIsaa)</vt:lpstr>
      <vt:lpstr>DEVELOPMENT OF LITERACY</vt:lpstr>
      <vt:lpstr>Archival Sources for 1 &amp; 2 Kings</vt:lpstr>
      <vt:lpstr>Archival Sources for 1 &amp; 2 Chronicles</vt:lpstr>
      <vt:lpstr>Post-exilic Language Shift After the return from exile, there would be some language adjustments for the post-exilic community. When Ezra came to read the Torah, some of the younger people could no longer understand Hebrew (Ezra 8:1ff.). </vt:lpstr>
      <vt:lpstr>PowerPoint Presentation</vt:lpstr>
      <vt:lpstr>The Davidic Covenant (2 Sa. 7:4-29)</vt:lpstr>
      <vt:lpstr>God’s Covenant with David 2 Sa. 7:5-16; Ps. 89:19-37; 132:11-18</vt:lpstr>
      <vt:lpstr>Covenant Tensions</vt:lpstr>
      <vt:lpstr>The Royal Theology based on the Davidic Covenant</vt:lpstr>
      <vt:lpstr>The Future of David’s Dynasty</vt:lpstr>
      <vt:lpstr>The Messianic Overtones in David’s Covenant</vt:lpstr>
      <vt:lpstr>PowerPoint Presentation</vt:lpstr>
      <vt:lpstr>After Moses and the exodus from Egypt, the Old Testament narratives concern the working out of the covenantal land promises in Israel’s national history. This history falls into four large blocks: </vt:lpstr>
      <vt:lpstr>Why was Kings written?</vt:lpstr>
      <vt:lpstr>Two histories are embedded in the record of the Hebrew Bible</vt:lpstr>
      <vt:lpstr>The Stereotypical Pattern</vt:lpstr>
      <vt:lpstr>Historical Structure</vt:lpstr>
      <vt:lpstr>Theological Themes</vt:lpstr>
      <vt:lpstr>The Temple</vt:lpstr>
      <vt:lpstr>Violation in the North</vt:lpstr>
      <vt:lpstr>Violation in the South</vt:lpstr>
      <vt:lpstr>A Prophetic History</vt:lpstr>
      <vt:lpstr>Dating</vt:lpstr>
      <vt:lpstr>Assyrian, Egyptian and Israelite Cross-Referencing</vt:lpstr>
      <vt:lpstr>PowerPoint Presentation</vt:lpstr>
      <vt:lpstr>Counting Backward These fixed points in Assyrian and Egyptian records can be correlated with biblical references to the regnal years of Israelite kings.</vt:lpstr>
      <vt:lpstr>Special Dating Challenges</vt:lpstr>
      <vt:lpstr>Deciphering Regnal Years</vt:lpstr>
      <vt:lpstr>PowerPoint Presentation</vt:lpstr>
      <vt:lpstr>David’s Dying Testament (1 Kg. 2)</vt:lpstr>
      <vt:lpstr>The heartland of David’s mini-empire and his tributaries inherited by Solomon </vt:lpstr>
      <vt:lpstr>Solomon’s marriage to an Egyptian princess—an example of ANE political wisdom (1 Kg. 3:1)</vt:lpstr>
      <vt:lpstr>Taxation</vt:lpstr>
      <vt:lpstr>The Tax Districts</vt:lpstr>
      <vt:lpstr>An Ominous Note!</vt:lpstr>
      <vt:lpstr>PowerPoint Presentation</vt:lpstr>
      <vt:lpstr>Mt. Zion and the City of David</vt:lpstr>
      <vt:lpstr>First Temple (basic configuration) Solomon built the first temple (1 Kg. 6). The temple, like the kingship, was anticipated in the Torah (Dt. 12).</vt:lpstr>
      <vt:lpstr>Mt. Zion</vt:lpstr>
      <vt:lpstr>Cherubim  Guardian sphinxes also known as griffins </vt:lpstr>
      <vt:lpstr>PowerPoint Presentation</vt:lpstr>
      <vt:lpstr>The Ark as a Throne</vt:lpstr>
      <vt:lpstr>PowerPoint Presentation</vt:lpstr>
      <vt:lpstr>Proto-aeolic capital from the 10th century BC royal construction in Jerusalem. In a style borrowed from Phoenicia, this capital may once have stood atop a pillar in one of Solomon’s state buildings. Several capitals of this style have now been recovered from Jerusalem.</vt:lpstr>
      <vt:lpstr>The Glory (8:10-11)</vt:lpstr>
      <vt:lpstr>Moses and Solomon</vt:lpstr>
      <vt:lpstr>The Possibility of Exile</vt:lpstr>
      <vt:lpstr>Solomon’s Glory (1 Kg. 9:10—10:29)</vt:lpstr>
      <vt:lpstr>Solomon used innovative gate technology to fortify cities. By creating gates with narrow entrances and alcoves, the chances of an enemy penetrating the gate with foot soldiers was greatly reduced.</vt:lpstr>
      <vt:lpstr>Solomonic gates at Hazor and Gezer</vt:lpstr>
      <vt:lpstr>The Stepped Stone Structure</vt:lpstr>
      <vt:lpstr>PowerPoint Presentation</vt:lpstr>
      <vt:lpstr>Solomon’s Wealth</vt:lpstr>
      <vt:lpstr>PowerPoint Presentation</vt:lpstr>
      <vt:lpstr>Solomon’s Dissolution</vt:lpstr>
      <vt:lpstr>Rehoboam’s Ascension (1 Kg. 12:1-19)</vt:lpstr>
      <vt:lpstr>PowerPoint Presentation</vt:lpstr>
      <vt:lpstr>PowerPoint Presentation</vt:lpstr>
      <vt:lpstr>Anomalies in the “12” Tribes</vt:lpstr>
      <vt:lpstr>Implications of secession</vt:lpstr>
      <vt:lpstr>Kings of the Divided Monarchy</vt:lpstr>
      <vt:lpstr>The Shrines at Bethel and Dan</vt:lpstr>
      <vt:lpstr>Excavated by Abraham Biran, this ancient shrine at Dan was the one constructed by Jeroboam I on the site of the even more ancient shrine built by the Danites (cf. Jg. 18:30).</vt:lpstr>
      <vt:lpstr>Implements from Tel Dan</vt:lpstr>
      <vt:lpstr>Shrine Calves at Bethel &amp; Dan</vt:lpstr>
      <vt:lpstr>ANE Deities/Ba’al</vt:lpstr>
      <vt:lpstr>Rehoboam of Judah (1 Kg. 14:21-31)</vt:lpstr>
      <vt:lpstr>Where did Solomon’s wealth go?</vt:lpstr>
      <vt:lpstr>PowerPoint Presentation</vt:lpstr>
      <vt:lpstr>Covenant Loyalties</vt:lpstr>
      <vt:lpstr>PowerPoint Presentation</vt:lpstr>
      <vt:lpstr>The Reign of Omri (1 Kg. 16:21-28)</vt:lpstr>
      <vt:lpstr> THE MOABITE STONE “…and Omri had taken possession of the land of Medeba. And he dwelt in it in his days and the sum of the days of his sons: 40 years; but Chemosh restored it in my days.  …and the men of Gad had dwelt in the land of Atarot from of old, and the king of Israel built Atarot for himself; but I fought against the town and took it, and I slew all the people: the town belonged to Chemosh and Moab.  …and Chemosh said to me: ‘Go! Take Nebo against Israel.’ And I went by night and fought against it until from break of dawn till noon. …and I took thence the altar hearths of Yahweh, and I dragged them before Chemosh.”</vt:lpstr>
      <vt:lpstr>Harvard University excavations of the palace of Omri and Ahab in Samaria; the style of masonry derives from Phoenicia, the home of Ahab’s wife.</vt:lpstr>
      <vt:lpstr>The Contest Between Yahweh &amp; Ba’al</vt:lpstr>
      <vt:lpstr>Ba’al Epic</vt:lpstr>
      <vt:lpstr>Canaanite Religion</vt:lpstr>
      <vt:lpstr>Canaanite Pantheon</vt:lpstr>
      <vt:lpstr>Ba’al</vt:lpstr>
      <vt:lpstr>Standing Stones (matstsebot) were often phallic symbols for the Ba’al cult</vt:lpstr>
      <vt:lpstr>Fertility Worship  and the Period of Israel</vt:lpstr>
      <vt:lpstr>Asherah Tree אשרה (asherah = sacred tree, female symbol)</vt:lpstr>
      <vt:lpstr>The Kings During the Omri Dynasty (dates are based on the chronology of Edwin Thiele)</vt:lpstr>
      <vt:lpstr>The Reign of Ahab (= father’s brother)</vt:lpstr>
      <vt:lpstr>Kurkh Stele</vt:lpstr>
      <vt:lpstr>Jezebel’s seal Israel Museum</vt:lpstr>
      <vt:lpstr>Seal Impression (with reconstructed letters)</vt:lpstr>
      <vt:lpstr>Political Maneuvering</vt:lpstr>
      <vt:lpstr>A true family resemblance…</vt:lpstr>
      <vt:lpstr>The Fight for Israel’s Religious Soul</vt:lpstr>
      <vt:lpstr>PowerPoint Presentation</vt:lpstr>
      <vt:lpstr>Elijah is the paradigm and epitome of true prophethood</vt:lpstr>
      <vt:lpstr>Elijah’s Attack on the Ba’al Cult</vt:lpstr>
      <vt:lpstr>Elijah’s Challenge (1 Kg. 18:16-19)</vt:lpstr>
      <vt:lpstr>Mt. Carmel</vt:lpstr>
      <vt:lpstr>“How long will you hobble on two crutches?” (1 Kg. 18:20-21)</vt:lpstr>
      <vt:lpstr>Elijah’s Taunts (1 Kg. 18:27)</vt:lpstr>
      <vt:lpstr>Elijah’s Offering (18:30-38)</vt:lpstr>
      <vt:lpstr>Prayer and Response (1 Kg. 18:37, 39)</vt:lpstr>
      <vt:lpstr>Yahweh, the True God Who Brings Rain</vt:lpstr>
      <vt:lpstr>Looking seaward from the top of Mt. Carmel.</vt:lpstr>
      <vt:lpstr>The Flight to Mt. Horeb (1 Kg. 19)</vt:lpstr>
      <vt:lpstr>PowerPoint Presentation</vt:lpstr>
      <vt:lpstr>Chapel on the summit of Jebel Musa (6th century AD)</vt:lpstr>
      <vt:lpstr>Moses and Elijah at Horeb</vt:lpstr>
      <vt:lpstr>“Why are you here?” (1 Kg. 19:9)</vt:lpstr>
      <vt:lpstr>The Remarkable Difference!</vt:lpstr>
      <vt:lpstr>Elijah’s New Commission (1 Kg. 19:15-18)</vt:lpstr>
      <vt:lpstr>The Depressed Prophet and God</vt:lpstr>
      <vt:lpstr>Israelite Property Laws</vt:lpstr>
      <vt:lpstr>The Murder of Naboth (1 Kg. 21)</vt:lpstr>
      <vt:lpstr>Elijah’s Death Sentence to Ahab</vt:lpstr>
      <vt:lpstr>“…like the Amorites…” (2 Kg. 21:26)</vt:lpstr>
      <vt:lpstr>The Prophetic Conflict</vt:lpstr>
      <vt:lpstr>PowerPoint Presentation</vt:lpstr>
      <vt:lpstr>PowerPoint Presentation</vt:lpstr>
      <vt:lpstr>Family Names and Family Ties</vt:lpstr>
      <vt:lpstr>Yahweh and the Davidic Covenant</vt:lpstr>
      <vt:lpstr>The Anointing of Jehu (2 Kg. 9:1-13)</vt:lpstr>
      <vt:lpstr>Jehu’s Anointing (9:1-6)</vt:lpstr>
      <vt:lpstr>Jehu’s Purge (2 Kg. 9:14-29)</vt:lpstr>
      <vt:lpstr>Tel Dan Inscription</vt:lpstr>
      <vt:lpstr>The Purge Continues (9:30—10:27)</vt:lpstr>
      <vt:lpstr>Head counts of severed heads (2 Kg. 10:6-8) was a common way of numbering executed victims in the ancient Near East.</vt:lpstr>
      <vt:lpstr>Jehu’s Shortfall (10:28-31)</vt:lpstr>
      <vt:lpstr>Deuteronomic Judgments (10:32-36)</vt:lpstr>
      <vt:lpstr>PowerPoint Presentation</vt:lpstr>
      <vt:lpstr>Athaliah Seizes Judah’s Throne  (2 Kg. 11:1-3)</vt:lpstr>
      <vt:lpstr>THREATS TO GOD’S PROMISES</vt:lpstr>
      <vt:lpstr>The Overthrow of Athaliah (2 Kg. 11:4-11)</vt:lpstr>
      <vt:lpstr>The Coronation of Joash (2 Kg. 11:12-21)</vt:lpstr>
      <vt:lpstr>Tel al Rimah Stele</vt:lpstr>
      <vt:lpstr>Jeroboam II of Israel (2 Kg. 14:23-29)</vt:lpstr>
      <vt:lpstr>The Shema Seal</vt:lpstr>
      <vt:lpstr>PowerPoint Presentation</vt:lpstr>
      <vt:lpstr>Amos castigated the extravagance of Jeroboam II’s cultural elite for their “ivory beds” (Am. 6:4). Many of the ivory fragments excavated at Samaria were used as inlays for furniture, such as, this reconstructed bed from a tomb in Salamis (Cyprus).</vt:lpstr>
      <vt:lpstr>PowerPoint Presentation</vt:lpstr>
      <vt:lpstr>The Rise and Westward Expansion of Assyria</vt:lpstr>
      <vt:lpstr>PowerPoint Presentation</vt:lpstr>
      <vt:lpstr>Two Assassinations in Israel (2 Kg. 15:8-16)</vt:lpstr>
      <vt:lpstr>Menahem and Pekahiah</vt:lpstr>
      <vt:lpstr>Assyrian Strategy</vt:lpstr>
      <vt:lpstr>Iran Stele</vt:lpstr>
      <vt:lpstr>Assyria &amp; Israel</vt:lpstr>
      <vt:lpstr>Pekah’s Rebellion Against Assyria</vt:lpstr>
      <vt:lpstr>Bas-relief of Tiglath-Pileser III from the royal palace at Nimrud Detroit Institute of Arts, Detroit, Michigan</vt:lpstr>
      <vt:lpstr>Ahaz of Judah (2 Kg. 16)</vt:lpstr>
      <vt:lpstr>ISAIAH AND AHAZ</vt:lpstr>
      <vt:lpstr>Seal Impression of Ahaz</vt:lpstr>
      <vt:lpstr>Kalhu Palace Summary Inscription</vt:lpstr>
      <vt:lpstr>The Beginning of the North’s Collapse</vt:lpstr>
      <vt:lpstr>Tiglath-pileser III (744-727 BC) British Museum, London</vt:lpstr>
      <vt:lpstr>Royal signet belonging to Hoshea’s minister</vt:lpstr>
      <vt:lpstr>Hoshea’s Revolt (2 Kg. 17:3-6)</vt:lpstr>
      <vt:lpstr>Sargon II and his Tartan (721-705 BC)</vt:lpstr>
      <vt:lpstr>Nimrud Prism</vt:lpstr>
      <vt:lpstr>This alabaster relief from the palace of Tiglath-pileser III in Nimrud shows prisoners of war going into exile from Astartu (usually identified as Ashtaroth, a town north of the Sea of Galilee). The refugees carry sacks of their possessions.</vt:lpstr>
      <vt:lpstr>EXILE OF THE NORTH Israel (Ephraim)</vt:lpstr>
      <vt:lpstr>“I counted them as Assyrians…”</vt:lpstr>
      <vt:lpstr>PowerPoint Presentation</vt:lpstr>
      <vt:lpstr>The Effect of Israel’s Exile on Judah</vt:lpstr>
      <vt:lpstr>Implications for the Text of the Bible</vt:lpstr>
      <vt:lpstr>PowerPoint Presentation</vt:lpstr>
      <vt:lpstr>FALSE SECURITY IN JUDAH</vt:lpstr>
      <vt:lpstr>An Ominous Voice in Judah</vt:lpstr>
      <vt:lpstr>The Kings During the Last Years of Judah (dates are based on the chronology of Edwin Thiele)</vt:lpstr>
      <vt:lpstr>The Two Reform Movements</vt:lpstr>
      <vt:lpstr>Hezekiah ben Ahaz (2 Kg. 18-19)</vt:lpstr>
      <vt:lpstr>The Deuteronomic Evaluation</vt:lpstr>
      <vt:lpstr>2 Kings and the Book of Isaiah</vt:lpstr>
      <vt:lpstr>Hezekiah’s Portrait?</vt:lpstr>
      <vt:lpstr>The Seal Impression of Hezekiah</vt:lpstr>
      <vt:lpstr>Hezekiah and Assyria (2 Kg. 18:7)</vt:lpstr>
      <vt:lpstr>Though the Bible does not record it, Assyrian records detail the revolt against Padi and his imprisonment by Hezekiah.</vt:lpstr>
      <vt:lpstr>Hezekiah’s Defense Preparations</vt:lpstr>
      <vt:lpstr>PowerPoint Presentation</vt:lpstr>
      <vt:lpstr>Hezekiah’s Tunnel</vt:lpstr>
      <vt:lpstr>The Tunnel Bore</vt:lpstr>
      <vt:lpstr>The Siloam Inscription</vt:lpstr>
      <vt:lpstr>Sennacherib’s Attack (2 Kg. 18:7—19:37)</vt:lpstr>
      <vt:lpstr>Taylor Prism</vt:lpstr>
      <vt:lpstr>PowerPoint Presentation</vt:lpstr>
      <vt:lpstr>Sennacherib receives his general (Assyrian turtanu), called the Tartan (2 Kg. 18:17). Eunuchs are behind him in front of his tent wielding fly whisks.</vt:lpstr>
      <vt:lpstr>Helmeted Assyrian soldiers carry off the booty from Lachish to present to Sennacherib.</vt:lpstr>
      <vt:lpstr>Judean prisoners of war are deported to Assyria. Sennacherib claimed to have deported more than 200,000 people and animals from the 46 cities he crushed.</vt:lpstr>
      <vt:lpstr>Sennacherib’s Threat (2 Kg. 18:17-37)</vt:lpstr>
      <vt:lpstr>Vassalship to Assyria</vt:lpstr>
      <vt:lpstr>Josiah’s Reign (2 Kg. 22:1—23:30)</vt:lpstr>
      <vt:lpstr>Josiah’s Evaluation</vt:lpstr>
      <vt:lpstr>The Discovery of the Torah Scroll</vt:lpstr>
      <vt:lpstr>Hilkiah’s name surfaces on a sealing ring</vt:lpstr>
      <vt:lpstr>Another Biblical Signature</vt:lpstr>
      <vt:lpstr>Historical-Critical Scholarship and the “Discovered” Torah Scroll</vt:lpstr>
      <vt:lpstr>Conservative Scholarship</vt:lpstr>
      <vt:lpstr>Josiah’s Reform (2 Kg. 23:1-30)</vt:lpstr>
      <vt:lpstr>Calendar of Judah’s Political Death the death of the kingdom of Judah would occur less than a quarter century after Josiah’s death</vt:lpstr>
      <vt:lpstr>Too Little, Too Late</vt:lpstr>
      <vt:lpstr>DECLINE OF ASSYRIA/RISE OF BABYLON</vt:lpstr>
      <vt:lpstr>PowerPoint Presentation</vt:lpstr>
      <vt:lpstr>PowerPoint Presentation</vt:lpstr>
      <vt:lpstr>Jehoiakim’s Reign (2 Kg. 23:36—24:7)</vt:lpstr>
      <vt:lpstr>Jehoiachin’s Reign (2 Kg. 24:8-17)</vt:lpstr>
      <vt:lpstr>Babylonian Chronicle 5</vt:lpstr>
      <vt:lpstr>Zedekiah’s Reign (2 Kg. 24:18—25:7)</vt:lpstr>
      <vt:lpstr>Siege of Jerusalem ( 2 Kg. 25:1-7; Je. 39, 52)</vt:lpstr>
      <vt:lpstr>SUMMARY OF THE EXILE OF JUDAH</vt:lpstr>
      <vt:lpstr>Neo-Babylonian Chronicle</vt:lpstr>
      <vt:lpstr> “Pick your way through these everlasting ruins, all this destruction the enemy has brought on the sanctuary. Your foes roared in the place where you met with us; they set up standards as signs. They behaved like men wielding axes and hatchets. They burned your sanctuary to the ground; they defiled the dwelling place of your Name.”       (Psalm 74:3-7)   “How deserted lies the city, once so full of people! How like a widow she is, who once was great among the nations! She who was queen among the provinces has now become a slave.”       (Lamentations 1:1)</vt:lpstr>
      <vt:lpstr>Why would the Chronicler want to write another history of Israel?</vt:lpstr>
      <vt:lpstr>PowerPoint Presentation</vt:lpstr>
      <vt:lpstr>What the Chronicler Left Out</vt:lpstr>
      <vt:lpstr>What the Chronicler Left Out</vt:lpstr>
      <vt:lpstr>What the Chronicler Left Out</vt:lpstr>
      <vt:lpstr>Decree of Cyrus</vt:lpstr>
      <vt:lpstr>Cyrus Cylinder  539-8 BC  “I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       British Museum, London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Lewis</dc:creator>
  <cp:lastModifiedBy>Daniel Lewis</cp:lastModifiedBy>
  <cp:revision>27</cp:revision>
  <dcterms:created xsi:type="dcterms:W3CDTF">2023-04-19T15:21:22Z</dcterms:created>
  <dcterms:modified xsi:type="dcterms:W3CDTF">2025-02-17T11:56:34Z</dcterms:modified>
</cp:coreProperties>
</file>